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62" r:id="rId1"/>
  </p:sldMasterIdLst>
  <p:notesMasterIdLst>
    <p:notesMasterId r:id="rId20"/>
  </p:notesMasterIdLst>
  <p:handoutMasterIdLst>
    <p:handoutMasterId r:id="rId21"/>
  </p:handoutMasterIdLst>
  <p:sldIdLst>
    <p:sldId id="2147376239" r:id="rId2"/>
    <p:sldId id="2147376144" r:id="rId3"/>
    <p:sldId id="2147376244" r:id="rId4"/>
    <p:sldId id="2147376213" r:id="rId5"/>
    <p:sldId id="2147376243" r:id="rId6"/>
    <p:sldId id="2147376179" r:id="rId7"/>
    <p:sldId id="2147376230" r:id="rId8"/>
    <p:sldId id="2147376228" r:id="rId9"/>
    <p:sldId id="2147376245" r:id="rId10"/>
    <p:sldId id="2147376237" r:id="rId11"/>
    <p:sldId id="2147376231" r:id="rId12"/>
    <p:sldId id="2147376225" r:id="rId13"/>
    <p:sldId id="2147376233" r:id="rId14"/>
    <p:sldId id="2147376240" r:id="rId15"/>
    <p:sldId id="2147376247" r:id="rId16"/>
    <p:sldId id="2147376248" r:id="rId17"/>
    <p:sldId id="2147376162" r:id="rId18"/>
    <p:sldId id="2147376166" r:id="rId19"/>
  </p:sldIdLst>
  <p:sldSz cx="24387175" cy="13716000"/>
  <p:notesSz cx="6858000" cy="9144000"/>
  <p:embeddedFontLst>
    <p:embeddedFont>
      <p:font typeface="IBM Plex Sans" panose="020B0503050203000203" pitchFamily="34" charset="0"/>
      <p:regular r:id="rId22"/>
      <p:bold r:id="rId23"/>
      <p:italic r:id="rId24"/>
      <p:boldItalic r:id="rId25"/>
    </p:embeddedFont>
    <p:embeddedFont>
      <p:font typeface="IBM Plex Sans Light" panose="020B0403050203000203" pitchFamily="34" charset="0"/>
      <p:regular r:id="rId26"/>
      <p:italic r:id="rId27"/>
    </p:embeddedFont>
  </p:embeddedFontLst>
  <p:defaultTextStyle>
    <a:defPPr>
      <a:defRPr lang="en-US"/>
    </a:defPPr>
    <a:lvl1pPr marL="0" algn="l" defTabSz="1829379" rtl="0" eaLnBrk="1" latinLnBrk="0" hangingPunct="1">
      <a:defRPr sz="3600" kern="1200">
        <a:solidFill>
          <a:schemeClr val="tx1"/>
        </a:solidFill>
        <a:latin typeface="+mn-lt"/>
        <a:ea typeface="+mn-ea"/>
        <a:cs typeface="+mn-cs"/>
      </a:defRPr>
    </a:lvl1pPr>
    <a:lvl2pPr marL="914688" algn="l" defTabSz="1829379" rtl="0" eaLnBrk="1" latinLnBrk="0" hangingPunct="1">
      <a:defRPr sz="3600" kern="1200">
        <a:solidFill>
          <a:schemeClr val="tx1"/>
        </a:solidFill>
        <a:latin typeface="+mn-lt"/>
        <a:ea typeface="+mn-ea"/>
        <a:cs typeface="+mn-cs"/>
      </a:defRPr>
    </a:lvl2pPr>
    <a:lvl3pPr marL="1829379" algn="l" defTabSz="1829379" rtl="0" eaLnBrk="1" latinLnBrk="0" hangingPunct="1">
      <a:defRPr sz="3600" kern="1200">
        <a:solidFill>
          <a:schemeClr val="tx1"/>
        </a:solidFill>
        <a:latin typeface="+mn-lt"/>
        <a:ea typeface="+mn-ea"/>
        <a:cs typeface="+mn-cs"/>
      </a:defRPr>
    </a:lvl3pPr>
    <a:lvl4pPr marL="2744068" algn="l" defTabSz="1829379" rtl="0" eaLnBrk="1" latinLnBrk="0" hangingPunct="1">
      <a:defRPr sz="3600" kern="1200">
        <a:solidFill>
          <a:schemeClr val="tx1"/>
        </a:solidFill>
        <a:latin typeface="+mn-lt"/>
        <a:ea typeface="+mn-ea"/>
        <a:cs typeface="+mn-cs"/>
      </a:defRPr>
    </a:lvl4pPr>
    <a:lvl5pPr marL="3658759" algn="l" defTabSz="1829379" rtl="0" eaLnBrk="1" latinLnBrk="0" hangingPunct="1">
      <a:defRPr sz="3600" kern="1200">
        <a:solidFill>
          <a:schemeClr val="tx1"/>
        </a:solidFill>
        <a:latin typeface="+mn-lt"/>
        <a:ea typeface="+mn-ea"/>
        <a:cs typeface="+mn-cs"/>
      </a:defRPr>
    </a:lvl5pPr>
    <a:lvl6pPr marL="4573447" algn="l" defTabSz="1829379" rtl="0" eaLnBrk="1" latinLnBrk="0" hangingPunct="1">
      <a:defRPr sz="3600" kern="1200">
        <a:solidFill>
          <a:schemeClr val="tx1"/>
        </a:solidFill>
        <a:latin typeface="+mn-lt"/>
        <a:ea typeface="+mn-ea"/>
        <a:cs typeface="+mn-cs"/>
      </a:defRPr>
    </a:lvl6pPr>
    <a:lvl7pPr marL="5488138" algn="l" defTabSz="1829379" rtl="0" eaLnBrk="1" latinLnBrk="0" hangingPunct="1">
      <a:defRPr sz="3600" kern="1200">
        <a:solidFill>
          <a:schemeClr val="tx1"/>
        </a:solidFill>
        <a:latin typeface="+mn-lt"/>
        <a:ea typeface="+mn-ea"/>
        <a:cs typeface="+mn-cs"/>
      </a:defRPr>
    </a:lvl7pPr>
    <a:lvl8pPr marL="6402827" algn="l" defTabSz="1829379" rtl="0" eaLnBrk="1" latinLnBrk="0" hangingPunct="1">
      <a:defRPr sz="3600" kern="1200">
        <a:solidFill>
          <a:schemeClr val="tx1"/>
        </a:solidFill>
        <a:latin typeface="+mn-lt"/>
        <a:ea typeface="+mn-ea"/>
        <a:cs typeface="+mn-cs"/>
      </a:defRPr>
    </a:lvl8pPr>
    <a:lvl9pPr marL="7317518" algn="l" defTabSz="1829379"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22FECA-CA7D-1241-B07B-3DE9E55FDC82}">
          <p14:sldIdLst>
            <p14:sldId id="2147376239"/>
            <p14:sldId id="2147376144"/>
          </p14:sldIdLst>
        </p14:section>
        <p14:section name="Power high performance systems" id="{22BCC73C-473A-0444-9852-CFA5584586CC}">
          <p14:sldIdLst>
            <p14:sldId id="2147376244"/>
            <p14:sldId id="2147376213"/>
            <p14:sldId id="2147376243"/>
            <p14:sldId id="2147376179"/>
          </p14:sldIdLst>
        </p14:section>
        <p14:section name="Why IBM Power Virtual Server?" id="{1FDF024E-DB51-2643-8D78-A845EE02090F}">
          <p14:sldIdLst>
            <p14:sldId id="2147376230"/>
            <p14:sldId id="2147376228"/>
            <p14:sldId id="2147376245"/>
            <p14:sldId id="2147376237"/>
            <p14:sldId id="2147376231"/>
            <p14:sldId id="2147376225"/>
            <p14:sldId id="2147376233"/>
            <p14:sldId id="2147376240"/>
            <p14:sldId id="2147376247"/>
          </p14:sldIdLst>
        </p14:section>
        <p14:section name="Client references" id="{C30A384E-E1F8-8C43-B605-2CA06ADE8B0D}">
          <p14:sldIdLst>
            <p14:sldId id="2147376248"/>
          </p14:sldIdLst>
        </p14:section>
        <p14:section name="Resources" id="{9F0929B9-E475-4D4F-82C3-445A898A1E3B}">
          <p14:sldIdLst>
            <p14:sldId id="2147376162"/>
            <p14:sldId id="21473761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3B990A-B5C8-C6B3-608E-63C14E7A0FB6}" name="James D Allen" initials="JDA" userId="S::jdallen@us.ibm.com::2c9f49e9-fb3e-4602-813d-c09340288862" providerId="AD"/>
  <p188:author id="{2DABE61D-1C7D-9892-612F-D5A82427ECB4}" name="Teresa Colombo" initials="TC" userId="3f47cfaa8038bf8b" providerId="Windows Live"/>
  <p188:author id="{C31FEE37-A682-E3B2-1681-2C61A114B43A}" name="Jennifer Chen" initials="JC" userId="S::chenj@ca.ibm.com::5d34b0c6-ca01-4b0f-b231-7140f99fb151" providerId="AD"/>
  <p188:author id="{3441CF7A-AFC0-F538-55E4-F8D6919A5058}" name="Mingzhi Christensen" initials="MC" userId="S::mingzhi@us.ibm.com::59b48df5-58b7-44f2-a0b8-605ecdd153fc" providerId="AD"/>
  <p188:author id="{3214BCC4-F0D0-43FF-9905-745E59FC4C0E}" name="Jasjit Singh" initials="JS" userId="S::Jasjitsingh@in.ibm.com::0c047d60-9a4d-42da-98dd-fac5ee086ae8" providerId="AD"/>
  <p188:author id="{5F2A85C9-ED9E-FEB0-00AC-48CCCBA92BD6}" name="Andy Jones" initials="" userId="S::andrewj@us.ibm.com::d9ce672b-044b-4484-a985-ba51cd9db6a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achary Anderson" initials="ZA" lastIdx="26" clrIdx="0">
    <p:extLst>
      <p:ext uri="{19B8F6BF-5375-455C-9EA6-DF929625EA0E}">
        <p15:presenceInfo xmlns:p15="http://schemas.microsoft.com/office/powerpoint/2012/main" userId="S::zanderson@vsapartners.com::b6da4b55-2f36-4779-ba8b-606d779a32e3" providerId="AD"/>
      </p:ext>
    </p:extLst>
  </p:cmAuthor>
  <p:cmAuthor id="2" name="Liz Sadler" initials="LS" lastIdx="36" clrIdx="1">
    <p:extLst>
      <p:ext uri="{19B8F6BF-5375-455C-9EA6-DF929625EA0E}">
        <p15:presenceInfo xmlns:p15="http://schemas.microsoft.com/office/powerpoint/2012/main" userId="Liz Sad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075D82-63B7-4C7E-D46E-BF5877600A3F}" v="2" dt="2024-06-05T18:49:26.8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63" autoAdjust="0"/>
    <p:restoredTop sz="74694" autoAdjust="0"/>
  </p:normalViewPr>
  <p:slideViewPr>
    <p:cSldViewPr snapToGrid="0" snapToObjects="1">
      <p:cViewPr varScale="1">
        <p:scale>
          <a:sx n="47" d="100"/>
          <a:sy n="47" d="100"/>
        </p:scale>
        <p:origin x="1312" y="216"/>
      </p:cViewPr>
      <p:guideLst/>
    </p:cSldViewPr>
  </p:slideViewPr>
  <p:outlineViewPr>
    <p:cViewPr>
      <p:scale>
        <a:sx n="33" d="100"/>
        <a:sy n="33" d="100"/>
      </p:scale>
      <p:origin x="0" y="-54608"/>
    </p:cViewPr>
  </p:outlineViewPr>
  <p:notesTextViewPr>
    <p:cViewPr>
      <p:scale>
        <a:sx n="95" d="100"/>
        <a:sy n="95" d="100"/>
      </p:scale>
      <p:origin x="0" y="0"/>
    </p:cViewPr>
  </p:notesTextViewPr>
  <p:sorterViewPr>
    <p:cViewPr>
      <p:scale>
        <a:sx n="66" d="100"/>
        <a:sy n="66" d="100"/>
      </p:scale>
      <p:origin x="0" y="0"/>
    </p:cViewPr>
  </p:sorterViewPr>
  <p:notesViewPr>
    <p:cSldViewPr snapToGrid="0" snapToObjects="1">
      <p:cViewPr varScale="1">
        <p:scale>
          <a:sx n="106" d="100"/>
          <a:sy n="106" d="100"/>
        </p:scale>
        <p:origin x="728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Jones" userId="S::andrewj@us.ibm.com::d9ce672b-044b-4484-a985-ba51cd9db6ad" providerId="AD" clId="Web-{2C075D82-63B7-4C7E-D46E-BF5877600A3F}"/>
    <pc:docChg chg="modSld">
      <pc:chgData name="Andy Jones" userId="S::andrewj@us.ibm.com::d9ce672b-044b-4484-a985-ba51cd9db6ad" providerId="AD" clId="Web-{2C075D82-63B7-4C7E-D46E-BF5877600A3F}" dt="2024-06-05T18:49:26.891" v="1" actId="20577"/>
      <pc:docMkLst>
        <pc:docMk/>
      </pc:docMkLst>
      <pc:sldChg chg="modSp">
        <pc:chgData name="Andy Jones" userId="S::andrewj@us.ibm.com::d9ce672b-044b-4484-a985-ba51cd9db6ad" providerId="AD" clId="Web-{2C075D82-63B7-4C7E-D46E-BF5877600A3F}" dt="2024-06-05T18:49:26.891" v="1" actId="20577"/>
        <pc:sldMkLst>
          <pc:docMk/>
          <pc:sldMk cId="1819984167" sldId="2147376247"/>
        </pc:sldMkLst>
        <pc:spChg chg="mod">
          <ac:chgData name="Andy Jones" userId="S::andrewj@us.ibm.com::d9ce672b-044b-4484-a985-ba51cd9db6ad" providerId="AD" clId="Web-{2C075D82-63B7-4C7E-D46E-BF5877600A3F}" dt="2024-06-05T18:49:26.891" v="1" actId="20577"/>
          <ac:spMkLst>
            <pc:docMk/>
            <pc:sldMk cId="1819984167" sldId="2147376247"/>
            <ac:spMk id="5" creationId="{573B80EC-22DB-6FFB-D80D-E8C4C493E4F1}"/>
          </ac:spMkLst>
        </pc:spChg>
      </pc:sldChg>
    </pc:docChg>
  </pc:docChgLst>
  <pc:docChgLst>
    <pc:chgData name="Andy Jones" userId="d9ce672b-044b-4484-a985-ba51cd9db6ad" providerId="ADAL" clId="{E4625E7C-ADC7-A34A-8DA6-91AEE7266AAA}"/>
    <pc:docChg chg="undo redo custSel addSld delSld modSld sldOrd modSection">
      <pc:chgData name="Andy Jones" userId="d9ce672b-044b-4484-a985-ba51cd9db6ad" providerId="ADAL" clId="{E4625E7C-ADC7-A34A-8DA6-91AEE7266AAA}" dt="2024-05-28T21:45:50.781" v="12013" actId="14100"/>
      <pc:docMkLst>
        <pc:docMk/>
      </pc:docMkLst>
      <pc:sldChg chg="addSp delSp modSp del mod modNotesTx">
        <pc:chgData name="Andy Jones" userId="d9ce672b-044b-4484-a985-ba51cd9db6ad" providerId="ADAL" clId="{E4625E7C-ADC7-A34A-8DA6-91AEE7266AAA}" dt="2024-05-28T21:17:59.083" v="11204" actId="2696"/>
        <pc:sldMkLst>
          <pc:docMk/>
          <pc:sldMk cId="113043931" sldId="2147376136"/>
        </pc:sldMkLst>
        <pc:picChg chg="del mod">
          <ac:chgData name="Andy Jones" userId="d9ce672b-044b-4484-a985-ba51cd9db6ad" providerId="ADAL" clId="{E4625E7C-ADC7-A34A-8DA6-91AEE7266AAA}" dt="2024-05-28T21:04:16.858" v="11086" actId="478"/>
          <ac:picMkLst>
            <pc:docMk/>
            <pc:sldMk cId="113043931" sldId="2147376136"/>
            <ac:picMk id="13" creationId="{73956708-9D96-213E-B9B9-08D6C1F1B20F}"/>
          </ac:picMkLst>
        </pc:picChg>
        <pc:picChg chg="del">
          <ac:chgData name="Andy Jones" userId="d9ce672b-044b-4484-a985-ba51cd9db6ad" providerId="ADAL" clId="{E4625E7C-ADC7-A34A-8DA6-91AEE7266AAA}" dt="2024-05-28T21:04:18.370" v="11087" actId="478"/>
          <ac:picMkLst>
            <pc:docMk/>
            <pc:sldMk cId="113043931" sldId="2147376136"/>
            <ac:picMk id="15" creationId="{876B876D-2BFA-336E-6846-288B03231CEE}"/>
          </ac:picMkLst>
        </pc:picChg>
        <pc:picChg chg="del mod">
          <ac:chgData name="Andy Jones" userId="d9ce672b-044b-4484-a985-ba51cd9db6ad" providerId="ADAL" clId="{E4625E7C-ADC7-A34A-8DA6-91AEE7266AAA}" dt="2024-05-28T21:04:23.989" v="11090" actId="478"/>
          <ac:picMkLst>
            <pc:docMk/>
            <pc:sldMk cId="113043931" sldId="2147376136"/>
            <ac:picMk id="16" creationId="{B68624CC-8C24-D50C-5956-E64DA01D7A80}"/>
          </ac:picMkLst>
        </pc:picChg>
        <pc:picChg chg="add mod">
          <ac:chgData name="Andy Jones" userId="d9ce672b-044b-4484-a985-ba51cd9db6ad" providerId="ADAL" clId="{E4625E7C-ADC7-A34A-8DA6-91AEE7266AAA}" dt="2024-05-28T21:06:48.241" v="11122" actId="1076"/>
          <ac:picMkLst>
            <pc:docMk/>
            <pc:sldMk cId="113043931" sldId="2147376136"/>
            <ac:picMk id="6146" creationId="{7EE46736-A496-36F8-9875-0E36B9D0FCDE}"/>
          </ac:picMkLst>
        </pc:picChg>
      </pc:sldChg>
      <pc:sldChg chg="addSp delSp modSp mod">
        <pc:chgData name="Andy Jones" userId="d9ce672b-044b-4484-a985-ba51cd9db6ad" providerId="ADAL" clId="{E4625E7C-ADC7-A34A-8DA6-91AEE7266AAA}" dt="2024-05-28T21:01:12.166" v="10917" actId="20577"/>
        <pc:sldMkLst>
          <pc:docMk/>
          <pc:sldMk cId="833834661" sldId="2147376144"/>
        </pc:sldMkLst>
        <pc:spChg chg="add del mod">
          <ac:chgData name="Andy Jones" userId="d9ce672b-044b-4484-a985-ba51cd9db6ad" providerId="ADAL" clId="{E4625E7C-ADC7-A34A-8DA6-91AEE7266AAA}" dt="2024-05-28T14:41:14.577" v="59"/>
          <ac:spMkLst>
            <pc:docMk/>
            <pc:sldMk cId="833834661" sldId="2147376144"/>
            <ac:spMk id="3" creationId="{A5700B23-B835-8E44-BB47-14652636CB1A}"/>
          </ac:spMkLst>
        </pc:spChg>
        <pc:spChg chg="add mod">
          <ac:chgData name="Andy Jones" userId="d9ce672b-044b-4484-a985-ba51cd9db6ad" providerId="ADAL" clId="{E4625E7C-ADC7-A34A-8DA6-91AEE7266AAA}" dt="2024-05-28T14:41:12.016" v="57" actId="1076"/>
          <ac:spMkLst>
            <pc:docMk/>
            <pc:sldMk cId="833834661" sldId="2147376144"/>
            <ac:spMk id="6" creationId="{F32B9155-FE80-98E2-72E3-9A1D7512F599}"/>
          </ac:spMkLst>
        </pc:spChg>
        <pc:spChg chg="mod">
          <ac:chgData name="Andy Jones" userId="d9ce672b-044b-4484-a985-ba51cd9db6ad" providerId="ADAL" clId="{E4625E7C-ADC7-A34A-8DA6-91AEE7266AAA}" dt="2024-05-28T21:01:12.166" v="10917" actId="20577"/>
          <ac:spMkLst>
            <pc:docMk/>
            <pc:sldMk cId="833834661" sldId="2147376144"/>
            <ac:spMk id="7" creationId="{C029E04E-0D91-3467-8410-2C5E4B23BAB8}"/>
          </ac:spMkLst>
        </pc:spChg>
      </pc:sldChg>
      <pc:sldChg chg="delSp modSp mod modNotesTx">
        <pc:chgData name="Andy Jones" userId="d9ce672b-044b-4484-a985-ba51cd9db6ad" providerId="ADAL" clId="{E4625E7C-ADC7-A34A-8DA6-91AEE7266AAA}" dt="2024-05-28T21:38:16.122" v="11727" actId="20577"/>
        <pc:sldMkLst>
          <pc:docMk/>
          <pc:sldMk cId="851611740" sldId="2147376162"/>
        </pc:sldMkLst>
        <pc:spChg chg="mod">
          <ac:chgData name="Andy Jones" userId="d9ce672b-044b-4484-a985-ba51cd9db6ad" providerId="ADAL" clId="{E4625E7C-ADC7-A34A-8DA6-91AEE7266AAA}" dt="2024-05-28T21:31:18.225" v="11450" actId="20577"/>
          <ac:spMkLst>
            <pc:docMk/>
            <pc:sldMk cId="851611740" sldId="2147376162"/>
            <ac:spMk id="17" creationId="{69FBEB06-99F5-65BD-6181-DAC00DD01913}"/>
          </ac:spMkLst>
        </pc:spChg>
        <pc:spChg chg="mod">
          <ac:chgData name="Andy Jones" userId="d9ce672b-044b-4484-a985-ba51cd9db6ad" providerId="ADAL" clId="{E4625E7C-ADC7-A34A-8DA6-91AEE7266AAA}" dt="2024-05-28T21:38:04.415" v="11722" actId="20577"/>
          <ac:spMkLst>
            <pc:docMk/>
            <pc:sldMk cId="851611740" sldId="2147376162"/>
            <ac:spMk id="18" creationId="{919DC50D-257C-DC21-84F9-0FCC47F3011B}"/>
          </ac:spMkLst>
        </pc:spChg>
        <pc:picChg chg="del mod">
          <ac:chgData name="Andy Jones" userId="d9ce672b-044b-4484-a985-ba51cd9db6ad" providerId="ADAL" clId="{E4625E7C-ADC7-A34A-8DA6-91AEE7266AAA}" dt="2024-05-28T21:36:03.352" v="11716" actId="478"/>
          <ac:picMkLst>
            <pc:docMk/>
            <pc:sldMk cId="851611740" sldId="2147376162"/>
            <ac:picMk id="2" creationId="{3FAE3A2E-BC14-014A-C1BD-6F9516865B21}"/>
          </ac:picMkLst>
        </pc:picChg>
        <pc:picChg chg="del mod">
          <ac:chgData name="Andy Jones" userId="d9ce672b-044b-4484-a985-ba51cd9db6ad" providerId="ADAL" clId="{E4625E7C-ADC7-A34A-8DA6-91AEE7266AAA}" dt="2024-05-28T21:35:50.829" v="11712" actId="478"/>
          <ac:picMkLst>
            <pc:docMk/>
            <pc:sldMk cId="851611740" sldId="2147376162"/>
            <ac:picMk id="3" creationId="{41CA808C-7525-8B36-1842-FF8DE358A308}"/>
          </ac:picMkLst>
        </pc:picChg>
      </pc:sldChg>
      <pc:sldChg chg="addSp delSp modSp mod chgLayout modNotesTx">
        <pc:chgData name="Andy Jones" userId="d9ce672b-044b-4484-a985-ba51cd9db6ad" providerId="ADAL" clId="{E4625E7C-ADC7-A34A-8DA6-91AEE7266AAA}" dt="2024-05-28T17:58:01.470" v="4850" actId="6549"/>
        <pc:sldMkLst>
          <pc:docMk/>
          <pc:sldMk cId="1657143632" sldId="2147376179"/>
        </pc:sldMkLst>
        <pc:spChg chg="mod ord">
          <ac:chgData name="Andy Jones" userId="d9ce672b-044b-4484-a985-ba51cd9db6ad" providerId="ADAL" clId="{E4625E7C-ADC7-A34A-8DA6-91AEE7266AAA}" dt="2024-05-28T15:53:40.689" v="2562" actId="20577"/>
          <ac:spMkLst>
            <pc:docMk/>
            <pc:sldMk cId="1657143632" sldId="2147376179"/>
            <ac:spMk id="2" creationId="{68654383-422F-03BF-C509-D5656616A237}"/>
          </ac:spMkLst>
        </pc:spChg>
        <pc:spChg chg="add mod ord">
          <ac:chgData name="Andy Jones" userId="d9ce672b-044b-4484-a985-ba51cd9db6ad" providerId="ADAL" clId="{E4625E7C-ADC7-A34A-8DA6-91AEE7266AAA}" dt="2024-05-28T15:46:51.386" v="2478" actId="207"/>
          <ac:spMkLst>
            <pc:docMk/>
            <pc:sldMk cId="1657143632" sldId="2147376179"/>
            <ac:spMk id="3" creationId="{759EAC72-3122-DE1E-9FA9-8A1440B29FB1}"/>
          </ac:spMkLst>
        </pc:spChg>
        <pc:spChg chg="add mod ord">
          <ac:chgData name="Andy Jones" userId="d9ce672b-044b-4484-a985-ba51cd9db6ad" providerId="ADAL" clId="{E4625E7C-ADC7-A34A-8DA6-91AEE7266AAA}" dt="2024-05-28T15:46:51.386" v="2478" actId="207"/>
          <ac:spMkLst>
            <pc:docMk/>
            <pc:sldMk cId="1657143632" sldId="2147376179"/>
            <ac:spMk id="4" creationId="{F5894D21-66E1-6849-665C-60B132D27EE8}"/>
          </ac:spMkLst>
        </pc:spChg>
        <pc:spChg chg="add mod ord">
          <ac:chgData name="Andy Jones" userId="d9ce672b-044b-4484-a985-ba51cd9db6ad" providerId="ADAL" clId="{E4625E7C-ADC7-A34A-8DA6-91AEE7266AAA}" dt="2024-05-28T15:46:51.386" v="2478" actId="207"/>
          <ac:spMkLst>
            <pc:docMk/>
            <pc:sldMk cId="1657143632" sldId="2147376179"/>
            <ac:spMk id="5" creationId="{F5764EDA-4DB9-D8E2-485D-8EC3ED7F104B}"/>
          </ac:spMkLst>
        </pc:spChg>
        <pc:spChg chg="mod ord">
          <ac:chgData name="Andy Jones" userId="d9ce672b-044b-4484-a985-ba51cd9db6ad" providerId="ADAL" clId="{E4625E7C-ADC7-A34A-8DA6-91AEE7266AAA}" dt="2024-05-28T15:52:11.165" v="2552" actId="20577"/>
          <ac:spMkLst>
            <pc:docMk/>
            <pc:sldMk cId="1657143632" sldId="2147376179"/>
            <ac:spMk id="6" creationId="{7EE89E36-62A8-5337-6288-E0CAE3E70C95}"/>
          </ac:spMkLst>
        </pc:spChg>
        <pc:spChg chg="mod ord">
          <ac:chgData name="Andy Jones" userId="d9ce672b-044b-4484-a985-ba51cd9db6ad" providerId="ADAL" clId="{E4625E7C-ADC7-A34A-8DA6-91AEE7266AAA}" dt="2024-05-28T15:52:46.749" v="2557" actId="20577"/>
          <ac:spMkLst>
            <pc:docMk/>
            <pc:sldMk cId="1657143632" sldId="2147376179"/>
            <ac:spMk id="7" creationId="{FE677789-3CAC-E076-8345-9BA9D826574C}"/>
          </ac:spMkLst>
        </pc:spChg>
        <pc:spChg chg="mod ord">
          <ac:chgData name="Andy Jones" userId="d9ce672b-044b-4484-a985-ba51cd9db6ad" providerId="ADAL" clId="{E4625E7C-ADC7-A34A-8DA6-91AEE7266AAA}" dt="2024-05-28T15:53:11.325" v="2558" actId="20577"/>
          <ac:spMkLst>
            <pc:docMk/>
            <pc:sldMk cId="1657143632" sldId="2147376179"/>
            <ac:spMk id="8" creationId="{61C3042F-DBB4-D7B0-50D8-27552FD15803}"/>
          </ac:spMkLst>
        </pc:spChg>
        <pc:picChg chg="del">
          <ac:chgData name="Andy Jones" userId="d9ce672b-044b-4484-a985-ba51cd9db6ad" providerId="ADAL" clId="{E4625E7C-ADC7-A34A-8DA6-91AEE7266AAA}" dt="2024-05-28T15:46:33.245" v="2463" actId="478"/>
          <ac:picMkLst>
            <pc:docMk/>
            <pc:sldMk cId="1657143632" sldId="2147376179"/>
            <ac:picMk id="9" creationId="{56EC1D05-4EDB-17ED-676F-C466E17F3534}"/>
          </ac:picMkLst>
        </pc:picChg>
        <pc:picChg chg="del">
          <ac:chgData name="Andy Jones" userId="d9ce672b-044b-4484-a985-ba51cd9db6ad" providerId="ADAL" clId="{E4625E7C-ADC7-A34A-8DA6-91AEE7266AAA}" dt="2024-05-28T15:46:33.245" v="2463" actId="478"/>
          <ac:picMkLst>
            <pc:docMk/>
            <pc:sldMk cId="1657143632" sldId="2147376179"/>
            <ac:picMk id="10" creationId="{E4794D02-6C9A-C8C0-B913-66D1E7AB21B7}"/>
          </ac:picMkLst>
        </pc:picChg>
        <pc:picChg chg="del">
          <ac:chgData name="Andy Jones" userId="d9ce672b-044b-4484-a985-ba51cd9db6ad" providerId="ADAL" clId="{E4625E7C-ADC7-A34A-8DA6-91AEE7266AAA}" dt="2024-05-28T15:46:33.245" v="2463" actId="478"/>
          <ac:picMkLst>
            <pc:docMk/>
            <pc:sldMk cId="1657143632" sldId="2147376179"/>
            <ac:picMk id="11" creationId="{01176A4B-8A9E-A8F3-CE32-1DAC1A3EC6E9}"/>
          </ac:picMkLst>
        </pc:picChg>
        <pc:picChg chg="del">
          <ac:chgData name="Andy Jones" userId="d9ce672b-044b-4484-a985-ba51cd9db6ad" providerId="ADAL" clId="{E4625E7C-ADC7-A34A-8DA6-91AEE7266AAA}" dt="2024-05-28T15:43:09.828" v="2460" actId="478"/>
          <ac:picMkLst>
            <pc:docMk/>
            <pc:sldMk cId="1657143632" sldId="2147376179"/>
            <ac:picMk id="2050" creationId="{1139F8C6-2950-5539-3590-13DAE6261E46}"/>
          </ac:picMkLst>
        </pc:picChg>
      </pc:sldChg>
      <pc:sldChg chg="addSp delSp modSp mod addCm modCm modNotesTx">
        <pc:chgData name="Andy Jones" userId="d9ce672b-044b-4484-a985-ba51cd9db6ad" providerId="ADAL" clId="{E4625E7C-ADC7-A34A-8DA6-91AEE7266AAA}" dt="2024-05-28T14:54:32.306" v="337" actId="20577"/>
        <pc:sldMkLst>
          <pc:docMk/>
          <pc:sldMk cId="3326114522" sldId="2147376213"/>
        </pc:sldMkLst>
        <pc:spChg chg="add mod">
          <ac:chgData name="Andy Jones" userId="d9ce672b-044b-4484-a985-ba51cd9db6ad" providerId="ADAL" clId="{E4625E7C-ADC7-A34A-8DA6-91AEE7266AAA}" dt="2024-05-28T14:47:29.737" v="318" actId="1076"/>
          <ac:spMkLst>
            <pc:docMk/>
            <pc:sldMk cId="3326114522" sldId="2147376213"/>
            <ac:spMk id="3" creationId="{C2791904-FDE4-819D-C4E3-EF8C277A1D80}"/>
          </ac:spMkLst>
        </pc:spChg>
        <pc:spChg chg="mod">
          <ac:chgData name="Andy Jones" userId="d9ce672b-044b-4484-a985-ba51cd9db6ad" providerId="ADAL" clId="{E4625E7C-ADC7-A34A-8DA6-91AEE7266AAA}" dt="2024-05-28T14:45:42.786" v="176" actId="20577"/>
          <ac:spMkLst>
            <pc:docMk/>
            <pc:sldMk cId="3326114522" sldId="2147376213"/>
            <ac:spMk id="5" creationId="{07DD0A9E-6E90-FD19-2DF3-CD78448FD891}"/>
          </ac:spMkLst>
        </pc:spChg>
        <pc:spChg chg="mod">
          <ac:chgData name="Andy Jones" userId="d9ce672b-044b-4484-a985-ba51cd9db6ad" providerId="ADAL" clId="{E4625E7C-ADC7-A34A-8DA6-91AEE7266AAA}" dt="2024-05-28T14:46:10.181" v="210" actId="313"/>
          <ac:spMkLst>
            <pc:docMk/>
            <pc:sldMk cId="3326114522" sldId="2147376213"/>
            <ac:spMk id="10" creationId="{B337A5B3-4FD9-A67C-13C9-C09E4616A736}"/>
          </ac:spMkLst>
        </pc:spChg>
        <pc:spChg chg="mod">
          <ac:chgData name="Andy Jones" userId="d9ce672b-044b-4484-a985-ba51cd9db6ad" providerId="ADAL" clId="{E4625E7C-ADC7-A34A-8DA6-91AEE7266AAA}" dt="2024-05-28T14:45:58.980" v="181" actId="20577"/>
          <ac:spMkLst>
            <pc:docMk/>
            <pc:sldMk cId="3326114522" sldId="2147376213"/>
            <ac:spMk id="11" creationId="{C3DA0DFF-1CB4-9995-FBB8-9B6EFD8F84A8}"/>
          </ac:spMkLst>
        </pc:spChg>
        <pc:spChg chg="mod">
          <ac:chgData name="Andy Jones" userId="d9ce672b-044b-4484-a985-ba51cd9db6ad" providerId="ADAL" clId="{E4625E7C-ADC7-A34A-8DA6-91AEE7266AAA}" dt="2024-05-28T14:46:34.044" v="278" actId="313"/>
          <ac:spMkLst>
            <pc:docMk/>
            <pc:sldMk cId="3326114522" sldId="2147376213"/>
            <ac:spMk id="13" creationId="{F07C950C-8D56-649B-66E2-5A4A379ECBA7}"/>
          </ac:spMkLst>
        </pc:spChg>
        <pc:picChg chg="add mod">
          <ac:chgData name="Andy Jones" userId="d9ce672b-044b-4484-a985-ba51cd9db6ad" providerId="ADAL" clId="{E4625E7C-ADC7-A34A-8DA6-91AEE7266AAA}" dt="2024-05-28T14:52:52.022" v="323" actId="962"/>
          <ac:picMkLst>
            <pc:docMk/>
            <pc:sldMk cId="3326114522" sldId="2147376213"/>
            <ac:picMk id="6" creationId="{1F51C6D1-12F5-49B9-7AA6-052345034A49}"/>
          </ac:picMkLst>
        </pc:picChg>
        <pc:picChg chg="del">
          <ac:chgData name="Andy Jones" userId="d9ce672b-044b-4484-a985-ba51cd9db6ad" providerId="ADAL" clId="{E4625E7C-ADC7-A34A-8DA6-91AEE7266AAA}" dt="2024-05-28T14:52:31.262" v="319" actId="478"/>
          <ac:picMkLst>
            <pc:docMk/>
            <pc:sldMk cId="3326114522" sldId="2147376213"/>
            <ac:picMk id="1028" creationId="{A3118B73-3697-361E-3F07-AA01EFD634B5}"/>
          </ac:picMkLst>
        </pc:picChg>
        <pc:extLst>
          <p:ext xmlns:p="http://schemas.openxmlformats.org/presentationml/2006/main" uri="{D6D511B9-2390-475A-947B-AFAB55BFBCF1}">
            <pc226:cmChg xmlns:pc226="http://schemas.microsoft.com/office/powerpoint/2022/06/main/command" chg="add mod">
              <pc226:chgData name="Andy Jones" userId="d9ce672b-044b-4484-a985-ba51cd9db6ad" providerId="ADAL" clId="{E4625E7C-ADC7-A34A-8DA6-91AEE7266AAA}" dt="2024-05-28T14:47:21.612" v="317" actId="2056"/>
              <pc2:cmMkLst xmlns:pc2="http://schemas.microsoft.com/office/powerpoint/2019/9/main/command">
                <pc:docMk/>
                <pc:sldMk cId="3326114522" sldId="2147376213"/>
                <pc2:cmMk id="{BB6B6066-794F-CC42-8456-199F1A2FF1C3}"/>
              </pc2:cmMkLst>
            </pc226:cmChg>
          </p:ext>
        </pc:extLst>
      </pc:sldChg>
      <pc:sldChg chg="modSp del mod">
        <pc:chgData name="Andy Jones" userId="d9ce672b-044b-4484-a985-ba51cd9db6ad" providerId="ADAL" clId="{E4625E7C-ADC7-A34A-8DA6-91AEE7266AAA}" dt="2024-05-28T21:00:27.898" v="10903" actId="2696"/>
        <pc:sldMkLst>
          <pc:docMk/>
          <pc:sldMk cId="4040403028" sldId="2147376214"/>
        </pc:sldMkLst>
        <pc:picChg chg="mod">
          <ac:chgData name="Andy Jones" userId="d9ce672b-044b-4484-a985-ba51cd9db6ad" providerId="ADAL" clId="{E4625E7C-ADC7-A34A-8DA6-91AEE7266AAA}" dt="2024-05-28T17:09:39.386" v="2878" actId="14100"/>
          <ac:picMkLst>
            <pc:docMk/>
            <pc:sldMk cId="4040403028" sldId="2147376214"/>
            <ac:picMk id="2" creationId="{BE117992-BA6A-04AC-1BBB-0AD1DA814B79}"/>
          </ac:picMkLst>
        </pc:picChg>
      </pc:sldChg>
      <pc:sldChg chg="addSp delSp modSp mod addCm modCm modNotesTx">
        <pc:chgData name="Andy Jones" userId="d9ce672b-044b-4484-a985-ba51cd9db6ad" providerId="ADAL" clId="{E4625E7C-ADC7-A34A-8DA6-91AEE7266AAA}" dt="2024-05-28T21:42:37.922" v="11777" actId="313"/>
        <pc:sldMkLst>
          <pc:docMk/>
          <pc:sldMk cId="1031332260" sldId="2147376225"/>
        </pc:sldMkLst>
        <pc:spChg chg="mod">
          <ac:chgData name="Andy Jones" userId="d9ce672b-044b-4484-a985-ba51cd9db6ad" providerId="ADAL" clId="{E4625E7C-ADC7-A34A-8DA6-91AEE7266AAA}" dt="2024-05-28T19:20:31.473" v="7729" actId="20577"/>
          <ac:spMkLst>
            <pc:docMk/>
            <pc:sldMk cId="1031332260" sldId="2147376225"/>
            <ac:spMk id="4" creationId="{39C5D786-00B0-9DF1-0B4E-48B7D0472E0D}"/>
          </ac:spMkLst>
        </pc:spChg>
        <pc:spChg chg="mod">
          <ac:chgData name="Andy Jones" userId="d9ce672b-044b-4484-a985-ba51cd9db6ad" providerId="ADAL" clId="{E4625E7C-ADC7-A34A-8DA6-91AEE7266AAA}" dt="2024-05-28T19:22:48.127" v="7736" actId="20577"/>
          <ac:spMkLst>
            <pc:docMk/>
            <pc:sldMk cId="1031332260" sldId="2147376225"/>
            <ac:spMk id="5" creationId="{1806E266-0BA4-A8AC-DABB-41606215AA6D}"/>
          </ac:spMkLst>
        </pc:spChg>
        <pc:spChg chg="mod">
          <ac:chgData name="Andy Jones" userId="d9ce672b-044b-4484-a985-ba51cd9db6ad" providerId="ADAL" clId="{E4625E7C-ADC7-A34A-8DA6-91AEE7266AAA}" dt="2024-05-28T19:30:02.306" v="8119" actId="20577"/>
          <ac:spMkLst>
            <pc:docMk/>
            <pc:sldMk cId="1031332260" sldId="2147376225"/>
            <ac:spMk id="6" creationId="{4536D579-BEC8-A04C-B535-AB47B30D41F4}"/>
          </ac:spMkLst>
        </pc:spChg>
        <pc:spChg chg="mod">
          <ac:chgData name="Andy Jones" userId="d9ce672b-044b-4484-a985-ba51cd9db6ad" providerId="ADAL" clId="{E4625E7C-ADC7-A34A-8DA6-91AEE7266AAA}" dt="2024-05-28T19:38:28.063" v="8236" actId="113"/>
          <ac:spMkLst>
            <pc:docMk/>
            <pc:sldMk cId="1031332260" sldId="2147376225"/>
            <ac:spMk id="7" creationId="{D588E61E-EE06-DAE1-DB98-60E2E58F641E}"/>
          </ac:spMkLst>
        </pc:spChg>
        <pc:spChg chg="add mod">
          <ac:chgData name="Andy Jones" userId="d9ce672b-044b-4484-a985-ba51cd9db6ad" providerId="ADAL" clId="{E4625E7C-ADC7-A34A-8DA6-91AEE7266AAA}" dt="2024-05-28T19:24:20.960" v="7749" actId="767"/>
          <ac:spMkLst>
            <pc:docMk/>
            <pc:sldMk cId="1031332260" sldId="2147376225"/>
            <ac:spMk id="12" creationId="{25FBB4BB-DB5B-1E8B-941E-56CCF4252428}"/>
          </ac:spMkLst>
        </pc:spChg>
        <pc:spChg chg="add mod">
          <ac:chgData name="Andy Jones" userId="d9ce672b-044b-4484-a985-ba51cd9db6ad" providerId="ADAL" clId="{E4625E7C-ADC7-A34A-8DA6-91AEE7266AAA}" dt="2024-05-28T19:38:44.747" v="8238" actId="1076"/>
          <ac:spMkLst>
            <pc:docMk/>
            <pc:sldMk cId="1031332260" sldId="2147376225"/>
            <ac:spMk id="13" creationId="{1930BF00-B2E7-D799-B2AA-AE3D5C08639E}"/>
          </ac:spMkLst>
        </pc:spChg>
        <pc:picChg chg="del">
          <ac:chgData name="Andy Jones" userId="d9ce672b-044b-4484-a985-ba51cd9db6ad" providerId="ADAL" clId="{E4625E7C-ADC7-A34A-8DA6-91AEE7266AAA}" dt="2024-05-28T19:42:36.647" v="8285" actId="478"/>
          <ac:picMkLst>
            <pc:docMk/>
            <pc:sldMk cId="1031332260" sldId="2147376225"/>
            <ac:picMk id="3" creationId="{88B0B20E-AF71-F1DF-247E-1204D5BD9F3E}"/>
          </ac:picMkLst>
        </pc:picChg>
        <pc:picChg chg="del mod">
          <ac:chgData name="Andy Jones" userId="d9ce672b-044b-4484-a985-ba51cd9db6ad" providerId="ADAL" clId="{E4625E7C-ADC7-A34A-8DA6-91AEE7266AAA}" dt="2024-05-28T19:25:59.213" v="7757" actId="478"/>
          <ac:picMkLst>
            <pc:docMk/>
            <pc:sldMk cId="1031332260" sldId="2147376225"/>
            <ac:picMk id="10" creationId="{4C6321AA-6AE8-BDF6-BB82-B7C8C6377CFD}"/>
          </ac:picMkLst>
        </pc:picChg>
        <pc:picChg chg="del mod">
          <ac:chgData name="Andy Jones" userId="d9ce672b-044b-4484-a985-ba51cd9db6ad" providerId="ADAL" clId="{E4625E7C-ADC7-A34A-8DA6-91AEE7266AAA}" dt="2024-05-28T19:25:44.288" v="7753" actId="478"/>
          <ac:picMkLst>
            <pc:docMk/>
            <pc:sldMk cId="1031332260" sldId="2147376225"/>
            <ac:picMk id="11" creationId="{C60528BC-E0C1-102B-CB74-903AC3146EFC}"/>
          </ac:picMkLst>
        </pc:picChg>
        <pc:extLst>
          <p:ext xmlns:p="http://schemas.openxmlformats.org/presentationml/2006/main" uri="{D6D511B9-2390-475A-947B-AFAB55BFBCF1}">
            <pc226:cmChg xmlns:pc226="http://schemas.microsoft.com/office/powerpoint/2022/06/main/command" chg="add">
              <pc226:chgData name="Andy Jones" userId="d9ce672b-044b-4484-a985-ba51cd9db6ad" providerId="ADAL" clId="{E4625E7C-ADC7-A34A-8DA6-91AEE7266AAA}" dt="2024-05-28T19:56:12.102" v="8335"/>
              <pc2:cmMkLst xmlns:pc2="http://schemas.microsoft.com/office/powerpoint/2019/9/main/command">
                <pc:docMk/>
                <pc:sldMk cId="1031332260" sldId="2147376225"/>
                <pc2:cmMk id="{BEDC698E-799C-5440-9B59-DBC8FC1F0089}"/>
              </pc2:cmMkLst>
            </pc226:cmChg>
            <pc226:cmChg xmlns:pc226="http://schemas.microsoft.com/office/powerpoint/2022/06/main/command" chg="add mod">
              <pc226:chgData name="Andy Jones" userId="d9ce672b-044b-4484-a985-ba51cd9db6ad" providerId="ADAL" clId="{E4625E7C-ADC7-A34A-8DA6-91AEE7266AAA}" dt="2024-05-28T19:30:02.306" v="8119" actId="20577"/>
              <pc2:cmMkLst xmlns:pc2="http://schemas.microsoft.com/office/powerpoint/2019/9/main/command">
                <pc:docMk/>
                <pc:sldMk cId="1031332260" sldId="2147376225"/>
                <pc2:cmMk id="{51C953CD-E79E-654D-8274-A3EE42B3BD3B}"/>
              </pc2:cmMkLst>
            </pc226:cmChg>
          </p:ext>
        </pc:extLst>
      </pc:sldChg>
      <pc:sldChg chg="modSp mod ord modNotesTx">
        <pc:chgData name="Andy Jones" userId="d9ce672b-044b-4484-a985-ba51cd9db6ad" providerId="ADAL" clId="{E4625E7C-ADC7-A34A-8DA6-91AEE7266AAA}" dt="2024-05-28T21:40:24.387" v="11754" actId="1076"/>
        <pc:sldMkLst>
          <pc:docMk/>
          <pc:sldMk cId="1986212835" sldId="2147376228"/>
        </pc:sldMkLst>
        <pc:spChg chg="mod">
          <ac:chgData name="Andy Jones" userId="d9ce672b-044b-4484-a985-ba51cd9db6ad" providerId="ADAL" clId="{E4625E7C-ADC7-A34A-8DA6-91AEE7266AAA}" dt="2024-05-28T21:40:14.462" v="11753" actId="20577"/>
          <ac:spMkLst>
            <pc:docMk/>
            <pc:sldMk cId="1986212835" sldId="2147376228"/>
            <ac:spMk id="2" creationId="{454DD021-2BC9-336D-B4B2-C8476EA841B4}"/>
          </ac:spMkLst>
        </pc:spChg>
        <pc:spChg chg="mod">
          <ac:chgData name="Andy Jones" userId="d9ce672b-044b-4484-a985-ba51cd9db6ad" providerId="ADAL" clId="{E4625E7C-ADC7-A34A-8DA6-91AEE7266AAA}" dt="2024-05-28T16:42:14.280" v="2810" actId="20577"/>
          <ac:spMkLst>
            <pc:docMk/>
            <pc:sldMk cId="1986212835" sldId="2147376228"/>
            <ac:spMk id="7" creationId="{5E1FB15A-187B-331A-044A-6923CD2323BA}"/>
          </ac:spMkLst>
        </pc:spChg>
        <pc:spChg chg="mod">
          <ac:chgData name="Andy Jones" userId="d9ce672b-044b-4484-a985-ba51cd9db6ad" providerId="ADAL" clId="{E4625E7C-ADC7-A34A-8DA6-91AEE7266AAA}" dt="2024-05-28T16:42:32.871" v="2825" actId="33524"/>
          <ac:spMkLst>
            <pc:docMk/>
            <pc:sldMk cId="1986212835" sldId="2147376228"/>
            <ac:spMk id="16" creationId="{3A70E445-14B4-6FEF-3D2B-E3C96AD4397D}"/>
          </ac:spMkLst>
        </pc:spChg>
        <pc:picChg chg="mod">
          <ac:chgData name="Andy Jones" userId="d9ce672b-044b-4484-a985-ba51cd9db6ad" providerId="ADAL" clId="{E4625E7C-ADC7-A34A-8DA6-91AEE7266AAA}" dt="2024-05-28T21:40:24.387" v="11754" actId="1076"/>
          <ac:picMkLst>
            <pc:docMk/>
            <pc:sldMk cId="1986212835" sldId="2147376228"/>
            <ac:picMk id="21" creationId="{FDF4B0D8-5B9C-E6F6-B586-860961B411CB}"/>
          </ac:picMkLst>
        </pc:picChg>
      </pc:sldChg>
      <pc:sldChg chg="del">
        <pc:chgData name="Andy Jones" userId="d9ce672b-044b-4484-a985-ba51cd9db6ad" providerId="ADAL" clId="{E4625E7C-ADC7-A34A-8DA6-91AEE7266AAA}" dt="2024-05-28T21:00:56.944" v="10904" actId="2696"/>
        <pc:sldMkLst>
          <pc:docMk/>
          <pc:sldMk cId="1740660881" sldId="2147376229"/>
        </pc:sldMkLst>
      </pc:sldChg>
      <pc:sldChg chg="addSp delSp modSp mod ord modNotesTx">
        <pc:chgData name="Andy Jones" userId="d9ce672b-044b-4484-a985-ba51cd9db6ad" providerId="ADAL" clId="{E4625E7C-ADC7-A34A-8DA6-91AEE7266AAA}" dt="2024-05-28T21:41:16.630" v="11759" actId="313"/>
        <pc:sldMkLst>
          <pc:docMk/>
          <pc:sldMk cId="283058815" sldId="2147376231"/>
        </pc:sldMkLst>
        <pc:spChg chg="mod">
          <ac:chgData name="Andy Jones" userId="d9ce672b-044b-4484-a985-ba51cd9db6ad" providerId="ADAL" clId="{E4625E7C-ADC7-A34A-8DA6-91AEE7266AAA}" dt="2024-05-28T19:20:03.861" v="7723" actId="20577"/>
          <ac:spMkLst>
            <pc:docMk/>
            <pc:sldMk cId="283058815" sldId="2147376231"/>
            <ac:spMk id="3" creationId="{48A33A20-D3B3-C3F5-8366-1CDA6130E3A5}"/>
          </ac:spMkLst>
        </pc:spChg>
        <pc:spChg chg="mod">
          <ac:chgData name="Andy Jones" userId="d9ce672b-044b-4484-a985-ba51cd9db6ad" providerId="ADAL" clId="{E4625E7C-ADC7-A34A-8DA6-91AEE7266AAA}" dt="2024-05-28T20:23:05.662" v="9599" actId="6549"/>
          <ac:spMkLst>
            <pc:docMk/>
            <pc:sldMk cId="283058815" sldId="2147376231"/>
            <ac:spMk id="4" creationId="{F92C3A58-0D78-9F8C-7239-1BA14CE23AEC}"/>
          </ac:spMkLst>
        </pc:spChg>
        <pc:spChg chg="mod">
          <ac:chgData name="Andy Jones" userId="d9ce672b-044b-4484-a985-ba51cd9db6ad" providerId="ADAL" clId="{E4625E7C-ADC7-A34A-8DA6-91AEE7266AAA}" dt="2024-05-28T20:22:13.128" v="9590" actId="20577"/>
          <ac:spMkLst>
            <pc:docMk/>
            <pc:sldMk cId="283058815" sldId="2147376231"/>
            <ac:spMk id="5" creationId="{27CDF794-9124-5B06-809C-774B05712F79}"/>
          </ac:spMkLst>
        </pc:spChg>
        <pc:spChg chg="mod">
          <ac:chgData name="Andy Jones" userId="d9ce672b-044b-4484-a985-ba51cd9db6ad" providerId="ADAL" clId="{E4625E7C-ADC7-A34A-8DA6-91AEE7266AAA}" dt="2024-05-28T20:44:17.950" v="10154" actId="12788"/>
          <ac:spMkLst>
            <pc:docMk/>
            <pc:sldMk cId="283058815" sldId="2147376231"/>
            <ac:spMk id="6" creationId="{62A9AC85-C940-A36C-4F80-CD07C3DC6DED}"/>
          </ac:spMkLst>
        </pc:spChg>
        <pc:spChg chg="add mod">
          <ac:chgData name="Andy Jones" userId="d9ce672b-044b-4484-a985-ba51cd9db6ad" providerId="ADAL" clId="{E4625E7C-ADC7-A34A-8DA6-91AEE7266AAA}" dt="2024-05-28T19:05:23.429" v="7271"/>
          <ac:spMkLst>
            <pc:docMk/>
            <pc:sldMk cId="283058815" sldId="2147376231"/>
            <ac:spMk id="13" creationId="{80CF234A-E47C-4B0A-914B-B09CF486D514}"/>
          </ac:spMkLst>
        </pc:spChg>
        <pc:spChg chg="mod">
          <ac:chgData name="Andy Jones" userId="d9ce672b-044b-4484-a985-ba51cd9db6ad" providerId="ADAL" clId="{E4625E7C-ADC7-A34A-8DA6-91AEE7266AAA}" dt="2024-05-28T20:03:33.705" v="8342"/>
          <ac:spMkLst>
            <pc:docMk/>
            <pc:sldMk cId="283058815" sldId="2147376231"/>
            <ac:spMk id="16" creationId="{83B9AA7E-0BA5-5A89-2DA4-FE34581FC334}"/>
          </ac:spMkLst>
        </pc:spChg>
        <pc:grpChg chg="add mod">
          <ac:chgData name="Andy Jones" userId="d9ce672b-044b-4484-a985-ba51cd9db6ad" providerId="ADAL" clId="{E4625E7C-ADC7-A34A-8DA6-91AEE7266AAA}" dt="2024-05-28T20:03:33.705" v="8342"/>
          <ac:grpSpMkLst>
            <pc:docMk/>
            <pc:sldMk cId="283058815" sldId="2147376231"/>
            <ac:grpSpMk id="14" creationId="{BF7189D1-39E1-47C1-10F2-3EAE4F6138C1}"/>
          </ac:grpSpMkLst>
        </pc:grpChg>
        <pc:picChg chg="mod">
          <ac:chgData name="Andy Jones" userId="d9ce672b-044b-4484-a985-ba51cd9db6ad" providerId="ADAL" clId="{E4625E7C-ADC7-A34A-8DA6-91AEE7266AAA}" dt="2024-05-28T19:06:45.457" v="7309" actId="1076"/>
          <ac:picMkLst>
            <pc:docMk/>
            <pc:sldMk cId="283058815" sldId="2147376231"/>
            <ac:picMk id="11" creationId="{0BAE6C73-78B5-ABBC-F4E7-129F3661C63A}"/>
          </ac:picMkLst>
        </pc:picChg>
        <pc:picChg chg="del mod">
          <ac:chgData name="Andy Jones" userId="d9ce672b-044b-4484-a985-ba51cd9db6ad" providerId="ADAL" clId="{E4625E7C-ADC7-A34A-8DA6-91AEE7266AAA}" dt="2024-05-28T20:43:33.952" v="10148" actId="478"/>
          <ac:picMkLst>
            <pc:docMk/>
            <pc:sldMk cId="283058815" sldId="2147376231"/>
            <ac:picMk id="12" creationId="{CF02B7AD-18E6-A8F2-7724-C46C56A168C8}"/>
          </ac:picMkLst>
        </pc:picChg>
        <pc:picChg chg="mod">
          <ac:chgData name="Andy Jones" userId="d9ce672b-044b-4484-a985-ba51cd9db6ad" providerId="ADAL" clId="{E4625E7C-ADC7-A34A-8DA6-91AEE7266AAA}" dt="2024-05-28T20:03:33.705" v="8342"/>
          <ac:picMkLst>
            <pc:docMk/>
            <pc:sldMk cId="283058815" sldId="2147376231"/>
            <ac:picMk id="15" creationId="{EA877276-57D0-EE7F-C296-5C37E6D5E669}"/>
          </ac:picMkLst>
        </pc:picChg>
        <pc:picChg chg="add mod">
          <ac:chgData name="Andy Jones" userId="d9ce672b-044b-4484-a985-ba51cd9db6ad" providerId="ADAL" clId="{E4625E7C-ADC7-A34A-8DA6-91AEE7266AAA}" dt="2024-05-28T20:43:55.413" v="10151" actId="1076"/>
          <ac:picMkLst>
            <pc:docMk/>
            <pc:sldMk cId="283058815" sldId="2147376231"/>
            <ac:picMk id="17" creationId="{60F60020-41FC-1285-10C2-0444ED79A310}"/>
          </ac:picMkLst>
        </pc:picChg>
        <pc:picChg chg="add del mod">
          <ac:chgData name="Andy Jones" userId="d9ce672b-044b-4484-a985-ba51cd9db6ad" providerId="ADAL" clId="{E4625E7C-ADC7-A34A-8DA6-91AEE7266AAA}" dt="2024-05-28T20:08:13.933" v="8685" actId="478"/>
          <ac:picMkLst>
            <pc:docMk/>
            <pc:sldMk cId="283058815" sldId="2147376231"/>
            <ac:picMk id="18" creationId="{8C1F7B71-597A-3F65-9CE8-411C70D1B7DF}"/>
          </ac:picMkLst>
        </pc:picChg>
        <pc:picChg chg="add mod">
          <ac:chgData name="Andy Jones" userId="d9ce672b-044b-4484-a985-ba51cd9db6ad" providerId="ADAL" clId="{E4625E7C-ADC7-A34A-8DA6-91AEE7266AAA}" dt="2024-05-28T20:43:58.355" v="10152" actId="1076"/>
          <ac:picMkLst>
            <pc:docMk/>
            <pc:sldMk cId="283058815" sldId="2147376231"/>
            <ac:picMk id="19" creationId="{2A9B23A8-E362-99C6-31D3-BC80219F81DC}"/>
          </ac:picMkLst>
        </pc:picChg>
        <pc:picChg chg="add mod">
          <ac:chgData name="Andy Jones" userId="d9ce672b-044b-4484-a985-ba51cd9db6ad" providerId="ADAL" clId="{E4625E7C-ADC7-A34A-8DA6-91AEE7266AAA}" dt="2024-05-28T20:44:17.950" v="10154" actId="12788"/>
          <ac:picMkLst>
            <pc:docMk/>
            <pc:sldMk cId="283058815" sldId="2147376231"/>
            <ac:picMk id="20" creationId="{0BA23F8E-38C9-0F9F-7CAA-662017862B46}"/>
          </ac:picMkLst>
        </pc:picChg>
        <pc:picChg chg="add del mod">
          <ac:chgData name="Andy Jones" userId="d9ce672b-044b-4484-a985-ba51cd9db6ad" providerId="ADAL" clId="{E4625E7C-ADC7-A34A-8DA6-91AEE7266AAA}" dt="2024-05-28T20:37:10.799" v="9740" actId="478"/>
          <ac:picMkLst>
            <pc:docMk/>
            <pc:sldMk cId="283058815" sldId="2147376231"/>
            <ac:picMk id="21" creationId="{C3745798-15D2-7AAC-6EE7-64AD4948D4FC}"/>
          </ac:picMkLst>
        </pc:picChg>
        <pc:picChg chg="add del mod">
          <ac:chgData name="Andy Jones" userId="d9ce672b-044b-4484-a985-ba51cd9db6ad" providerId="ADAL" clId="{E4625E7C-ADC7-A34A-8DA6-91AEE7266AAA}" dt="2024-05-28T20:43:47.005" v="10150" actId="1076"/>
          <ac:picMkLst>
            <pc:docMk/>
            <pc:sldMk cId="283058815" sldId="2147376231"/>
            <ac:picMk id="22" creationId="{7F4D6322-5681-D316-9DF6-CE99D730EE7A}"/>
          </ac:picMkLst>
        </pc:picChg>
        <pc:picChg chg="add mod">
          <ac:chgData name="Andy Jones" userId="d9ce672b-044b-4484-a985-ba51cd9db6ad" providerId="ADAL" clId="{E4625E7C-ADC7-A34A-8DA6-91AEE7266AAA}" dt="2024-05-28T20:42:57.324" v="10144" actId="1076"/>
          <ac:picMkLst>
            <pc:docMk/>
            <pc:sldMk cId="283058815" sldId="2147376231"/>
            <ac:picMk id="23" creationId="{12BBACAF-1DC6-437A-CCC1-2F5E0DB8417C}"/>
          </ac:picMkLst>
        </pc:picChg>
        <pc:picChg chg="add del mod">
          <ac:chgData name="Andy Jones" userId="d9ce672b-044b-4484-a985-ba51cd9db6ad" providerId="ADAL" clId="{E4625E7C-ADC7-A34A-8DA6-91AEE7266AAA}" dt="2024-05-28T20:08:06.555" v="8681" actId="478"/>
          <ac:picMkLst>
            <pc:docMk/>
            <pc:sldMk cId="283058815" sldId="2147376231"/>
            <ac:picMk id="5122" creationId="{2960C6F1-31E5-D3E0-1F04-2F263994B931}"/>
          </ac:picMkLst>
        </pc:picChg>
        <pc:picChg chg="add">
          <ac:chgData name="Andy Jones" userId="d9ce672b-044b-4484-a985-ba51cd9db6ad" providerId="ADAL" clId="{E4625E7C-ADC7-A34A-8DA6-91AEE7266AAA}" dt="2024-05-28T20:08:07.066" v="8682"/>
          <ac:picMkLst>
            <pc:docMk/>
            <pc:sldMk cId="283058815" sldId="2147376231"/>
            <ac:picMk id="5124" creationId="{76445FE0-59D9-15B0-1C26-0E90CE2DC937}"/>
          </ac:picMkLst>
        </pc:picChg>
      </pc:sldChg>
      <pc:sldChg chg="delSp modSp mod addCm modCm">
        <pc:chgData name="Andy Jones" userId="d9ce672b-044b-4484-a985-ba51cd9db6ad" providerId="ADAL" clId="{E4625E7C-ADC7-A34A-8DA6-91AEE7266AAA}" dt="2024-05-28T20:45:12.453" v="10229" actId="20577"/>
        <pc:sldMkLst>
          <pc:docMk/>
          <pc:sldMk cId="1613751202" sldId="2147376233"/>
        </pc:sldMkLst>
        <pc:spChg chg="mod">
          <ac:chgData name="Andy Jones" userId="d9ce672b-044b-4484-a985-ba51cd9db6ad" providerId="ADAL" clId="{E4625E7C-ADC7-A34A-8DA6-91AEE7266AAA}" dt="2024-05-28T20:45:12.453" v="10229" actId="20577"/>
          <ac:spMkLst>
            <pc:docMk/>
            <pc:sldMk cId="1613751202" sldId="2147376233"/>
            <ac:spMk id="14" creationId="{6367A332-B9F9-4E8F-79AD-D714435D126E}"/>
          </ac:spMkLst>
        </pc:spChg>
        <pc:picChg chg="del mod">
          <ac:chgData name="Andy Jones" userId="d9ce672b-044b-4484-a985-ba51cd9db6ad" providerId="ADAL" clId="{E4625E7C-ADC7-A34A-8DA6-91AEE7266AAA}" dt="2024-05-28T19:55:03.315" v="8300" actId="478"/>
          <ac:picMkLst>
            <pc:docMk/>
            <pc:sldMk cId="1613751202" sldId="2147376233"/>
            <ac:picMk id="13" creationId="{73883513-E2B4-54CC-C716-5E8246FE4B3E}"/>
          </ac:picMkLst>
        </pc:picChg>
        <pc:picChg chg="mod">
          <ac:chgData name="Andy Jones" userId="d9ce672b-044b-4484-a985-ba51cd9db6ad" providerId="ADAL" clId="{E4625E7C-ADC7-A34A-8DA6-91AEE7266AAA}" dt="2024-05-28T20:44:37.900" v="10157" actId="1076"/>
          <ac:picMkLst>
            <pc:docMk/>
            <pc:sldMk cId="1613751202" sldId="2147376233"/>
            <ac:picMk id="17" creationId="{6B437412-B102-EC88-3A8E-82F48AFBA827}"/>
          </ac:picMkLst>
        </pc:picChg>
        <pc:extLst>
          <p:ext xmlns:p="http://schemas.openxmlformats.org/presentationml/2006/main" uri="{D6D511B9-2390-475A-947B-AFAB55BFBCF1}">
            <pc226:cmChg xmlns:pc226="http://schemas.microsoft.com/office/powerpoint/2022/06/main/command" chg="add mod">
              <pc226:chgData name="Andy Jones" userId="d9ce672b-044b-4484-a985-ba51cd9db6ad" providerId="ADAL" clId="{E4625E7C-ADC7-A34A-8DA6-91AEE7266AAA}" dt="2024-05-28T19:57:20.770" v="8341"/>
              <pc2:cmMkLst xmlns:pc2="http://schemas.microsoft.com/office/powerpoint/2019/9/main/command">
                <pc:docMk/>
                <pc:sldMk cId="1613751202" sldId="2147376233"/>
                <pc2:cmMk id="{12DACD94-6030-E94D-B520-15295DB82B25}"/>
              </pc2:cmMkLst>
            </pc226:cmChg>
          </p:ext>
        </pc:extLst>
      </pc:sldChg>
      <pc:sldChg chg="addSp delSp modSp mod ord modShow modNotesTx">
        <pc:chgData name="Andy Jones" userId="d9ce672b-044b-4484-a985-ba51cd9db6ad" providerId="ADAL" clId="{E4625E7C-ADC7-A34A-8DA6-91AEE7266AAA}" dt="2024-05-28T21:40:59.465" v="11757" actId="20577"/>
        <pc:sldMkLst>
          <pc:docMk/>
          <pc:sldMk cId="2481048472" sldId="2147376236"/>
        </pc:sldMkLst>
        <pc:spChg chg="mod">
          <ac:chgData name="Andy Jones" userId="d9ce672b-044b-4484-a985-ba51cd9db6ad" providerId="ADAL" clId="{E4625E7C-ADC7-A34A-8DA6-91AEE7266AAA}" dt="2024-05-28T17:13:19.290" v="2921" actId="1076"/>
          <ac:spMkLst>
            <pc:docMk/>
            <pc:sldMk cId="2481048472" sldId="2147376236"/>
            <ac:spMk id="3" creationId="{37B96490-0E95-2B97-4E33-0BE99B5426CF}"/>
          </ac:spMkLst>
        </pc:spChg>
        <pc:spChg chg="add mod">
          <ac:chgData name="Andy Jones" userId="d9ce672b-044b-4484-a985-ba51cd9db6ad" providerId="ADAL" clId="{E4625E7C-ADC7-A34A-8DA6-91AEE7266AAA}" dt="2024-05-28T19:04:07.475" v="7269" actId="6549"/>
          <ac:spMkLst>
            <pc:docMk/>
            <pc:sldMk cId="2481048472" sldId="2147376236"/>
            <ac:spMk id="8" creationId="{E2FB4BCA-7C7D-9218-F368-4D55DADEE69B}"/>
          </ac:spMkLst>
        </pc:spChg>
        <pc:picChg chg="mod">
          <ac:chgData name="Andy Jones" userId="d9ce672b-044b-4484-a985-ba51cd9db6ad" providerId="ADAL" clId="{E4625E7C-ADC7-A34A-8DA6-91AEE7266AAA}" dt="2024-05-28T17:11:54.699" v="2888" actId="1076"/>
          <ac:picMkLst>
            <pc:docMk/>
            <pc:sldMk cId="2481048472" sldId="2147376236"/>
            <ac:picMk id="2" creationId="{E9D5F60A-5A65-85BD-D4CD-BCEBD779A1A7}"/>
          </ac:picMkLst>
        </pc:picChg>
        <pc:picChg chg="mod">
          <ac:chgData name="Andy Jones" userId="d9ce672b-044b-4484-a985-ba51cd9db6ad" providerId="ADAL" clId="{E4625E7C-ADC7-A34A-8DA6-91AEE7266AAA}" dt="2024-05-28T17:09:57.504" v="2879" actId="1076"/>
          <ac:picMkLst>
            <pc:docMk/>
            <pc:sldMk cId="2481048472" sldId="2147376236"/>
            <ac:picMk id="4" creationId="{EB9030D6-AD9E-DEDD-5E32-BFE35A9ED0CB}"/>
          </ac:picMkLst>
        </pc:picChg>
        <pc:picChg chg="mod">
          <ac:chgData name="Andy Jones" userId="d9ce672b-044b-4484-a985-ba51cd9db6ad" providerId="ADAL" clId="{E4625E7C-ADC7-A34A-8DA6-91AEE7266AAA}" dt="2024-05-28T17:11:50.539" v="2887" actId="1076"/>
          <ac:picMkLst>
            <pc:docMk/>
            <pc:sldMk cId="2481048472" sldId="2147376236"/>
            <ac:picMk id="5" creationId="{0802B444-6366-A858-7B26-92238C47E301}"/>
          </ac:picMkLst>
        </pc:picChg>
        <pc:picChg chg="mod">
          <ac:chgData name="Andy Jones" userId="d9ce672b-044b-4484-a985-ba51cd9db6ad" providerId="ADAL" clId="{E4625E7C-ADC7-A34A-8DA6-91AEE7266AAA}" dt="2024-05-28T17:54:20.772" v="4812" actId="14100"/>
          <ac:picMkLst>
            <pc:docMk/>
            <pc:sldMk cId="2481048472" sldId="2147376236"/>
            <ac:picMk id="6" creationId="{A982FD0D-AEB2-F917-295B-15AA23B33541}"/>
          </ac:picMkLst>
        </pc:picChg>
        <pc:picChg chg="add del mod">
          <ac:chgData name="Andy Jones" userId="d9ce672b-044b-4484-a985-ba51cd9db6ad" providerId="ADAL" clId="{E4625E7C-ADC7-A34A-8DA6-91AEE7266AAA}" dt="2024-05-28T17:11:29.809" v="2882" actId="478"/>
          <ac:picMkLst>
            <pc:docMk/>
            <pc:sldMk cId="2481048472" sldId="2147376236"/>
            <ac:picMk id="7" creationId="{0C706389-E6F2-03A2-97D4-A4B0E8D83CF9}"/>
          </ac:picMkLst>
        </pc:picChg>
        <pc:picChg chg="add del mod">
          <ac:chgData name="Andy Jones" userId="d9ce672b-044b-4484-a985-ba51cd9db6ad" providerId="ADAL" clId="{E4625E7C-ADC7-A34A-8DA6-91AEE7266AAA}" dt="2024-05-28T17:54:22.268" v="4813" actId="478"/>
          <ac:picMkLst>
            <pc:docMk/>
            <pc:sldMk cId="2481048472" sldId="2147376236"/>
            <ac:picMk id="3074" creationId="{12E39AB6-C253-567A-83CF-DF0EF6B2911A}"/>
          </ac:picMkLst>
        </pc:picChg>
      </pc:sldChg>
      <pc:sldChg chg="addSp delSp modSp mod ord modClrScheme chgLayout modNotesTx">
        <pc:chgData name="Andy Jones" userId="d9ce672b-044b-4484-a985-ba51cd9db6ad" providerId="ADAL" clId="{E4625E7C-ADC7-A34A-8DA6-91AEE7266AAA}" dt="2024-05-28T19:06:28.790" v="7307" actId="20578"/>
        <pc:sldMkLst>
          <pc:docMk/>
          <pc:sldMk cId="4217436341" sldId="2147376237"/>
        </pc:sldMkLst>
        <pc:spChg chg="mod">
          <ac:chgData name="Andy Jones" userId="d9ce672b-044b-4484-a985-ba51cd9db6ad" providerId="ADAL" clId="{E4625E7C-ADC7-A34A-8DA6-91AEE7266AAA}" dt="2024-05-28T18:31:49.799" v="5109" actId="1076"/>
          <ac:spMkLst>
            <pc:docMk/>
            <pc:sldMk cId="4217436341" sldId="2147376237"/>
            <ac:spMk id="3" creationId="{4930B3EC-8DBE-B223-5558-1E76C0F9B58C}"/>
          </ac:spMkLst>
        </pc:spChg>
        <pc:spChg chg="add del mod ord">
          <ac:chgData name="Andy Jones" userId="d9ce672b-044b-4484-a985-ba51cd9db6ad" providerId="ADAL" clId="{E4625E7C-ADC7-A34A-8DA6-91AEE7266AAA}" dt="2024-05-28T18:20:57.668" v="5030" actId="700"/>
          <ac:spMkLst>
            <pc:docMk/>
            <pc:sldMk cId="4217436341" sldId="2147376237"/>
            <ac:spMk id="5" creationId="{617A8489-EB2F-6949-0366-93CFF6139B50}"/>
          </ac:spMkLst>
        </pc:spChg>
        <pc:spChg chg="del">
          <ac:chgData name="Andy Jones" userId="d9ce672b-044b-4484-a985-ba51cd9db6ad" providerId="ADAL" clId="{E4625E7C-ADC7-A34A-8DA6-91AEE7266AAA}" dt="2024-05-28T18:21:04.309" v="5033" actId="478"/>
          <ac:spMkLst>
            <pc:docMk/>
            <pc:sldMk cId="4217436341" sldId="2147376237"/>
            <ac:spMk id="6" creationId="{DC2495A2-76F6-1A43-B623-992C9668F289}"/>
          </ac:spMkLst>
        </pc:spChg>
        <pc:spChg chg="add del mod">
          <ac:chgData name="Andy Jones" userId="d9ce672b-044b-4484-a985-ba51cd9db6ad" providerId="ADAL" clId="{E4625E7C-ADC7-A34A-8DA6-91AEE7266AAA}" dt="2024-05-28T18:21:02.575" v="5032" actId="478"/>
          <ac:spMkLst>
            <pc:docMk/>
            <pc:sldMk cId="4217436341" sldId="2147376237"/>
            <ac:spMk id="7" creationId="{C593CF86-C613-37B4-312B-8C4959B83B0D}"/>
          </ac:spMkLst>
        </pc:spChg>
        <pc:spChg chg="del">
          <ac:chgData name="Andy Jones" userId="d9ce672b-044b-4484-a985-ba51cd9db6ad" providerId="ADAL" clId="{E4625E7C-ADC7-A34A-8DA6-91AEE7266AAA}" dt="2024-05-28T18:20:19.012" v="5024" actId="478"/>
          <ac:spMkLst>
            <pc:docMk/>
            <pc:sldMk cId="4217436341" sldId="2147376237"/>
            <ac:spMk id="13" creationId="{BC71291D-DD83-05EA-43C0-1699FD235AB2}"/>
          </ac:spMkLst>
        </pc:spChg>
        <pc:spChg chg="del">
          <ac:chgData name="Andy Jones" userId="d9ce672b-044b-4484-a985-ba51cd9db6ad" providerId="ADAL" clId="{E4625E7C-ADC7-A34A-8DA6-91AEE7266AAA}" dt="2024-05-28T18:20:19.012" v="5024" actId="478"/>
          <ac:spMkLst>
            <pc:docMk/>
            <pc:sldMk cId="4217436341" sldId="2147376237"/>
            <ac:spMk id="14" creationId="{180220C9-B5DD-D550-EDEB-7B23E12BB0D6}"/>
          </ac:spMkLst>
        </pc:spChg>
        <pc:spChg chg="del">
          <ac:chgData name="Andy Jones" userId="d9ce672b-044b-4484-a985-ba51cd9db6ad" providerId="ADAL" clId="{E4625E7C-ADC7-A34A-8DA6-91AEE7266AAA}" dt="2024-05-28T18:20:19.012" v="5024" actId="478"/>
          <ac:spMkLst>
            <pc:docMk/>
            <pc:sldMk cId="4217436341" sldId="2147376237"/>
            <ac:spMk id="15" creationId="{EF68D9F6-2E12-5024-A91D-980D7BEAD4C4}"/>
          </ac:spMkLst>
        </pc:spChg>
        <pc:spChg chg="del">
          <ac:chgData name="Andy Jones" userId="d9ce672b-044b-4484-a985-ba51cd9db6ad" providerId="ADAL" clId="{E4625E7C-ADC7-A34A-8DA6-91AEE7266AAA}" dt="2024-05-28T18:20:19.012" v="5024" actId="478"/>
          <ac:spMkLst>
            <pc:docMk/>
            <pc:sldMk cId="4217436341" sldId="2147376237"/>
            <ac:spMk id="16" creationId="{A7CE87FB-6CCD-BBE3-57B4-6040EA42CDA0}"/>
          </ac:spMkLst>
        </pc:spChg>
        <pc:spChg chg="del">
          <ac:chgData name="Andy Jones" userId="d9ce672b-044b-4484-a985-ba51cd9db6ad" providerId="ADAL" clId="{E4625E7C-ADC7-A34A-8DA6-91AEE7266AAA}" dt="2024-05-28T18:20:19.012" v="5024" actId="478"/>
          <ac:spMkLst>
            <pc:docMk/>
            <pc:sldMk cId="4217436341" sldId="2147376237"/>
            <ac:spMk id="17" creationId="{9DFC0517-3179-0803-FE65-C9DEA89165EC}"/>
          </ac:spMkLst>
        </pc:spChg>
        <pc:spChg chg="del">
          <ac:chgData name="Andy Jones" userId="d9ce672b-044b-4484-a985-ba51cd9db6ad" providerId="ADAL" clId="{E4625E7C-ADC7-A34A-8DA6-91AEE7266AAA}" dt="2024-05-28T18:20:19.012" v="5024" actId="478"/>
          <ac:spMkLst>
            <pc:docMk/>
            <pc:sldMk cId="4217436341" sldId="2147376237"/>
            <ac:spMk id="18" creationId="{313BBE27-8F48-074E-4470-E377BB27EC55}"/>
          </ac:spMkLst>
        </pc:spChg>
        <pc:spChg chg="del">
          <ac:chgData name="Andy Jones" userId="d9ce672b-044b-4484-a985-ba51cd9db6ad" providerId="ADAL" clId="{E4625E7C-ADC7-A34A-8DA6-91AEE7266AAA}" dt="2024-05-28T18:20:19.012" v="5024" actId="478"/>
          <ac:spMkLst>
            <pc:docMk/>
            <pc:sldMk cId="4217436341" sldId="2147376237"/>
            <ac:spMk id="19" creationId="{D87DD059-0633-5986-B2C2-2684A643BC46}"/>
          </ac:spMkLst>
        </pc:spChg>
        <pc:spChg chg="add del mod ord">
          <ac:chgData name="Andy Jones" userId="d9ce672b-044b-4484-a985-ba51cd9db6ad" providerId="ADAL" clId="{E4625E7C-ADC7-A34A-8DA6-91AEE7266AAA}" dt="2024-05-28T18:20:57.668" v="5030" actId="700"/>
          <ac:spMkLst>
            <pc:docMk/>
            <pc:sldMk cId="4217436341" sldId="2147376237"/>
            <ac:spMk id="22" creationId="{D64BE859-F532-5544-8F0C-FD979C4A52E2}"/>
          </ac:spMkLst>
        </pc:spChg>
        <pc:spChg chg="add del mod ord">
          <ac:chgData name="Andy Jones" userId="d9ce672b-044b-4484-a985-ba51cd9db6ad" providerId="ADAL" clId="{E4625E7C-ADC7-A34A-8DA6-91AEE7266AAA}" dt="2024-05-28T18:20:57.668" v="5030" actId="700"/>
          <ac:spMkLst>
            <pc:docMk/>
            <pc:sldMk cId="4217436341" sldId="2147376237"/>
            <ac:spMk id="23" creationId="{1D1BA5A5-070F-0DF7-A3AD-F70600CCE255}"/>
          </ac:spMkLst>
        </pc:spChg>
        <pc:spChg chg="add del mod ord">
          <ac:chgData name="Andy Jones" userId="d9ce672b-044b-4484-a985-ba51cd9db6ad" providerId="ADAL" clId="{E4625E7C-ADC7-A34A-8DA6-91AEE7266AAA}" dt="2024-05-28T18:20:57.668" v="5030" actId="700"/>
          <ac:spMkLst>
            <pc:docMk/>
            <pc:sldMk cId="4217436341" sldId="2147376237"/>
            <ac:spMk id="24" creationId="{0E06A1D6-44D4-EFDF-CFE5-757DD5ACFA40}"/>
          </ac:spMkLst>
        </pc:spChg>
        <pc:spChg chg="add del mod ord">
          <ac:chgData name="Andy Jones" userId="d9ce672b-044b-4484-a985-ba51cd9db6ad" providerId="ADAL" clId="{E4625E7C-ADC7-A34A-8DA6-91AEE7266AAA}" dt="2024-05-28T18:20:57.668" v="5030" actId="700"/>
          <ac:spMkLst>
            <pc:docMk/>
            <pc:sldMk cId="4217436341" sldId="2147376237"/>
            <ac:spMk id="25" creationId="{CA0064D7-FCC0-3DA3-B8BE-0F763BD99C41}"/>
          </ac:spMkLst>
        </pc:spChg>
        <pc:spChg chg="add del mod ord">
          <ac:chgData name="Andy Jones" userId="d9ce672b-044b-4484-a985-ba51cd9db6ad" providerId="ADAL" clId="{E4625E7C-ADC7-A34A-8DA6-91AEE7266AAA}" dt="2024-05-28T18:20:57.668" v="5030" actId="700"/>
          <ac:spMkLst>
            <pc:docMk/>
            <pc:sldMk cId="4217436341" sldId="2147376237"/>
            <ac:spMk id="26" creationId="{6D0DAFE3-D64F-B185-8919-2811EEE3F6A5}"/>
          </ac:spMkLst>
        </pc:spChg>
        <pc:spChg chg="add del mod ord">
          <ac:chgData name="Andy Jones" userId="d9ce672b-044b-4484-a985-ba51cd9db6ad" providerId="ADAL" clId="{E4625E7C-ADC7-A34A-8DA6-91AEE7266AAA}" dt="2024-05-28T18:20:57.668" v="5030" actId="700"/>
          <ac:spMkLst>
            <pc:docMk/>
            <pc:sldMk cId="4217436341" sldId="2147376237"/>
            <ac:spMk id="27" creationId="{D44656C3-6C7E-8BF1-633A-1F62982E328D}"/>
          </ac:spMkLst>
        </pc:spChg>
        <pc:spChg chg="add del mod ord">
          <ac:chgData name="Andy Jones" userId="d9ce672b-044b-4484-a985-ba51cd9db6ad" providerId="ADAL" clId="{E4625E7C-ADC7-A34A-8DA6-91AEE7266AAA}" dt="2024-05-28T18:20:57.668" v="5030" actId="700"/>
          <ac:spMkLst>
            <pc:docMk/>
            <pc:sldMk cId="4217436341" sldId="2147376237"/>
            <ac:spMk id="28" creationId="{4E13AC44-D40E-7602-53DD-869BF9355C4C}"/>
          </ac:spMkLst>
        </pc:spChg>
        <pc:spChg chg="add del mod ord">
          <ac:chgData name="Andy Jones" userId="d9ce672b-044b-4484-a985-ba51cd9db6ad" providerId="ADAL" clId="{E4625E7C-ADC7-A34A-8DA6-91AEE7266AAA}" dt="2024-05-28T18:20:57.668" v="5030" actId="700"/>
          <ac:spMkLst>
            <pc:docMk/>
            <pc:sldMk cId="4217436341" sldId="2147376237"/>
            <ac:spMk id="29" creationId="{F2AF1296-2559-806A-8545-E3BC2723F2FD}"/>
          </ac:spMkLst>
        </pc:spChg>
        <pc:spChg chg="add del mod ord">
          <ac:chgData name="Andy Jones" userId="d9ce672b-044b-4484-a985-ba51cd9db6ad" providerId="ADAL" clId="{E4625E7C-ADC7-A34A-8DA6-91AEE7266AAA}" dt="2024-05-28T18:20:57.668" v="5030" actId="700"/>
          <ac:spMkLst>
            <pc:docMk/>
            <pc:sldMk cId="4217436341" sldId="2147376237"/>
            <ac:spMk id="30" creationId="{ECE82C1F-5BA9-8B5B-6D60-17F472BAE594}"/>
          </ac:spMkLst>
        </pc:spChg>
        <pc:spChg chg="add del mod ord">
          <ac:chgData name="Andy Jones" userId="d9ce672b-044b-4484-a985-ba51cd9db6ad" providerId="ADAL" clId="{E4625E7C-ADC7-A34A-8DA6-91AEE7266AAA}" dt="2024-05-28T18:20:57.668" v="5030" actId="700"/>
          <ac:spMkLst>
            <pc:docMk/>
            <pc:sldMk cId="4217436341" sldId="2147376237"/>
            <ac:spMk id="31" creationId="{181103F1-5480-FAEA-C3CD-F8D45200DEAF}"/>
          </ac:spMkLst>
        </pc:spChg>
        <pc:spChg chg="add del mod ord">
          <ac:chgData name="Andy Jones" userId="d9ce672b-044b-4484-a985-ba51cd9db6ad" providerId="ADAL" clId="{E4625E7C-ADC7-A34A-8DA6-91AEE7266AAA}" dt="2024-05-28T18:20:57.668" v="5030" actId="700"/>
          <ac:spMkLst>
            <pc:docMk/>
            <pc:sldMk cId="4217436341" sldId="2147376237"/>
            <ac:spMk id="32" creationId="{C3F2A598-0FB2-F381-7352-BAEC6A7B13B2}"/>
          </ac:spMkLst>
        </pc:spChg>
        <pc:spChg chg="add del mod ord">
          <ac:chgData name="Andy Jones" userId="d9ce672b-044b-4484-a985-ba51cd9db6ad" providerId="ADAL" clId="{E4625E7C-ADC7-A34A-8DA6-91AEE7266AAA}" dt="2024-05-28T18:20:57.668" v="5030" actId="700"/>
          <ac:spMkLst>
            <pc:docMk/>
            <pc:sldMk cId="4217436341" sldId="2147376237"/>
            <ac:spMk id="33" creationId="{0B318518-A52C-61DD-B3CD-743291DDA155}"/>
          </ac:spMkLst>
        </pc:spChg>
        <pc:spChg chg="add mod ord">
          <ac:chgData name="Andy Jones" userId="d9ce672b-044b-4484-a985-ba51cd9db6ad" providerId="ADAL" clId="{E4625E7C-ADC7-A34A-8DA6-91AEE7266AAA}" dt="2024-05-28T18:47:54.179" v="5916" actId="14100"/>
          <ac:spMkLst>
            <pc:docMk/>
            <pc:sldMk cId="4217436341" sldId="2147376237"/>
            <ac:spMk id="34" creationId="{55C1793A-BFF2-5FAC-4592-256401608F88}"/>
          </ac:spMkLst>
        </pc:spChg>
        <pc:spChg chg="add mod ord">
          <ac:chgData name="Andy Jones" userId="d9ce672b-044b-4484-a985-ba51cd9db6ad" providerId="ADAL" clId="{E4625E7C-ADC7-A34A-8DA6-91AEE7266AAA}" dt="2024-05-28T18:41:21.457" v="5232" actId="20577"/>
          <ac:spMkLst>
            <pc:docMk/>
            <pc:sldMk cId="4217436341" sldId="2147376237"/>
            <ac:spMk id="35" creationId="{93BD9B66-E57B-E8C3-7D8F-008F98C7F369}"/>
          </ac:spMkLst>
        </pc:spChg>
        <pc:spChg chg="add del mod ord">
          <ac:chgData name="Andy Jones" userId="d9ce672b-044b-4484-a985-ba51cd9db6ad" providerId="ADAL" clId="{E4625E7C-ADC7-A34A-8DA6-91AEE7266AAA}" dt="2024-05-28T18:31:47.182" v="5108" actId="931"/>
          <ac:spMkLst>
            <pc:docMk/>
            <pc:sldMk cId="4217436341" sldId="2147376237"/>
            <ac:spMk id="36" creationId="{70E52243-C75C-9146-628C-07BC61CB8333}"/>
          </ac:spMkLst>
        </pc:spChg>
        <pc:spChg chg="add del mod ord">
          <ac:chgData name="Andy Jones" userId="d9ce672b-044b-4484-a985-ba51cd9db6ad" providerId="ADAL" clId="{E4625E7C-ADC7-A34A-8DA6-91AEE7266AAA}" dt="2024-05-28T18:23:19.932" v="5103" actId="478"/>
          <ac:spMkLst>
            <pc:docMk/>
            <pc:sldMk cId="4217436341" sldId="2147376237"/>
            <ac:spMk id="37" creationId="{76A26DF2-7D4F-C7A2-D604-55EB0881901F}"/>
          </ac:spMkLst>
        </pc:spChg>
        <pc:spChg chg="add del mod ord">
          <ac:chgData name="Andy Jones" userId="d9ce672b-044b-4484-a985-ba51cd9db6ad" providerId="ADAL" clId="{E4625E7C-ADC7-A34A-8DA6-91AEE7266AAA}" dt="2024-05-28T18:37:40.156" v="5118"/>
          <ac:spMkLst>
            <pc:docMk/>
            <pc:sldMk cId="4217436341" sldId="2147376237"/>
            <ac:spMk id="38" creationId="{2E6C814B-0BB1-27F7-C336-36037371E973}"/>
          </ac:spMkLst>
        </pc:spChg>
        <pc:spChg chg="add del mod ord">
          <ac:chgData name="Andy Jones" userId="d9ce672b-044b-4484-a985-ba51cd9db6ad" providerId="ADAL" clId="{E4625E7C-ADC7-A34A-8DA6-91AEE7266AAA}" dt="2024-05-28T18:30:47.390" v="5107" actId="931"/>
          <ac:spMkLst>
            <pc:docMk/>
            <pc:sldMk cId="4217436341" sldId="2147376237"/>
            <ac:spMk id="39" creationId="{C07A6ECC-0FDD-05C4-AD09-7D4F864D5584}"/>
          </ac:spMkLst>
        </pc:spChg>
        <pc:spChg chg="add del mod ord">
          <ac:chgData name="Andy Jones" userId="d9ce672b-044b-4484-a985-ba51cd9db6ad" providerId="ADAL" clId="{E4625E7C-ADC7-A34A-8DA6-91AEE7266AAA}" dt="2024-05-28T18:38:03.794" v="5121"/>
          <ac:spMkLst>
            <pc:docMk/>
            <pc:sldMk cId="4217436341" sldId="2147376237"/>
            <ac:spMk id="40" creationId="{E73CDE23-E4FE-7F73-3DD7-D346DCD9C9F9}"/>
          </ac:spMkLst>
        </pc:spChg>
        <pc:spChg chg="add del mod ord">
          <ac:chgData name="Andy Jones" userId="d9ce672b-044b-4484-a985-ba51cd9db6ad" providerId="ADAL" clId="{E4625E7C-ADC7-A34A-8DA6-91AEE7266AAA}" dt="2024-05-28T18:28:11.449" v="5106" actId="931"/>
          <ac:spMkLst>
            <pc:docMk/>
            <pc:sldMk cId="4217436341" sldId="2147376237"/>
            <ac:spMk id="41" creationId="{B855DD83-B6B0-AAEF-CBF6-1D3569ABBE0E}"/>
          </ac:spMkLst>
        </pc:spChg>
        <pc:spChg chg="add mod ord">
          <ac:chgData name="Andy Jones" userId="d9ce672b-044b-4484-a985-ba51cd9db6ad" providerId="ADAL" clId="{E4625E7C-ADC7-A34A-8DA6-91AEE7266AAA}" dt="2024-05-28T18:40:51.381" v="5231" actId="20577"/>
          <ac:spMkLst>
            <pc:docMk/>
            <pc:sldMk cId="4217436341" sldId="2147376237"/>
            <ac:spMk id="42" creationId="{8FF4C348-28AC-5603-8690-0E1B187DA7F8}"/>
          </ac:spMkLst>
        </pc:spChg>
        <pc:spChg chg="add mod ord">
          <ac:chgData name="Andy Jones" userId="d9ce672b-044b-4484-a985-ba51cd9db6ad" providerId="ADAL" clId="{E4625E7C-ADC7-A34A-8DA6-91AEE7266AAA}" dt="2024-05-28T18:41:38.250" v="5298" actId="20577"/>
          <ac:spMkLst>
            <pc:docMk/>
            <pc:sldMk cId="4217436341" sldId="2147376237"/>
            <ac:spMk id="43" creationId="{0CCFA907-BF0E-1CE1-2D4A-A8E4CC22C0ED}"/>
          </ac:spMkLst>
        </pc:spChg>
        <pc:spChg chg="add mod ord">
          <ac:chgData name="Andy Jones" userId="d9ce672b-044b-4484-a985-ba51cd9db6ad" providerId="ADAL" clId="{E4625E7C-ADC7-A34A-8DA6-91AEE7266AAA}" dt="2024-05-28T18:41:42.317" v="5307" actId="20577"/>
          <ac:spMkLst>
            <pc:docMk/>
            <pc:sldMk cId="4217436341" sldId="2147376237"/>
            <ac:spMk id="44" creationId="{2261F00C-1054-F3B7-E489-6244CC470E47}"/>
          </ac:spMkLst>
        </pc:spChg>
        <pc:spChg chg="add mod ord">
          <ac:chgData name="Andy Jones" userId="d9ce672b-044b-4484-a985-ba51cd9db6ad" providerId="ADAL" clId="{E4625E7C-ADC7-A34A-8DA6-91AEE7266AAA}" dt="2024-05-28T18:42:09.766" v="5311" actId="20577"/>
          <ac:spMkLst>
            <pc:docMk/>
            <pc:sldMk cId="4217436341" sldId="2147376237"/>
            <ac:spMk id="45" creationId="{E5B375FA-2840-7206-65D0-96320103D345}"/>
          </ac:spMkLst>
        </pc:spChg>
        <pc:spChg chg="add mod ord">
          <ac:chgData name="Andy Jones" userId="d9ce672b-044b-4484-a985-ba51cd9db6ad" providerId="ADAL" clId="{E4625E7C-ADC7-A34A-8DA6-91AEE7266AAA}" dt="2024-05-28T18:41:27.431" v="5255" actId="20577"/>
          <ac:spMkLst>
            <pc:docMk/>
            <pc:sldMk cId="4217436341" sldId="2147376237"/>
            <ac:spMk id="46" creationId="{569E9E56-57B1-5FDB-9496-4D4D43519763}"/>
          </ac:spMkLst>
        </pc:spChg>
        <pc:spChg chg="add del mod">
          <ac:chgData name="Andy Jones" userId="d9ce672b-044b-4484-a985-ba51cd9db6ad" providerId="ADAL" clId="{E4625E7C-ADC7-A34A-8DA6-91AEE7266AAA}" dt="2024-05-28T18:37:16.161" v="5114"/>
          <ac:spMkLst>
            <pc:docMk/>
            <pc:sldMk cId="4217436341" sldId="2147376237"/>
            <ac:spMk id="56" creationId="{5A45449D-CF24-7C2C-7356-30863786DC20}"/>
          </ac:spMkLst>
        </pc:spChg>
        <pc:spChg chg="add del mod">
          <ac:chgData name="Andy Jones" userId="d9ce672b-044b-4484-a985-ba51cd9db6ad" providerId="ADAL" clId="{E4625E7C-ADC7-A34A-8DA6-91AEE7266AAA}" dt="2024-05-28T18:37:49.828" v="5120"/>
          <ac:spMkLst>
            <pc:docMk/>
            <pc:sldMk cId="4217436341" sldId="2147376237"/>
            <ac:spMk id="61" creationId="{9DAE0FF1-3CF8-8331-2301-953DBFA12DA5}"/>
          </ac:spMkLst>
        </pc:spChg>
        <pc:spChg chg="add del mod">
          <ac:chgData name="Andy Jones" userId="d9ce672b-044b-4484-a985-ba51cd9db6ad" providerId="ADAL" clId="{E4625E7C-ADC7-A34A-8DA6-91AEE7266AAA}" dt="2024-05-28T18:38:14.510" v="5123"/>
          <ac:spMkLst>
            <pc:docMk/>
            <pc:sldMk cId="4217436341" sldId="2147376237"/>
            <ac:spMk id="65" creationId="{2BCDA1D6-1F10-91E2-172D-8ABE595B4A37}"/>
          </ac:spMkLst>
        </pc:spChg>
        <pc:spChg chg="add del mod">
          <ac:chgData name="Andy Jones" userId="d9ce672b-044b-4484-a985-ba51cd9db6ad" providerId="ADAL" clId="{E4625E7C-ADC7-A34A-8DA6-91AEE7266AAA}" dt="2024-05-28T18:38:53.781" v="5132"/>
          <ac:spMkLst>
            <pc:docMk/>
            <pc:sldMk cId="4217436341" sldId="2147376237"/>
            <ac:spMk id="68" creationId="{3462BBCE-DC08-17B6-B36D-DFF9D2708352}"/>
          </ac:spMkLst>
        </pc:spChg>
        <pc:spChg chg="add del mod">
          <ac:chgData name="Andy Jones" userId="d9ce672b-044b-4484-a985-ba51cd9db6ad" providerId="ADAL" clId="{E4625E7C-ADC7-A34A-8DA6-91AEE7266AAA}" dt="2024-05-28T18:39:18.492" v="5135" actId="478"/>
          <ac:spMkLst>
            <pc:docMk/>
            <pc:sldMk cId="4217436341" sldId="2147376237"/>
            <ac:spMk id="71" creationId="{0F2EE30E-CF36-9552-6690-F7D7F731A242}"/>
          </ac:spMkLst>
        </pc:spChg>
        <pc:picChg chg="mod">
          <ac:chgData name="Andy Jones" userId="d9ce672b-044b-4484-a985-ba51cd9db6ad" providerId="ADAL" clId="{E4625E7C-ADC7-A34A-8DA6-91AEE7266AAA}" dt="2024-05-28T18:20:00.292" v="5022" actId="14100"/>
          <ac:picMkLst>
            <pc:docMk/>
            <pc:sldMk cId="4217436341" sldId="2147376237"/>
            <ac:picMk id="2" creationId="{B85F175C-5FF1-9DB5-C49A-515B6ADCC635}"/>
          </ac:picMkLst>
        </pc:picChg>
        <pc:picChg chg="add del mod">
          <ac:chgData name="Andy Jones" userId="d9ce672b-044b-4484-a985-ba51cd9db6ad" providerId="ADAL" clId="{E4625E7C-ADC7-A34A-8DA6-91AEE7266AAA}" dt="2024-05-28T18:19:55.680" v="5020" actId="14100"/>
          <ac:picMkLst>
            <pc:docMk/>
            <pc:sldMk cId="4217436341" sldId="2147376237"/>
            <ac:picMk id="4" creationId="{D04048B7-EB46-D4C5-15E2-AF187792AFE4}"/>
          </ac:picMkLst>
        </pc:picChg>
        <pc:picChg chg="del">
          <ac:chgData name="Andy Jones" userId="d9ce672b-044b-4484-a985-ba51cd9db6ad" providerId="ADAL" clId="{E4625E7C-ADC7-A34A-8DA6-91AEE7266AAA}" dt="2024-05-28T18:20:19.012" v="5024" actId="478"/>
          <ac:picMkLst>
            <pc:docMk/>
            <pc:sldMk cId="4217436341" sldId="2147376237"/>
            <ac:picMk id="8" creationId="{DE6FE0B1-0989-CF6C-41A5-B0D8AAFA94A8}"/>
          </ac:picMkLst>
        </pc:picChg>
        <pc:picChg chg="del">
          <ac:chgData name="Andy Jones" userId="d9ce672b-044b-4484-a985-ba51cd9db6ad" providerId="ADAL" clId="{E4625E7C-ADC7-A34A-8DA6-91AEE7266AAA}" dt="2024-05-28T18:20:19.012" v="5024" actId="478"/>
          <ac:picMkLst>
            <pc:docMk/>
            <pc:sldMk cId="4217436341" sldId="2147376237"/>
            <ac:picMk id="9" creationId="{F789B538-B0B9-0FB6-DF86-7D545D464022}"/>
          </ac:picMkLst>
        </pc:picChg>
        <pc:picChg chg="del">
          <ac:chgData name="Andy Jones" userId="d9ce672b-044b-4484-a985-ba51cd9db6ad" providerId="ADAL" clId="{E4625E7C-ADC7-A34A-8DA6-91AEE7266AAA}" dt="2024-05-28T18:20:19.012" v="5024" actId="478"/>
          <ac:picMkLst>
            <pc:docMk/>
            <pc:sldMk cId="4217436341" sldId="2147376237"/>
            <ac:picMk id="10" creationId="{3CF5380B-4CE5-BFB2-2D42-96A082CA5063}"/>
          </ac:picMkLst>
        </pc:picChg>
        <pc:picChg chg="del">
          <ac:chgData name="Andy Jones" userId="d9ce672b-044b-4484-a985-ba51cd9db6ad" providerId="ADAL" clId="{E4625E7C-ADC7-A34A-8DA6-91AEE7266AAA}" dt="2024-05-28T18:20:19.012" v="5024" actId="478"/>
          <ac:picMkLst>
            <pc:docMk/>
            <pc:sldMk cId="4217436341" sldId="2147376237"/>
            <ac:picMk id="11" creationId="{384C5008-E5C2-7508-DC94-3329ECF2517C}"/>
          </ac:picMkLst>
        </pc:picChg>
        <pc:picChg chg="del">
          <ac:chgData name="Andy Jones" userId="d9ce672b-044b-4484-a985-ba51cd9db6ad" providerId="ADAL" clId="{E4625E7C-ADC7-A34A-8DA6-91AEE7266AAA}" dt="2024-05-28T18:20:19.012" v="5024" actId="478"/>
          <ac:picMkLst>
            <pc:docMk/>
            <pc:sldMk cId="4217436341" sldId="2147376237"/>
            <ac:picMk id="12" creationId="{AB8E232F-5F14-491C-C256-86A1C695D226}"/>
          </ac:picMkLst>
        </pc:picChg>
        <pc:picChg chg="del">
          <ac:chgData name="Andy Jones" userId="d9ce672b-044b-4484-a985-ba51cd9db6ad" providerId="ADAL" clId="{E4625E7C-ADC7-A34A-8DA6-91AEE7266AAA}" dt="2024-05-28T18:20:19.012" v="5024" actId="478"/>
          <ac:picMkLst>
            <pc:docMk/>
            <pc:sldMk cId="4217436341" sldId="2147376237"/>
            <ac:picMk id="20" creationId="{0C6D1B69-8B52-E189-D666-F32917717338}"/>
          </ac:picMkLst>
        </pc:picChg>
        <pc:picChg chg="del">
          <ac:chgData name="Andy Jones" userId="d9ce672b-044b-4484-a985-ba51cd9db6ad" providerId="ADAL" clId="{E4625E7C-ADC7-A34A-8DA6-91AEE7266AAA}" dt="2024-05-28T18:20:19.012" v="5024" actId="478"/>
          <ac:picMkLst>
            <pc:docMk/>
            <pc:sldMk cId="4217436341" sldId="2147376237"/>
            <ac:picMk id="21" creationId="{9D5F891E-B9BD-9FD5-66CA-9FC77717BD13}"/>
          </ac:picMkLst>
        </pc:picChg>
        <pc:picChg chg="add del mod">
          <ac:chgData name="Andy Jones" userId="d9ce672b-044b-4484-a985-ba51cd9db6ad" providerId="ADAL" clId="{E4625E7C-ADC7-A34A-8DA6-91AEE7266AAA}" dt="2024-05-28T18:25:51.717" v="5105" actId="478"/>
          <ac:picMkLst>
            <pc:docMk/>
            <pc:sldMk cId="4217436341" sldId="2147376237"/>
            <ac:picMk id="47" creationId="{8572500E-F40E-E136-FF6D-34D87A95D98D}"/>
          </ac:picMkLst>
        </pc:picChg>
        <pc:picChg chg="add del mod">
          <ac:chgData name="Andy Jones" userId="d9ce672b-044b-4484-a985-ba51cd9db6ad" providerId="ADAL" clId="{E4625E7C-ADC7-A34A-8DA6-91AEE7266AAA}" dt="2024-05-28T18:38:07.569" v="5122" actId="478"/>
          <ac:picMkLst>
            <pc:docMk/>
            <pc:sldMk cId="4217436341" sldId="2147376237"/>
            <ac:picMk id="49" creationId="{C81AB5D2-2010-9E15-008D-FDA417ED3BDC}"/>
          </ac:picMkLst>
        </pc:picChg>
        <pc:picChg chg="add del mod">
          <ac:chgData name="Andy Jones" userId="d9ce672b-044b-4484-a985-ba51cd9db6ad" providerId="ADAL" clId="{E4625E7C-ADC7-A34A-8DA6-91AEE7266AAA}" dt="2024-05-28T18:37:43.295" v="5119" actId="478"/>
          <ac:picMkLst>
            <pc:docMk/>
            <pc:sldMk cId="4217436341" sldId="2147376237"/>
            <ac:picMk id="51" creationId="{E232B43E-11A8-1CBB-6DD8-628DFC81AD49}"/>
          </ac:picMkLst>
        </pc:picChg>
        <pc:picChg chg="add del mod">
          <ac:chgData name="Andy Jones" userId="d9ce672b-044b-4484-a985-ba51cd9db6ad" providerId="ADAL" clId="{E4625E7C-ADC7-A34A-8DA6-91AEE7266AAA}" dt="2024-05-28T18:37:11.730" v="5113" actId="478"/>
          <ac:picMkLst>
            <pc:docMk/>
            <pc:sldMk cId="4217436341" sldId="2147376237"/>
            <ac:picMk id="53" creationId="{DA3A80BD-D157-69C6-7087-CF6BE38A52E4}"/>
          </ac:picMkLst>
        </pc:picChg>
        <pc:picChg chg="add del">
          <ac:chgData name="Andy Jones" userId="d9ce672b-044b-4484-a985-ba51cd9db6ad" providerId="ADAL" clId="{E4625E7C-ADC7-A34A-8DA6-91AEE7266AAA}" dt="2024-05-28T18:37:31.839" v="5117" actId="478"/>
          <ac:picMkLst>
            <pc:docMk/>
            <pc:sldMk cId="4217436341" sldId="2147376237"/>
            <ac:picMk id="54" creationId="{C16D545F-B997-A26C-8425-77F919429159}"/>
          </ac:picMkLst>
        </pc:picChg>
        <pc:picChg chg="add mod">
          <ac:chgData name="Andy Jones" userId="d9ce672b-044b-4484-a985-ba51cd9db6ad" providerId="ADAL" clId="{E4625E7C-ADC7-A34A-8DA6-91AEE7266AAA}" dt="2024-05-28T18:40:25.215" v="5143" actId="552"/>
          <ac:picMkLst>
            <pc:docMk/>
            <pc:sldMk cId="4217436341" sldId="2147376237"/>
            <ac:picMk id="57" creationId="{2F6F7DA1-718D-61CC-D7B7-E5437D9C89A3}"/>
          </ac:picMkLst>
        </pc:picChg>
        <pc:picChg chg="add mod">
          <ac:chgData name="Andy Jones" userId="d9ce672b-044b-4484-a985-ba51cd9db6ad" providerId="ADAL" clId="{E4625E7C-ADC7-A34A-8DA6-91AEE7266AAA}" dt="2024-05-28T18:40:19.577" v="5142" actId="552"/>
          <ac:picMkLst>
            <pc:docMk/>
            <pc:sldMk cId="4217436341" sldId="2147376237"/>
            <ac:picMk id="58" creationId="{3B1DE0CD-463B-46CB-A496-A86B2E9655A3}"/>
          </ac:picMkLst>
        </pc:picChg>
        <pc:picChg chg="add del mod">
          <ac:chgData name="Andy Jones" userId="d9ce672b-044b-4484-a985-ba51cd9db6ad" providerId="ADAL" clId="{E4625E7C-ADC7-A34A-8DA6-91AEE7266AAA}" dt="2024-05-28T18:38:44.460" v="5131" actId="478"/>
          <ac:picMkLst>
            <pc:docMk/>
            <pc:sldMk cId="4217436341" sldId="2147376237"/>
            <ac:picMk id="59" creationId="{73E761CB-1258-193A-9074-AF03FC71B245}"/>
          </ac:picMkLst>
        </pc:picChg>
        <pc:picChg chg="add mod">
          <ac:chgData name="Andy Jones" userId="d9ce672b-044b-4484-a985-ba51cd9db6ad" providerId="ADAL" clId="{E4625E7C-ADC7-A34A-8DA6-91AEE7266AAA}" dt="2024-05-28T18:40:25.215" v="5143" actId="552"/>
          <ac:picMkLst>
            <pc:docMk/>
            <pc:sldMk cId="4217436341" sldId="2147376237"/>
            <ac:picMk id="62" creationId="{2B9AF058-A8AF-0512-4221-D7CD85B03F14}"/>
          </ac:picMkLst>
        </pc:picChg>
        <pc:picChg chg="add del mod">
          <ac:chgData name="Andy Jones" userId="d9ce672b-044b-4484-a985-ba51cd9db6ad" providerId="ADAL" clId="{E4625E7C-ADC7-A34A-8DA6-91AEE7266AAA}" dt="2024-05-28T18:38:26.827" v="5124" actId="478"/>
          <ac:picMkLst>
            <pc:docMk/>
            <pc:sldMk cId="4217436341" sldId="2147376237"/>
            <ac:picMk id="63" creationId="{D1F05AD8-EB93-431C-DEEA-157A598894EC}"/>
          </ac:picMkLst>
        </pc:picChg>
        <pc:picChg chg="add mod">
          <ac:chgData name="Andy Jones" userId="d9ce672b-044b-4484-a985-ba51cd9db6ad" providerId="ADAL" clId="{E4625E7C-ADC7-A34A-8DA6-91AEE7266AAA}" dt="2024-05-28T18:40:11.419" v="5141" actId="552"/>
          <ac:picMkLst>
            <pc:docMk/>
            <pc:sldMk cId="4217436341" sldId="2147376237"/>
            <ac:picMk id="66" creationId="{392A9529-66D8-ACCB-77EF-6D768E604940}"/>
          </ac:picMkLst>
        </pc:picChg>
        <pc:picChg chg="add mod">
          <ac:chgData name="Andy Jones" userId="d9ce672b-044b-4484-a985-ba51cd9db6ad" providerId="ADAL" clId="{E4625E7C-ADC7-A34A-8DA6-91AEE7266AAA}" dt="2024-05-28T18:38:43.337" v="5130"/>
          <ac:picMkLst>
            <pc:docMk/>
            <pc:sldMk cId="4217436341" sldId="2147376237"/>
            <ac:picMk id="69" creationId="{61EFAA45-88AE-810D-EB2A-E37AF199B21B}"/>
          </ac:picMkLst>
        </pc:picChg>
        <pc:picChg chg="add mod">
          <ac:chgData name="Andy Jones" userId="d9ce672b-044b-4484-a985-ba51cd9db6ad" providerId="ADAL" clId="{E4625E7C-ADC7-A34A-8DA6-91AEE7266AAA}" dt="2024-05-28T18:40:19.577" v="5142" actId="552"/>
          <ac:picMkLst>
            <pc:docMk/>
            <pc:sldMk cId="4217436341" sldId="2147376237"/>
            <ac:picMk id="72" creationId="{6B09D2AF-A4A1-C706-69A5-95CBEF63188B}"/>
          </ac:picMkLst>
        </pc:picChg>
        <pc:picChg chg="add mod">
          <ac:chgData name="Andy Jones" userId="d9ce672b-044b-4484-a985-ba51cd9db6ad" providerId="ADAL" clId="{E4625E7C-ADC7-A34A-8DA6-91AEE7266AAA}" dt="2024-05-28T18:39:15.992" v="5134"/>
          <ac:picMkLst>
            <pc:docMk/>
            <pc:sldMk cId="4217436341" sldId="2147376237"/>
            <ac:picMk id="73" creationId="{3F2DA741-1065-334D-C81A-55EF082C4422}"/>
          </ac:picMkLst>
        </pc:picChg>
        <pc:picChg chg="add mod">
          <ac:chgData name="Andy Jones" userId="d9ce672b-044b-4484-a985-ba51cd9db6ad" providerId="ADAL" clId="{E4625E7C-ADC7-A34A-8DA6-91AEE7266AAA}" dt="2024-05-28T18:40:11.419" v="5141" actId="552"/>
          <ac:picMkLst>
            <pc:docMk/>
            <pc:sldMk cId="4217436341" sldId="2147376237"/>
            <ac:picMk id="74" creationId="{00C366BD-6DC6-883C-4960-F64D1EDDEB13}"/>
          </ac:picMkLst>
        </pc:picChg>
      </pc:sldChg>
      <pc:sldChg chg="modSp mod">
        <pc:chgData name="Andy Jones" userId="d9ce672b-044b-4484-a985-ba51cd9db6ad" providerId="ADAL" clId="{E4625E7C-ADC7-A34A-8DA6-91AEE7266AAA}" dt="2024-05-28T14:40:14.359" v="1" actId="6549"/>
        <pc:sldMkLst>
          <pc:docMk/>
          <pc:sldMk cId="35950841" sldId="2147376239"/>
        </pc:sldMkLst>
        <pc:spChg chg="mod">
          <ac:chgData name="Andy Jones" userId="d9ce672b-044b-4484-a985-ba51cd9db6ad" providerId="ADAL" clId="{E4625E7C-ADC7-A34A-8DA6-91AEE7266AAA}" dt="2024-05-28T14:40:14.359" v="1" actId="6549"/>
          <ac:spMkLst>
            <pc:docMk/>
            <pc:sldMk cId="35950841" sldId="2147376239"/>
            <ac:spMk id="6" creationId="{CC38B523-6241-90D0-1224-FE0EF6B7325E}"/>
          </ac:spMkLst>
        </pc:spChg>
      </pc:sldChg>
      <pc:sldChg chg="addSp modSp mod addCm modNotesTx">
        <pc:chgData name="Andy Jones" userId="d9ce672b-044b-4484-a985-ba51cd9db6ad" providerId="ADAL" clId="{E4625E7C-ADC7-A34A-8DA6-91AEE7266AAA}" dt="2024-05-28T20:49:01.358" v="10319" actId="20577"/>
        <pc:sldMkLst>
          <pc:docMk/>
          <pc:sldMk cId="757986718" sldId="2147376240"/>
        </pc:sldMkLst>
        <pc:spChg chg="add mod">
          <ac:chgData name="Andy Jones" userId="d9ce672b-044b-4484-a985-ba51cd9db6ad" providerId="ADAL" clId="{E4625E7C-ADC7-A34A-8DA6-91AEE7266AAA}" dt="2024-05-28T20:48:20.691" v="10265" actId="1076"/>
          <ac:spMkLst>
            <pc:docMk/>
            <pc:sldMk cId="757986718" sldId="2147376240"/>
            <ac:spMk id="17" creationId="{8A181DAE-BAFB-7E8B-E550-2B7E30AD6524}"/>
          </ac:spMkLst>
        </pc:spChg>
        <pc:spChg chg="add mod">
          <ac:chgData name="Andy Jones" userId="d9ce672b-044b-4484-a985-ba51cd9db6ad" providerId="ADAL" clId="{E4625E7C-ADC7-A34A-8DA6-91AEE7266AAA}" dt="2024-05-28T20:49:01.358" v="10319" actId="20577"/>
          <ac:spMkLst>
            <pc:docMk/>
            <pc:sldMk cId="757986718" sldId="2147376240"/>
            <ac:spMk id="18" creationId="{D5E05DC3-D251-3AC1-CD51-C23BF5336671}"/>
          </ac:spMkLst>
        </pc:spChg>
        <pc:extLst>
          <p:ext xmlns:p="http://schemas.openxmlformats.org/presentationml/2006/main" uri="{D6D511B9-2390-475A-947B-AFAB55BFBCF1}">
            <pc226:cmChg xmlns:pc226="http://schemas.microsoft.com/office/powerpoint/2022/06/main/command" chg="add">
              <pc226:chgData name="Andy Jones" userId="d9ce672b-044b-4484-a985-ba51cd9db6ad" providerId="ADAL" clId="{E4625E7C-ADC7-A34A-8DA6-91AEE7266AAA}" dt="2024-05-28T20:48:43.322" v="10266"/>
              <pc2:cmMkLst xmlns:pc2="http://schemas.microsoft.com/office/powerpoint/2019/9/main/command">
                <pc:docMk/>
                <pc:sldMk cId="757986718" sldId="2147376240"/>
                <pc2:cmMk id="{861DCAE5-B6F6-BF4F-B0EB-B200121E2ABE}"/>
              </pc2:cmMkLst>
            </pc226:cmChg>
          </p:ext>
        </pc:extLst>
      </pc:sldChg>
      <pc:sldChg chg="addSp modSp mod modShow">
        <pc:chgData name="Andy Jones" userId="d9ce672b-044b-4484-a985-ba51cd9db6ad" providerId="ADAL" clId="{E4625E7C-ADC7-A34A-8DA6-91AEE7266AAA}" dt="2024-05-28T16:01:03.558" v="2689" actId="1076"/>
        <pc:sldMkLst>
          <pc:docMk/>
          <pc:sldMk cId="3390659166" sldId="2147376241"/>
        </pc:sldMkLst>
        <pc:spChg chg="add mod">
          <ac:chgData name="Andy Jones" userId="d9ce672b-044b-4484-a985-ba51cd9db6ad" providerId="ADAL" clId="{E4625E7C-ADC7-A34A-8DA6-91AEE7266AAA}" dt="2024-05-28T16:01:03.558" v="2689" actId="1076"/>
          <ac:spMkLst>
            <pc:docMk/>
            <pc:sldMk cId="3390659166" sldId="2147376241"/>
            <ac:spMk id="2" creationId="{658AA257-625A-285B-8824-44DCE94981EE}"/>
          </ac:spMkLst>
        </pc:spChg>
      </pc:sldChg>
      <pc:sldChg chg="addSp modSp mod">
        <pc:chgData name="Andy Jones" userId="d9ce672b-044b-4484-a985-ba51cd9db6ad" providerId="ADAL" clId="{E4625E7C-ADC7-A34A-8DA6-91AEE7266AAA}" dt="2024-05-28T21:45:50.781" v="12013" actId="14100"/>
        <pc:sldMkLst>
          <pc:docMk/>
          <pc:sldMk cId="4862282" sldId="2147376242"/>
        </pc:sldMkLst>
        <pc:spChg chg="add mod">
          <ac:chgData name="Andy Jones" userId="d9ce672b-044b-4484-a985-ba51cd9db6ad" providerId="ADAL" clId="{E4625E7C-ADC7-A34A-8DA6-91AEE7266AAA}" dt="2024-05-28T21:45:50.781" v="12013" actId="14100"/>
          <ac:spMkLst>
            <pc:docMk/>
            <pc:sldMk cId="4862282" sldId="2147376242"/>
            <ac:spMk id="2" creationId="{5AD0EDDC-3961-B627-26A9-88C56328336F}"/>
          </ac:spMkLst>
        </pc:spChg>
        <pc:spChg chg="mod">
          <ac:chgData name="Andy Jones" userId="d9ce672b-044b-4484-a985-ba51cd9db6ad" providerId="ADAL" clId="{E4625E7C-ADC7-A34A-8DA6-91AEE7266AAA}" dt="2024-05-28T21:43:14.007" v="11806" actId="20577"/>
          <ac:spMkLst>
            <pc:docMk/>
            <pc:sldMk cId="4862282" sldId="2147376242"/>
            <ac:spMk id="4" creationId="{AE841F83-0121-DED0-7718-A2B3E42DA85F}"/>
          </ac:spMkLst>
        </pc:spChg>
        <pc:spChg chg="mod">
          <ac:chgData name="Andy Jones" userId="d9ce672b-044b-4484-a985-ba51cd9db6ad" providerId="ADAL" clId="{E4625E7C-ADC7-A34A-8DA6-91AEE7266AAA}" dt="2024-05-28T21:43:01.529" v="11794" actId="6549"/>
          <ac:spMkLst>
            <pc:docMk/>
            <pc:sldMk cId="4862282" sldId="2147376242"/>
            <ac:spMk id="5" creationId="{E410B110-9154-2848-07DA-FEB301A86541}"/>
          </ac:spMkLst>
        </pc:spChg>
        <pc:spChg chg="mod">
          <ac:chgData name="Andy Jones" userId="d9ce672b-044b-4484-a985-ba51cd9db6ad" providerId="ADAL" clId="{E4625E7C-ADC7-A34A-8DA6-91AEE7266AAA}" dt="2024-05-28T21:43:08.137" v="11802" actId="20577"/>
          <ac:spMkLst>
            <pc:docMk/>
            <pc:sldMk cId="4862282" sldId="2147376242"/>
            <ac:spMk id="8" creationId="{FB98B5C3-0EF1-6C0D-1A52-CA77F0D0C610}"/>
          </ac:spMkLst>
        </pc:spChg>
        <pc:spChg chg="mod">
          <ac:chgData name="Andy Jones" userId="d9ce672b-044b-4484-a985-ba51cd9db6ad" providerId="ADAL" clId="{E4625E7C-ADC7-A34A-8DA6-91AEE7266AAA}" dt="2024-05-28T21:44:14.894" v="11862" actId="20577"/>
          <ac:spMkLst>
            <pc:docMk/>
            <pc:sldMk cId="4862282" sldId="2147376242"/>
            <ac:spMk id="12" creationId="{C6C60453-EA64-2683-14FE-0DC20D989178}"/>
          </ac:spMkLst>
        </pc:spChg>
        <pc:spChg chg="mod">
          <ac:chgData name="Andy Jones" userId="d9ce672b-044b-4484-a985-ba51cd9db6ad" providerId="ADAL" clId="{E4625E7C-ADC7-A34A-8DA6-91AEE7266AAA}" dt="2024-05-28T21:44:56.062" v="11907" actId="20577"/>
          <ac:spMkLst>
            <pc:docMk/>
            <pc:sldMk cId="4862282" sldId="2147376242"/>
            <ac:spMk id="13" creationId="{D41BD41B-51B7-A3AE-6C46-146C7300F602}"/>
          </ac:spMkLst>
        </pc:spChg>
        <pc:spChg chg="mod">
          <ac:chgData name="Andy Jones" userId="d9ce672b-044b-4484-a985-ba51cd9db6ad" providerId="ADAL" clId="{E4625E7C-ADC7-A34A-8DA6-91AEE7266AAA}" dt="2024-05-28T21:45:16.845" v="11958" actId="313"/>
          <ac:spMkLst>
            <pc:docMk/>
            <pc:sldMk cId="4862282" sldId="2147376242"/>
            <ac:spMk id="14" creationId="{4A8DA901-CBF5-E191-5583-A56431B8D07E}"/>
          </ac:spMkLst>
        </pc:spChg>
      </pc:sldChg>
      <pc:sldChg chg="addSp delSp modSp new mod modClrScheme chgLayout modNotesTx">
        <pc:chgData name="Andy Jones" userId="d9ce672b-044b-4484-a985-ba51cd9db6ad" providerId="ADAL" clId="{E4625E7C-ADC7-A34A-8DA6-91AEE7266AAA}" dt="2024-05-28T16:01:30.142" v="2695" actId="403"/>
        <pc:sldMkLst>
          <pc:docMk/>
          <pc:sldMk cId="687379486" sldId="2147376243"/>
        </pc:sldMkLst>
        <pc:spChg chg="del mod ord">
          <ac:chgData name="Andy Jones" userId="d9ce672b-044b-4484-a985-ba51cd9db6ad" providerId="ADAL" clId="{E4625E7C-ADC7-A34A-8DA6-91AEE7266AAA}" dt="2024-05-28T14:59:19.499" v="340" actId="700"/>
          <ac:spMkLst>
            <pc:docMk/>
            <pc:sldMk cId="687379486" sldId="2147376243"/>
            <ac:spMk id="2" creationId="{DAC1726C-A679-C046-352D-3D86C008CD41}"/>
          </ac:spMkLst>
        </pc:spChg>
        <pc:spChg chg="add mod ord">
          <ac:chgData name="Andy Jones" userId="d9ce672b-044b-4484-a985-ba51cd9db6ad" providerId="ADAL" clId="{E4625E7C-ADC7-A34A-8DA6-91AEE7266AAA}" dt="2024-05-28T14:59:48.583" v="444" actId="20577"/>
          <ac:spMkLst>
            <pc:docMk/>
            <pc:sldMk cId="687379486" sldId="2147376243"/>
            <ac:spMk id="3" creationId="{0AFD467F-78D9-8261-67F7-B2B4C35468B5}"/>
          </ac:spMkLst>
        </pc:spChg>
        <pc:spChg chg="add mod ord">
          <ac:chgData name="Andy Jones" userId="d9ce672b-044b-4484-a985-ba51cd9db6ad" providerId="ADAL" clId="{E4625E7C-ADC7-A34A-8DA6-91AEE7266AAA}" dt="2024-05-28T16:01:27.653" v="2694" actId="403"/>
          <ac:spMkLst>
            <pc:docMk/>
            <pc:sldMk cId="687379486" sldId="2147376243"/>
            <ac:spMk id="4" creationId="{B32F1E37-4A3E-723B-ACCA-B6B14B078A67}"/>
          </ac:spMkLst>
        </pc:spChg>
        <pc:spChg chg="add mod ord">
          <ac:chgData name="Andy Jones" userId="d9ce672b-044b-4484-a985-ba51cd9db6ad" providerId="ADAL" clId="{E4625E7C-ADC7-A34A-8DA6-91AEE7266AAA}" dt="2024-05-28T16:01:30.142" v="2695" actId="403"/>
          <ac:spMkLst>
            <pc:docMk/>
            <pc:sldMk cId="687379486" sldId="2147376243"/>
            <ac:spMk id="5" creationId="{48A526D2-C922-15BF-DFCB-6DDCEE6D8860}"/>
          </ac:spMkLst>
        </pc:spChg>
        <pc:spChg chg="add mod ord">
          <ac:chgData name="Andy Jones" userId="d9ce672b-044b-4484-a985-ba51cd9db6ad" providerId="ADAL" clId="{E4625E7C-ADC7-A34A-8DA6-91AEE7266AAA}" dt="2024-05-28T16:01:17.871" v="2692" actId="404"/>
          <ac:spMkLst>
            <pc:docMk/>
            <pc:sldMk cId="687379486" sldId="2147376243"/>
            <ac:spMk id="6" creationId="{C59329C8-3CCC-9C25-302D-53289EC5DB48}"/>
          </ac:spMkLst>
        </pc:spChg>
        <pc:spChg chg="add mod ord">
          <ac:chgData name="Andy Jones" userId="d9ce672b-044b-4484-a985-ba51cd9db6ad" providerId="ADAL" clId="{E4625E7C-ADC7-A34A-8DA6-91AEE7266AAA}" dt="2024-05-28T16:01:24.646" v="2693" actId="403"/>
          <ac:spMkLst>
            <pc:docMk/>
            <pc:sldMk cId="687379486" sldId="2147376243"/>
            <ac:spMk id="7" creationId="{EB6D1322-68F7-ED86-BE9F-3C3804174C8A}"/>
          </ac:spMkLst>
        </pc:spChg>
        <pc:spChg chg="add del">
          <ac:chgData name="Andy Jones" userId="d9ce672b-044b-4484-a985-ba51cd9db6ad" providerId="ADAL" clId="{E4625E7C-ADC7-A34A-8DA6-91AEE7266AAA}" dt="2024-05-28T15:00:14.670" v="446" actId="478"/>
          <ac:spMkLst>
            <pc:docMk/>
            <pc:sldMk cId="687379486" sldId="2147376243"/>
            <ac:spMk id="9" creationId="{14EC92B6-6A2A-5431-DE11-9A8612EF83D9}"/>
          </ac:spMkLst>
        </pc:spChg>
        <pc:picChg chg="add del mod">
          <ac:chgData name="Andy Jones" userId="d9ce672b-044b-4484-a985-ba51cd9db6ad" providerId="ADAL" clId="{E4625E7C-ADC7-A34A-8DA6-91AEE7266AAA}" dt="2024-05-28T15:06:46.197" v="616" actId="478"/>
          <ac:picMkLst>
            <pc:docMk/>
            <pc:sldMk cId="687379486" sldId="2147376243"/>
            <ac:picMk id="1026" creationId="{86D36ECF-0BA8-DFE8-0864-277020EEA38C}"/>
          </ac:picMkLst>
        </pc:picChg>
        <pc:picChg chg="add del mod">
          <ac:chgData name="Andy Jones" userId="d9ce672b-044b-4484-a985-ba51cd9db6ad" providerId="ADAL" clId="{E4625E7C-ADC7-A34A-8DA6-91AEE7266AAA}" dt="2024-05-28T15:06:46.197" v="616" actId="478"/>
          <ac:picMkLst>
            <pc:docMk/>
            <pc:sldMk cId="687379486" sldId="2147376243"/>
            <ac:picMk id="1028" creationId="{44FFB28C-EB0E-A96E-4F52-28384D134E13}"/>
          </ac:picMkLst>
        </pc:picChg>
        <pc:picChg chg="add del mod">
          <ac:chgData name="Andy Jones" userId="d9ce672b-044b-4484-a985-ba51cd9db6ad" providerId="ADAL" clId="{E4625E7C-ADC7-A34A-8DA6-91AEE7266AAA}" dt="2024-05-28T15:06:46.197" v="616" actId="478"/>
          <ac:picMkLst>
            <pc:docMk/>
            <pc:sldMk cId="687379486" sldId="2147376243"/>
            <ac:picMk id="1030" creationId="{E76D4D82-B552-0829-17A4-68831B7ECE9B}"/>
          </ac:picMkLst>
        </pc:picChg>
        <pc:picChg chg="add del mod">
          <ac:chgData name="Andy Jones" userId="d9ce672b-044b-4484-a985-ba51cd9db6ad" providerId="ADAL" clId="{E4625E7C-ADC7-A34A-8DA6-91AEE7266AAA}" dt="2024-05-28T15:06:46.197" v="616" actId="478"/>
          <ac:picMkLst>
            <pc:docMk/>
            <pc:sldMk cId="687379486" sldId="2147376243"/>
            <ac:picMk id="1032" creationId="{FCE0716E-F9DB-B916-9B6D-A28A74C7E1BC}"/>
          </ac:picMkLst>
        </pc:picChg>
      </pc:sldChg>
      <pc:sldChg chg="add del">
        <pc:chgData name="Andy Jones" userId="d9ce672b-044b-4484-a985-ba51cd9db6ad" providerId="ADAL" clId="{E4625E7C-ADC7-A34A-8DA6-91AEE7266AAA}" dt="2024-05-28T15:20:23.268" v="1321" actId="2696"/>
        <pc:sldMkLst>
          <pc:docMk/>
          <pc:sldMk cId="6057871" sldId="2147376244"/>
        </pc:sldMkLst>
      </pc:sldChg>
      <pc:sldChg chg="modSp add mod ord setBg modNotesTx">
        <pc:chgData name="Andy Jones" userId="d9ce672b-044b-4484-a985-ba51cd9db6ad" providerId="ADAL" clId="{E4625E7C-ADC7-A34A-8DA6-91AEE7266AAA}" dt="2024-05-28T16:02:39.253" v="2772" actId="20577"/>
        <pc:sldMkLst>
          <pc:docMk/>
          <pc:sldMk cId="760705925" sldId="2147376244"/>
        </pc:sldMkLst>
        <pc:spChg chg="mod">
          <ac:chgData name="Andy Jones" userId="d9ce672b-044b-4484-a985-ba51cd9db6ad" providerId="ADAL" clId="{E4625E7C-ADC7-A34A-8DA6-91AEE7266AAA}" dt="2024-05-28T15:59:06.044" v="2610" actId="6549"/>
          <ac:spMkLst>
            <pc:docMk/>
            <pc:sldMk cId="760705925" sldId="2147376244"/>
            <ac:spMk id="2" creationId="{6C3CC623-EF4C-0C30-E64C-330F1AE4B757}"/>
          </ac:spMkLst>
        </pc:spChg>
      </pc:sldChg>
      <pc:sldChg chg="addSp delSp modSp new mod ord modClrScheme chgLayout modNotesTx">
        <pc:chgData name="Andy Jones" userId="d9ce672b-044b-4484-a985-ba51cd9db6ad" providerId="ADAL" clId="{E4625E7C-ADC7-A34A-8DA6-91AEE7266AAA}" dt="2024-05-28T21:41:06.349" v="11758" actId="313"/>
        <pc:sldMkLst>
          <pc:docMk/>
          <pc:sldMk cId="252440995" sldId="2147376245"/>
        </pc:sldMkLst>
        <pc:spChg chg="del mod ord">
          <ac:chgData name="Andy Jones" userId="d9ce672b-044b-4484-a985-ba51cd9db6ad" providerId="ADAL" clId="{E4625E7C-ADC7-A34A-8DA6-91AEE7266AAA}" dt="2024-05-28T17:12:25.273" v="2891" actId="700"/>
          <ac:spMkLst>
            <pc:docMk/>
            <pc:sldMk cId="252440995" sldId="2147376245"/>
            <ac:spMk id="2" creationId="{2CB7EA36-90FD-4E76-0196-EDC9610DBB31}"/>
          </ac:spMkLst>
        </pc:spChg>
        <pc:spChg chg="add mod ord">
          <ac:chgData name="Andy Jones" userId="d9ce672b-044b-4484-a985-ba51cd9db6ad" providerId="ADAL" clId="{E4625E7C-ADC7-A34A-8DA6-91AEE7266AAA}" dt="2024-05-28T18:03:41.205" v="5017" actId="20577"/>
          <ac:spMkLst>
            <pc:docMk/>
            <pc:sldMk cId="252440995" sldId="2147376245"/>
            <ac:spMk id="3" creationId="{D75E6FAC-A080-A8B2-CB58-B79F39781370}"/>
          </ac:spMkLst>
        </pc:spChg>
        <pc:spChg chg="add mod ord">
          <ac:chgData name="Andy Jones" userId="d9ce672b-044b-4484-a985-ba51cd9db6ad" providerId="ADAL" clId="{E4625E7C-ADC7-A34A-8DA6-91AEE7266AAA}" dt="2024-05-28T17:55:34.075" v="4839" actId="20577"/>
          <ac:spMkLst>
            <pc:docMk/>
            <pc:sldMk cId="252440995" sldId="2147376245"/>
            <ac:spMk id="4" creationId="{903DBF62-AF51-D213-5A68-8C270A79F543}"/>
          </ac:spMkLst>
        </pc:spChg>
        <pc:spChg chg="add mod ord">
          <ac:chgData name="Andy Jones" userId="d9ce672b-044b-4484-a985-ba51cd9db6ad" providerId="ADAL" clId="{E4625E7C-ADC7-A34A-8DA6-91AEE7266AAA}" dt="2024-05-28T17:13:11.034" v="2920" actId="20577"/>
          <ac:spMkLst>
            <pc:docMk/>
            <pc:sldMk cId="252440995" sldId="2147376245"/>
            <ac:spMk id="5" creationId="{D1A444DF-7E26-7BBA-0BFC-BF858EF587A9}"/>
          </ac:spMkLst>
        </pc:spChg>
        <pc:spChg chg="add mod ord">
          <ac:chgData name="Andy Jones" userId="d9ce672b-044b-4484-a985-ba51cd9db6ad" providerId="ADAL" clId="{E4625E7C-ADC7-A34A-8DA6-91AEE7266AAA}" dt="2024-05-28T17:12:57.081" v="2903" actId="20577"/>
          <ac:spMkLst>
            <pc:docMk/>
            <pc:sldMk cId="252440995" sldId="2147376245"/>
            <ac:spMk id="6" creationId="{7EC4A6D2-057E-7CD9-F9A0-D27B2581D680}"/>
          </ac:spMkLst>
        </pc:spChg>
        <pc:spChg chg="add mod ord">
          <ac:chgData name="Andy Jones" userId="d9ce672b-044b-4484-a985-ba51cd9db6ad" providerId="ADAL" clId="{E4625E7C-ADC7-A34A-8DA6-91AEE7266AAA}" dt="2024-05-28T17:12:59.576" v="2908" actId="20577"/>
          <ac:spMkLst>
            <pc:docMk/>
            <pc:sldMk cId="252440995" sldId="2147376245"/>
            <ac:spMk id="7" creationId="{A8513639-4FD4-FF8F-BD23-F88746107E69}"/>
          </ac:spMkLst>
        </pc:spChg>
        <pc:spChg chg="add mod ord">
          <ac:chgData name="Andy Jones" userId="d9ce672b-044b-4484-a985-ba51cd9db6ad" providerId="ADAL" clId="{E4625E7C-ADC7-A34A-8DA6-91AEE7266AAA}" dt="2024-05-28T17:55:17.429" v="4826" actId="20577"/>
          <ac:spMkLst>
            <pc:docMk/>
            <pc:sldMk cId="252440995" sldId="2147376245"/>
            <ac:spMk id="8" creationId="{E08D3AC3-A148-B9B3-5B1C-B54418C9A7D8}"/>
          </ac:spMkLst>
        </pc:spChg>
        <pc:spChg chg="add mod ord">
          <ac:chgData name="Andy Jones" userId="d9ce672b-044b-4484-a985-ba51cd9db6ad" providerId="ADAL" clId="{E4625E7C-ADC7-A34A-8DA6-91AEE7266AAA}" dt="2024-05-28T17:56:28.762" v="4843" actId="14100"/>
          <ac:spMkLst>
            <pc:docMk/>
            <pc:sldMk cId="252440995" sldId="2147376245"/>
            <ac:spMk id="9" creationId="{85F4F268-2B4A-34FA-76DD-CA1DF69A81E2}"/>
          </ac:spMkLst>
        </pc:spChg>
        <pc:picChg chg="add mod">
          <ac:chgData name="Andy Jones" userId="d9ce672b-044b-4484-a985-ba51cd9db6ad" providerId="ADAL" clId="{E4625E7C-ADC7-A34A-8DA6-91AEE7266AAA}" dt="2024-05-28T17:26:19.405" v="3458" actId="1076"/>
          <ac:picMkLst>
            <pc:docMk/>
            <pc:sldMk cId="252440995" sldId="2147376245"/>
            <ac:picMk id="10" creationId="{F3A7342C-6B77-08B4-7261-9CD960583F1E}"/>
          </ac:picMkLst>
        </pc:picChg>
        <pc:picChg chg="add del mod">
          <ac:chgData name="Andy Jones" userId="d9ce672b-044b-4484-a985-ba51cd9db6ad" providerId="ADAL" clId="{E4625E7C-ADC7-A34A-8DA6-91AEE7266AAA}" dt="2024-05-28T17:47:14.341" v="4667" actId="478"/>
          <ac:picMkLst>
            <pc:docMk/>
            <pc:sldMk cId="252440995" sldId="2147376245"/>
            <ac:picMk id="11" creationId="{03E2941C-6A67-A1C5-EE20-BF524B0DCC13}"/>
          </ac:picMkLst>
        </pc:picChg>
        <pc:picChg chg="add del mod">
          <ac:chgData name="Andy Jones" userId="d9ce672b-044b-4484-a985-ba51cd9db6ad" providerId="ADAL" clId="{E4625E7C-ADC7-A34A-8DA6-91AEE7266AAA}" dt="2024-05-28T17:30:17.112" v="3611" actId="478"/>
          <ac:picMkLst>
            <pc:docMk/>
            <pc:sldMk cId="252440995" sldId="2147376245"/>
            <ac:picMk id="4098" creationId="{B8F03991-2F15-6234-FD8D-9209B8AD0507}"/>
          </ac:picMkLst>
        </pc:picChg>
        <pc:picChg chg="add mod">
          <ac:chgData name="Andy Jones" userId="d9ce672b-044b-4484-a985-ba51cd9db6ad" providerId="ADAL" clId="{E4625E7C-ADC7-A34A-8DA6-91AEE7266AAA}" dt="2024-05-28T17:30:23.758" v="3615" actId="1076"/>
          <ac:picMkLst>
            <pc:docMk/>
            <pc:sldMk cId="252440995" sldId="2147376245"/>
            <ac:picMk id="4100" creationId="{4387310F-3679-19DE-D2BC-99A460536F33}"/>
          </ac:picMkLst>
        </pc:picChg>
        <pc:picChg chg="add mod">
          <ac:chgData name="Andy Jones" userId="d9ce672b-044b-4484-a985-ba51cd9db6ad" providerId="ADAL" clId="{E4625E7C-ADC7-A34A-8DA6-91AEE7266AAA}" dt="2024-05-28T17:39:41.136" v="4060" actId="1076"/>
          <ac:picMkLst>
            <pc:docMk/>
            <pc:sldMk cId="252440995" sldId="2147376245"/>
            <ac:picMk id="4102" creationId="{07712E11-B096-BD96-9D3D-7AB2106530B5}"/>
          </ac:picMkLst>
        </pc:picChg>
      </pc:sldChg>
      <pc:sldChg chg="addSp modSp add mod ord modShow">
        <pc:chgData name="Andy Jones" userId="d9ce672b-044b-4484-a985-ba51cd9db6ad" providerId="ADAL" clId="{E4625E7C-ADC7-A34A-8DA6-91AEE7266AAA}" dt="2024-05-28T19:03:54.611" v="7266" actId="20578"/>
        <pc:sldMkLst>
          <pc:docMk/>
          <pc:sldMk cId="3132088942" sldId="2147376246"/>
        </pc:sldMkLst>
        <pc:spChg chg="add mod">
          <ac:chgData name="Andy Jones" userId="d9ce672b-044b-4484-a985-ba51cd9db6ad" providerId="ADAL" clId="{E4625E7C-ADC7-A34A-8DA6-91AEE7266AAA}" dt="2024-05-28T19:03:49.217" v="7265"/>
          <ac:spMkLst>
            <pc:docMk/>
            <pc:sldMk cId="3132088942" sldId="2147376246"/>
            <ac:spMk id="5" creationId="{9AF00758-C673-3CE9-CC8F-B7CFA8AF1D7D}"/>
          </ac:spMkLst>
        </pc:spChg>
        <pc:picChg chg="mod">
          <ac:chgData name="Andy Jones" userId="d9ce672b-044b-4484-a985-ba51cd9db6ad" providerId="ADAL" clId="{E4625E7C-ADC7-A34A-8DA6-91AEE7266AAA}" dt="2024-05-28T18:58:51.330" v="7016" actId="1076"/>
          <ac:picMkLst>
            <pc:docMk/>
            <pc:sldMk cId="3132088942" sldId="2147376246"/>
            <ac:picMk id="2" creationId="{B85F175C-5FF1-9DB5-C49A-515B6ADCC635}"/>
          </ac:picMkLst>
        </pc:picChg>
      </pc:sldChg>
      <pc:sldChg chg="addSp delSp modSp new mod modClrScheme chgLayout modNotesTx">
        <pc:chgData name="Andy Jones" userId="d9ce672b-044b-4484-a985-ba51cd9db6ad" providerId="ADAL" clId="{E4625E7C-ADC7-A34A-8DA6-91AEE7266AAA}" dt="2024-05-28T21:00:21.792" v="10902" actId="20577"/>
        <pc:sldMkLst>
          <pc:docMk/>
          <pc:sldMk cId="1819984167" sldId="2147376247"/>
        </pc:sldMkLst>
        <pc:spChg chg="del mod ord">
          <ac:chgData name="Andy Jones" userId="d9ce672b-044b-4484-a985-ba51cd9db6ad" providerId="ADAL" clId="{E4625E7C-ADC7-A34A-8DA6-91AEE7266AAA}" dt="2024-05-28T20:50:01.714" v="10321" actId="700"/>
          <ac:spMkLst>
            <pc:docMk/>
            <pc:sldMk cId="1819984167" sldId="2147376247"/>
            <ac:spMk id="2" creationId="{FA42A0AC-F8DE-D520-EE51-4AB179518167}"/>
          </ac:spMkLst>
        </pc:spChg>
        <pc:spChg chg="add mod ord">
          <ac:chgData name="Andy Jones" userId="d9ce672b-044b-4484-a985-ba51cd9db6ad" providerId="ADAL" clId="{E4625E7C-ADC7-A34A-8DA6-91AEE7266AAA}" dt="2024-05-28T20:50:08.350" v="10343" actId="20577"/>
          <ac:spMkLst>
            <pc:docMk/>
            <pc:sldMk cId="1819984167" sldId="2147376247"/>
            <ac:spMk id="3" creationId="{367AE88D-952A-0D36-E009-02185078B8D7}"/>
          </ac:spMkLst>
        </pc:spChg>
        <pc:spChg chg="add del mod ord">
          <ac:chgData name="Andy Jones" userId="d9ce672b-044b-4484-a985-ba51cd9db6ad" providerId="ADAL" clId="{E4625E7C-ADC7-A34A-8DA6-91AEE7266AAA}" dt="2024-05-28T20:56:53.877" v="10830" actId="20577"/>
          <ac:spMkLst>
            <pc:docMk/>
            <pc:sldMk cId="1819984167" sldId="2147376247"/>
            <ac:spMk id="4" creationId="{4A722B10-DC86-5028-DC56-C2DB5C3BD28A}"/>
          </ac:spMkLst>
        </pc:spChg>
        <pc:spChg chg="add mod ord">
          <ac:chgData name="Andy Jones" userId="d9ce672b-044b-4484-a985-ba51cd9db6ad" providerId="ADAL" clId="{E4625E7C-ADC7-A34A-8DA6-91AEE7266AAA}" dt="2024-05-28T20:54:00.648" v="10612" actId="1037"/>
          <ac:spMkLst>
            <pc:docMk/>
            <pc:sldMk cId="1819984167" sldId="2147376247"/>
            <ac:spMk id="5" creationId="{573B80EC-22DB-6FFB-D80D-E8C4C493E4F1}"/>
          </ac:spMkLst>
        </pc:spChg>
        <pc:picChg chg="add mod">
          <ac:chgData name="Andy Jones" userId="d9ce672b-044b-4484-a985-ba51cd9db6ad" providerId="ADAL" clId="{E4625E7C-ADC7-A34A-8DA6-91AEE7266AAA}" dt="2024-05-28T20:54:21.624" v="10614"/>
          <ac:picMkLst>
            <pc:docMk/>
            <pc:sldMk cId="1819984167" sldId="2147376247"/>
            <ac:picMk id="6" creationId="{DB2B8CFB-CAEB-1747-81A5-FAB83E5387E2}"/>
          </ac:picMkLst>
        </pc:picChg>
        <pc:picChg chg="add mod modCrop">
          <ac:chgData name="Andy Jones" userId="d9ce672b-044b-4484-a985-ba51cd9db6ad" providerId="ADAL" clId="{E4625E7C-ADC7-A34A-8DA6-91AEE7266AAA}" dt="2024-05-28T20:55:13.930" v="10622" actId="732"/>
          <ac:picMkLst>
            <pc:docMk/>
            <pc:sldMk cId="1819984167" sldId="2147376247"/>
            <ac:picMk id="7" creationId="{A3890BB0-67FE-9ABB-AAE8-FFC9514251BC}"/>
          </ac:picMkLst>
        </pc:picChg>
      </pc:sldChg>
      <pc:sldChg chg="addSp delSp modSp new mod chgLayout modNotesTx">
        <pc:chgData name="Andy Jones" userId="d9ce672b-044b-4484-a985-ba51cd9db6ad" providerId="ADAL" clId="{E4625E7C-ADC7-A34A-8DA6-91AEE7266AAA}" dt="2024-05-28T21:39:35.214" v="11752" actId="1076"/>
        <pc:sldMkLst>
          <pc:docMk/>
          <pc:sldMk cId="1242715157" sldId="2147376248"/>
        </pc:sldMkLst>
        <pc:spChg chg="del">
          <ac:chgData name="Andy Jones" userId="d9ce672b-044b-4484-a985-ba51cd9db6ad" providerId="ADAL" clId="{E4625E7C-ADC7-A34A-8DA6-91AEE7266AAA}" dt="2024-05-28T21:06:26.468" v="11095" actId="700"/>
          <ac:spMkLst>
            <pc:docMk/>
            <pc:sldMk cId="1242715157" sldId="2147376248"/>
            <ac:spMk id="2" creationId="{AEFD2300-7824-F55A-9AF1-709615ADF77B}"/>
          </ac:spMkLst>
        </pc:spChg>
        <pc:spChg chg="add mod ord">
          <ac:chgData name="Andy Jones" userId="d9ce672b-044b-4484-a985-ba51cd9db6ad" providerId="ADAL" clId="{E4625E7C-ADC7-A34A-8DA6-91AEE7266AAA}" dt="2024-05-28T21:06:40.356" v="11118" actId="20577"/>
          <ac:spMkLst>
            <pc:docMk/>
            <pc:sldMk cId="1242715157" sldId="2147376248"/>
            <ac:spMk id="3" creationId="{628443F8-20A7-33A5-12EB-024A07CFD55E}"/>
          </ac:spMkLst>
        </pc:spChg>
        <pc:spChg chg="add mod">
          <ac:chgData name="Andy Jones" userId="d9ce672b-044b-4484-a985-ba51cd9db6ad" providerId="ADAL" clId="{E4625E7C-ADC7-A34A-8DA6-91AEE7266AAA}" dt="2024-05-28T21:22:24.138" v="11317" actId="14100"/>
          <ac:spMkLst>
            <pc:docMk/>
            <pc:sldMk cId="1242715157" sldId="2147376248"/>
            <ac:spMk id="7" creationId="{78AA9B69-51A9-5DE8-4B7E-531DACB97D7A}"/>
          </ac:spMkLst>
        </pc:spChg>
        <pc:picChg chg="add del mod">
          <ac:chgData name="Andy Jones" userId="d9ce672b-044b-4484-a985-ba51cd9db6ad" providerId="ADAL" clId="{E4625E7C-ADC7-A34A-8DA6-91AEE7266AAA}" dt="2024-05-28T21:08:17.193" v="11131" actId="478"/>
          <ac:picMkLst>
            <pc:docMk/>
            <pc:sldMk cId="1242715157" sldId="2147376248"/>
            <ac:picMk id="4" creationId="{55AFF842-5984-E15A-6BD4-7ABC49BA1E68}"/>
          </ac:picMkLst>
        </pc:picChg>
        <pc:picChg chg="add del mod">
          <ac:chgData name="Andy Jones" userId="d9ce672b-044b-4484-a985-ba51cd9db6ad" providerId="ADAL" clId="{E4625E7C-ADC7-A34A-8DA6-91AEE7266AAA}" dt="2024-05-28T21:08:17.193" v="11131" actId="478"/>
          <ac:picMkLst>
            <pc:docMk/>
            <pc:sldMk cId="1242715157" sldId="2147376248"/>
            <ac:picMk id="5" creationId="{205F6C46-B8BC-A8EC-B3A3-0E2947F96225}"/>
          </ac:picMkLst>
        </pc:picChg>
        <pc:picChg chg="add del mod">
          <ac:chgData name="Andy Jones" userId="d9ce672b-044b-4484-a985-ba51cd9db6ad" providerId="ADAL" clId="{E4625E7C-ADC7-A34A-8DA6-91AEE7266AAA}" dt="2024-05-28T21:08:17.193" v="11131" actId="478"/>
          <ac:picMkLst>
            <pc:docMk/>
            <pc:sldMk cId="1242715157" sldId="2147376248"/>
            <ac:picMk id="6" creationId="{7E38DB19-CB4C-D5EB-08AD-115AE22E2824}"/>
          </ac:picMkLst>
        </pc:picChg>
        <pc:picChg chg="add del mod">
          <ac:chgData name="Andy Jones" userId="d9ce672b-044b-4484-a985-ba51cd9db6ad" providerId="ADAL" clId="{E4625E7C-ADC7-A34A-8DA6-91AEE7266AAA}" dt="2024-05-28T21:22:29.171" v="11318" actId="478"/>
          <ac:picMkLst>
            <pc:docMk/>
            <pc:sldMk cId="1242715157" sldId="2147376248"/>
            <ac:picMk id="8" creationId="{E4537690-36C3-4553-A09E-537BD4552CFE}"/>
          </ac:picMkLst>
        </pc:picChg>
        <pc:picChg chg="add mod">
          <ac:chgData name="Andy Jones" userId="d9ce672b-044b-4484-a985-ba51cd9db6ad" providerId="ADAL" clId="{E4625E7C-ADC7-A34A-8DA6-91AEE7266AAA}" dt="2024-05-28T21:39:11.666" v="11746" actId="1036"/>
          <ac:picMkLst>
            <pc:docMk/>
            <pc:sldMk cId="1242715157" sldId="2147376248"/>
            <ac:picMk id="9" creationId="{86591886-45F0-F121-11C1-0B3C7152BA42}"/>
          </ac:picMkLst>
        </pc:picChg>
        <pc:picChg chg="add del mod">
          <ac:chgData name="Andy Jones" userId="d9ce672b-044b-4484-a985-ba51cd9db6ad" providerId="ADAL" clId="{E4625E7C-ADC7-A34A-8DA6-91AEE7266AAA}" dt="2024-05-28T21:15:19.673" v="11160" actId="478"/>
          <ac:picMkLst>
            <pc:docMk/>
            <pc:sldMk cId="1242715157" sldId="2147376248"/>
            <ac:picMk id="10" creationId="{1E62D69B-5204-285B-F1E7-2DEB1B08CF1F}"/>
          </ac:picMkLst>
        </pc:picChg>
        <pc:picChg chg="add del mod">
          <ac:chgData name="Andy Jones" userId="d9ce672b-044b-4484-a985-ba51cd9db6ad" providerId="ADAL" clId="{E4625E7C-ADC7-A34A-8DA6-91AEE7266AAA}" dt="2024-05-28T21:24:02.091" v="11333" actId="478"/>
          <ac:picMkLst>
            <pc:docMk/>
            <pc:sldMk cId="1242715157" sldId="2147376248"/>
            <ac:picMk id="11" creationId="{88C9B668-4CFC-FF0D-B2B9-E4B9CD2C80E8}"/>
          </ac:picMkLst>
        </pc:picChg>
        <pc:picChg chg="add mod">
          <ac:chgData name="Andy Jones" userId="d9ce672b-044b-4484-a985-ba51cd9db6ad" providerId="ADAL" clId="{E4625E7C-ADC7-A34A-8DA6-91AEE7266AAA}" dt="2024-05-28T21:39:35.214" v="11752" actId="1076"/>
          <ac:picMkLst>
            <pc:docMk/>
            <pc:sldMk cId="1242715157" sldId="2147376248"/>
            <ac:picMk id="12" creationId="{CA0DD44A-2E9D-C418-927D-8B09F5F332F6}"/>
          </ac:picMkLst>
        </pc:picChg>
        <pc:picChg chg="add mod">
          <ac:chgData name="Andy Jones" userId="d9ce672b-044b-4484-a985-ba51cd9db6ad" providerId="ADAL" clId="{E4625E7C-ADC7-A34A-8DA6-91AEE7266AAA}" dt="2024-05-28T21:39:11.666" v="11746" actId="1036"/>
          <ac:picMkLst>
            <pc:docMk/>
            <pc:sldMk cId="1242715157" sldId="2147376248"/>
            <ac:picMk id="13" creationId="{6D065672-1B57-3878-138B-DB1F4606057C}"/>
          </ac:picMkLst>
        </pc:picChg>
        <pc:picChg chg="add mod">
          <ac:chgData name="Andy Jones" userId="d9ce672b-044b-4484-a985-ba51cd9db6ad" providerId="ADAL" clId="{E4625E7C-ADC7-A34A-8DA6-91AEE7266AAA}" dt="2024-05-28T21:23:37.605" v="11330" actId="1076"/>
          <ac:picMkLst>
            <pc:docMk/>
            <pc:sldMk cId="1242715157" sldId="2147376248"/>
            <ac:picMk id="14" creationId="{78CCD71B-FFA7-8F90-D23D-3411E6A4B00B}"/>
          </ac:picMkLst>
        </pc:picChg>
        <pc:picChg chg="add mod">
          <ac:chgData name="Andy Jones" userId="d9ce672b-044b-4484-a985-ba51cd9db6ad" providerId="ADAL" clId="{E4625E7C-ADC7-A34A-8DA6-91AEE7266AAA}" dt="2024-05-28T21:23:35.261" v="11329" actId="1076"/>
          <ac:picMkLst>
            <pc:docMk/>
            <pc:sldMk cId="1242715157" sldId="2147376248"/>
            <ac:picMk id="15" creationId="{28FE5BA9-2885-E510-7628-C6669591319F}"/>
          </ac:picMkLst>
        </pc:picChg>
        <pc:picChg chg="add mod">
          <ac:chgData name="Andy Jones" userId="d9ce672b-044b-4484-a985-ba51cd9db6ad" providerId="ADAL" clId="{E4625E7C-ADC7-A34A-8DA6-91AEE7266AAA}" dt="2024-05-28T21:39:11.666" v="11746" actId="1036"/>
          <ac:picMkLst>
            <pc:docMk/>
            <pc:sldMk cId="1242715157" sldId="2147376248"/>
            <ac:picMk id="16" creationId="{5EB462E7-45DC-7966-C333-CA63BDEA28B4}"/>
          </ac:picMkLst>
        </pc:picChg>
        <pc:picChg chg="add mod">
          <ac:chgData name="Andy Jones" userId="d9ce672b-044b-4484-a985-ba51cd9db6ad" providerId="ADAL" clId="{E4625E7C-ADC7-A34A-8DA6-91AEE7266AAA}" dt="2024-05-28T21:39:23.807" v="11750" actId="1076"/>
          <ac:picMkLst>
            <pc:docMk/>
            <pc:sldMk cId="1242715157" sldId="2147376248"/>
            <ac:picMk id="17" creationId="{CF842ACE-1333-F43E-3647-BE839151CB03}"/>
          </ac:picMkLst>
        </pc:picChg>
        <pc:picChg chg="add mod">
          <ac:chgData name="Andy Jones" userId="d9ce672b-044b-4484-a985-ba51cd9db6ad" providerId="ADAL" clId="{E4625E7C-ADC7-A34A-8DA6-91AEE7266AAA}" dt="2024-05-28T21:39:28.287" v="11751" actId="1076"/>
          <ac:picMkLst>
            <pc:docMk/>
            <pc:sldMk cId="1242715157" sldId="2147376248"/>
            <ac:picMk id="18" creationId="{EAC0C524-A6B7-0255-86BB-8120C9685455}"/>
          </ac:picMkLst>
        </pc:picChg>
        <pc:picChg chg="add mod">
          <ac:chgData name="Andy Jones" userId="d9ce672b-044b-4484-a985-ba51cd9db6ad" providerId="ADAL" clId="{E4625E7C-ADC7-A34A-8DA6-91AEE7266AAA}" dt="2024-05-28T21:39:11.666" v="11746" actId="1036"/>
          <ac:picMkLst>
            <pc:docMk/>
            <pc:sldMk cId="1242715157" sldId="2147376248"/>
            <ac:picMk id="19" creationId="{7A6BCF7C-C103-4A5D-387F-02E96BC03223}"/>
          </ac:picMkLst>
        </pc:picChg>
        <pc:picChg chg="add del mod">
          <ac:chgData name="Andy Jones" userId="d9ce672b-044b-4484-a985-ba51cd9db6ad" providerId="ADAL" clId="{E4625E7C-ADC7-A34A-8DA6-91AEE7266AAA}" dt="2024-05-28T21:08:17.193" v="11131" actId="478"/>
          <ac:picMkLst>
            <pc:docMk/>
            <pc:sldMk cId="1242715157" sldId="2147376248"/>
            <ac:picMk id="7170" creationId="{8FC17941-8967-47DF-2BC5-F547DA6BB6A3}"/>
          </ac:picMkLst>
        </pc:picChg>
        <pc:picChg chg="add del">
          <ac:chgData name="Andy Jones" userId="d9ce672b-044b-4484-a985-ba51cd9db6ad" providerId="ADAL" clId="{E4625E7C-ADC7-A34A-8DA6-91AEE7266AAA}" dt="2024-05-28T21:08:20.296" v="11133" actId="478"/>
          <ac:picMkLst>
            <pc:docMk/>
            <pc:sldMk cId="1242715157" sldId="2147376248"/>
            <ac:picMk id="7172" creationId="{FCE8DC84-37A8-B52E-BF7A-6A81E252CDE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19456" y="8705088"/>
            <a:ext cx="338328" cy="228600"/>
          </a:xfrm>
          <a:prstGeom prst="rect">
            <a:avLst/>
          </a:prstGeom>
        </p:spPr>
        <p:txBody>
          <a:bodyPr vert="horz" lIns="0" tIns="0" rIns="0" bIns="0" rtlCol="0" anchor="b"/>
          <a:lstStyle>
            <a:lvl1pPr algn="r">
              <a:defRPr sz="1200"/>
            </a:lvl1pPr>
          </a:lstStyle>
          <a:p>
            <a:pPr algn="l"/>
            <a:fld id="{614B4878-71CB-8F40-B9DD-F26F1F6CA014}" type="slidenum">
              <a:rPr lang="en-US" sz="600" smtClean="0">
                <a:solidFill>
                  <a:schemeClr val="bg1"/>
                </a:solidFill>
                <a:latin typeface="IBM Plex Sans Light" panose="020B0503050203000203" pitchFamily="34" charset="0"/>
                <a:ea typeface="IBM Plex Sans Light" charset="0"/>
                <a:cs typeface="IBM Plex Sans Light" charset="0"/>
              </a:rPr>
              <a:pPr algn="l"/>
              <a:t>‹#›</a:t>
            </a:fld>
            <a:endParaRPr lang="en-US" sz="600">
              <a:solidFill>
                <a:schemeClr val="bg1"/>
              </a:solidFill>
              <a:latin typeface="IBM Plex Sans Light" panose="020B0503050203000203" pitchFamily="34" charset="0"/>
              <a:ea typeface="IBM Plex Sans Light" charset="0"/>
              <a:cs typeface="IBM Plex Sans Light" charset="0"/>
            </a:endParaRPr>
          </a:p>
        </p:txBody>
      </p:sp>
      <p:sp>
        <p:nvSpPr>
          <p:cNvPr id="4" name="Footer Placeholder 3"/>
          <p:cNvSpPr>
            <a:spLocks noGrp="1"/>
          </p:cNvSpPr>
          <p:nvPr>
            <p:ph type="ftr" sz="quarter" idx="2"/>
          </p:nvPr>
        </p:nvSpPr>
        <p:spPr>
          <a:xfrm>
            <a:off x="630936" y="8705088"/>
            <a:ext cx="3657600" cy="228600"/>
          </a:xfrm>
          <a:prstGeom prst="rect">
            <a:avLst/>
          </a:prstGeom>
        </p:spPr>
        <p:txBody>
          <a:bodyPr vert="horz" lIns="0" tIns="0" rIns="0" bIns="0" rtlCol="0" anchor="b"/>
          <a:lstStyle>
            <a:lvl1pPr algn="l">
              <a:defRPr sz="1200"/>
            </a:lvl1pPr>
          </a:lstStyle>
          <a:p>
            <a:r>
              <a:rPr lang="en-US" sz="600">
                <a:solidFill>
                  <a:schemeClr val="bg1"/>
                </a:solidFill>
                <a:latin typeface="IBM Plex Sans Light" panose="020B0503050203000203" pitchFamily="34" charset="0"/>
                <a:ea typeface="IBM Plex Sans Light" charset="0"/>
                <a:cs typeface="IBM Plex Sans Light" charset="0"/>
              </a:rPr>
              <a:t>Group Name / DOC ID / Month XX, 2023 / © 2023 IBM Corporation</a:t>
            </a: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6710" y="228600"/>
            <a:ext cx="6419088" cy="3612324"/>
          </a:xfrm>
          <a:prstGeom prst="rect">
            <a:avLst/>
          </a:prstGeom>
          <a:noFill/>
          <a:ln w="12700">
            <a:solidFill>
              <a:prstClr val="black"/>
            </a:solidFill>
          </a:ln>
        </p:spPr>
        <p:txBody>
          <a:bodyPr vert="horz" lIns="91440" tIns="45720" rIns="91440" bIns="45720" rtlCol="0" anchor="ctr"/>
          <a:lstStyle/>
          <a:p>
            <a:endParaRPr lang="en-US"/>
          </a:p>
        </p:txBody>
      </p:sp>
      <p:sp>
        <p:nvSpPr>
          <p:cNvPr id="8" name="Notes Placeholder 7">
            <a:extLst>
              <a:ext uri="{FF2B5EF4-FFF2-40B4-BE49-F238E27FC236}">
                <a16:creationId xmlns:a16="http://schemas.microsoft.com/office/drawing/2014/main" id="{6ABF5568-9620-E34F-9423-054ABD0598F2}"/>
              </a:ext>
            </a:extLst>
          </p:cNvPr>
          <p:cNvSpPr>
            <a:spLocks noGrp="1"/>
          </p:cNvSpPr>
          <p:nvPr>
            <p:ph type="body" sz="quarter" idx="3"/>
          </p:nvPr>
        </p:nvSpPr>
        <p:spPr>
          <a:xfrm>
            <a:off x="206710" y="4087090"/>
            <a:ext cx="6419088" cy="4320309"/>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5"/>
          </p:nvPr>
        </p:nvSpPr>
        <p:spPr>
          <a:xfrm>
            <a:off x="6300216" y="8705088"/>
            <a:ext cx="338328" cy="228600"/>
          </a:xfrm>
          <a:prstGeom prst="rect">
            <a:avLst/>
          </a:prstGeom>
        </p:spPr>
        <p:txBody>
          <a:bodyPr vert="horz" lIns="0" tIns="0" rIns="0" bIns="0" rtlCol="0" anchor="b"/>
          <a:lstStyle>
            <a:lvl1pPr algn="r">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fld id="{6E2E38B8-B0B4-AD41-AC6E-B781F46A9FD3}" type="slidenum">
              <a:rPr lang="en-US" smtClean="0"/>
              <a:pPr/>
              <a:t>‹#›</a:t>
            </a:fld>
            <a:endParaRPr lang="en-US"/>
          </a:p>
        </p:txBody>
      </p:sp>
      <p:sp>
        <p:nvSpPr>
          <p:cNvPr id="6" name="Footer Placeholder 5"/>
          <p:cNvSpPr>
            <a:spLocks noGrp="1"/>
          </p:cNvSpPr>
          <p:nvPr>
            <p:ph type="ftr" sz="quarter" idx="4"/>
          </p:nvPr>
        </p:nvSpPr>
        <p:spPr>
          <a:xfrm>
            <a:off x="219456" y="8705088"/>
            <a:ext cx="3657600" cy="228600"/>
          </a:xfrm>
          <a:prstGeom prst="rect">
            <a:avLst/>
          </a:prstGeom>
        </p:spPr>
        <p:txBody>
          <a:bodyPr vert="horz" lIns="0" tIns="0" rIns="0" bIns="0" rtlCol="0" anchor="b"/>
          <a:lstStyle>
            <a:lvl1pPr algn="l">
              <a:defRPr sz="600" b="0" i="0">
                <a:solidFill>
                  <a:schemeClr val="bg1"/>
                </a:solidFill>
                <a:latin typeface="IBM Plex Sans Light" panose="020B0503050203000203" pitchFamily="34" charset="0"/>
                <a:ea typeface="IBM Plex Sans Light" panose="020B0503050203000203" pitchFamily="34" charset="0"/>
                <a:cs typeface="IBM Plex Sans Light" panose="020B0503050203000203" pitchFamily="34" charset="0"/>
              </a:defRPr>
            </a:lvl1pPr>
          </a:lstStyle>
          <a:p>
            <a:r>
              <a:rPr lang="en-US"/>
              <a:t>Footer</a:t>
            </a:r>
          </a:p>
        </p:txBody>
      </p:sp>
    </p:spTree>
    <p:extLst>
      <p:ext uri="{BB962C8B-B14F-4D97-AF65-F5344CB8AC3E}">
        <p14:creationId xmlns:p14="http://schemas.microsoft.com/office/powerpoint/2010/main" val="791598581"/>
      </p:ext>
    </p:extLst>
  </p:cSld>
  <p:clrMap bg1="lt1" tx1="dk1" bg2="lt2" tx2="dk2" accent1="accent1" accent2="accent2" accent3="accent3" accent4="accent4" accent5="accent5" accent6="accent6" hlink="hlink" folHlink="folHlink"/>
  <p:hf hdr="0" ftr="0" dt="0"/>
  <p:notesStyle>
    <a:lvl1pPr marL="0" algn="l" defTabSz="2438522" rtl="0" eaLnBrk="1" latinLnBrk="0" hangingPunct="1">
      <a:lnSpc>
        <a:spcPct val="110000"/>
      </a:lnSpc>
      <a:spcBef>
        <a:spcPts val="0"/>
      </a:spcBef>
      <a:defRPr sz="1000" b="0" i="0" kern="1200">
        <a:solidFill>
          <a:schemeClr val="bg1"/>
        </a:solidFill>
        <a:latin typeface="IBM Plex Sans Light" panose="020B0403050203000203" pitchFamily="34" charset="0"/>
        <a:ea typeface="+mn-ea"/>
        <a:cs typeface="+mn-cs"/>
      </a:defRPr>
    </a:lvl1pPr>
    <a:lvl2pPr marL="465690" indent="-452991" algn="l" defTabSz="2438522" rtl="0" eaLnBrk="1" latinLnBrk="0" hangingPunct="1">
      <a:lnSpc>
        <a:spcPct val="110000"/>
      </a:lnSpc>
      <a:spcBef>
        <a:spcPts val="0"/>
      </a:spcBef>
      <a:buClr>
        <a:schemeClr val="bg1"/>
      </a:buClr>
      <a:buFont typeface="Arial" panose="020B0604020202020204" pitchFamily="34" charset="0"/>
      <a:buChar char="•"/>
      <a:tabLst/>
      <a:defRPr sz="1000" b="0" i="0" kern="1200">
        <a:solidFill>
          <a:schemeClr val="bg1"/>
        </a:solidFill>
        <a:latin typeface="IBM Plex Sans Light" panose="020B0403050203000203" pitchFamily="34" charset="0"/>
        <a:ea typeface="+mn-ea"/>
        <a:cs typeface="+mn-cs"/>
      </a:defRPr>
    </a:lvl2pPr>
    <a:lvl3pPr marL="926638" indent="-463319" algn="l" defTabSz="2438522" rtl="0" eaLnBrk="1" latinLnBrk="0" hangingPunct="1">
      <a:lnSpc>
        <a:spcPct val="110000"/>
      </a:lnSpc>
      <a:spcBef>
        <a:spcPts val="0"/>
      </a:spcBef>
      <a:buClr>
        <a:schemeClr val="bg1"/>
      </a:buClr>
      <a:buFont typeface="Arial" panose="020B0604020202020204" pitchFamily="34" charset="0"/>
      <a:buChar char="•"/>
      <a:tabLst/>
      <a:defRPr sz="1000" b="0" i="0" kern="1200">
        <a:solidFill>
          <a:schemeClr val="bg1"/>
        </a:solidFill>
        <a:latin typeface="IBM Plex Sans Light" panose="020B0403050203000203" pitchFamily="34" charset="0"/>
        <a:ea typeface="+mn-ea"/>
        <a:cs typeface="+mn-cs"/>
      </a:defRPr>
    </a:lvl3pPr>
    <a:lvl4pPr marL="1682580" indent="-463319" algn="l" defTabSz="2438522" rtl="0" eaLnBrk="1" latinLnBrk="0" hangingPunct="1">
      <a:lnSpc>
        <a:spcPct val="110000"/>
      </a:lnSpc>
      <a:spcBef>
        <a:spcPts val="0"/>
      </a:spcBef>
      <a:buClr>
        <a:schemeClr val="bg1"/>
      </a:buClr>
      <a:buFont typeface="Arial" panose="020B0604020202020204" pitchFamily="34" charset="0"/>
      <a:buChar char="•"/>
      <a:tabLst/>
      <a:defRPr sz="1000" b="0" i="0" kern="1200">
        <a:solidFill>
          <a:schemeClr val="bg1"/>
        </a:solidFill>
        <a:latin typeface="IBM Plex Sans Light" panose="020B0403050203000203" pitchFamily="34" charset="0"/>
        <a:ea typeface="+mn-ea"/>
        <a:cs typeface="+mn-cs"/>
      </a:defRPr>
    </a:lvl4pPr>
    <a:lvl5pPr marL="465690" marR="0" indent="-452991" algn="l" defTabSz="2438522" rtl="0" eaLnBrk="1" fontAlgn="base" latinLnBrk="0" hangingPunct="1">
      <a:lnSpc>
        <a:spcPct val="100000"/>
      </a:lnSpc>
      <a:spcBef>
        <a:spcPts val="1600"/>
      </a:spcBef>
      <a:spcAft>
        <a:spcPct val="0"/>
      </a:spcAft>
      <a:buClr>
        <a:srgbClr val="000000"/>
      </a:buClr>
      <a:buSzTx/>
      <a:buFont typeface="IBM Plex Sans Light" charset="-120"/>
      <a:buChar char="»"/>
      <a:tabLst/>
      <a:defRPr sz="2000" b="0" i="0" kern="1200">
        <a:solidFill>
          <a:schemeClr val="bg1"/>
        </a:solidFill>
        <a:latin typeface="IBM Plex Sans Light" panose="020B0503050203000203" pitchFamily="34" charset="0"/>
        <a:ea typeface="+mn-ea"/>
        <a:cs typeface="+mn-cs"/>
      </a:defRPr>
    </a:lvl5pPr>
    <a:lvl6pPr marL="6096305" algn="l" defTabSz="2438522" rtl="0" eaLnBrk="1" latinLnBrk="0" hangingPunct="1">
      <a:defRPr sz="3200" kern="1200">
        <a:solidFill>
          <a:schemeClr val="tx1"/>
        </a:solidFill>
        <a:latin typeface="+mn-lt"/>
        <a:ea typeface="+mn-ea"/>
        <a:cs typeface="+mn-cs"/>
      </a:defRPr>
    </a:lvl6pPr>
    <a:lvl7pPr marL="7315566" algn="l" defTabSz="2438522" rtl="0" eaLnBrk="1" latinLnBrk="0" hangingPunct="1">
      <a:defRPr sz="3200" kern="1200">
        <a:solidFill>
          <a:schemeClr val="tx1"/>
        </a:solidFill>
        <a:latin typeface="+mn-lt"/>
        <a:ea typeface="+mn-ea"/>
        <a:cs typeface="+mn-cs"/>
      </a:defRPr>
    </a:lvl7pPr>
    <a:lvl8pPr marL="8534827" algn="l" defTabSz="2438522" rtl="0" eaLnBrk="1" latinLnBrk="0" hangingPunct="1">
      <a:defRPr sz="3200" kern="1200">
        <a:solidFill>
          <a:schemeClr val="tx1"/>
        </a:solidFill>
        <a:latin typeface="+mn-lt"/>
        <a:ea typeface="+mn-ea"/>
        <a:cs typeface="+mn-cs"/>
      </a:defRPr>
    </a:lvl8pPr>
    <a:lvl9pPr marL="9754088" algn="l" defTabSz="2438522"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ainline.com/case-studies/national-van-lines-ibm-power/"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ibm.com/case-studies/iptor-sweden" TargetMode="External"/><Relationship Id="rId5" Type="http://schemas.openxmlformats.org/officeDocument/2006/relationships/hyperlink" Target="https://www.ibm.com/case-studies/fnz-uk" TargetMode="External"/><Relationship Id="rId4" Type="http://schemas.openxmlformats.org/officeDocument/2006/relationships/hyperlink" Target="https://www.ibm.com/downloads/cas/29RYARBY"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bm.seismic.com/Link/Content/DCCbDCDpV6VmJGqMbHVCC9BqRpqB"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bm.com/downloads/cas/4RLB8QV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ibm.seismic.com/Link/Content/DCpWjd2JBmTdp8mPQW2hmW2VpDqd"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bm.seismic.com/Link/Content/DC3RMH7h46mfHG72H2DPJG494hJd"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ibm.seismic.com/Link/Content/DCdqHMJMVMMBWGcWbPX7Xd7P936B"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loud.ibm.com/docs/power-iaas?topic=power-iaas-creating-power-virtual-serve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rustradius.com/products/ibm-power-system-virtual-server/review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mediacenter.ibm.com/id/1_5jr9ths4" TargetMode="External"/><Relationship Id="rId3" Type="http://schemas.openxmlformats.org/officeDocument/2006/relationships/hyperlink" Target="https://www.ibm.com/products/power-virtual-server" TargetMode="External"/><Relationship Id="rId7" Type="http://schemas.openxmlformats.org/officeDocument/2006/relationships/hyperlink" Target="https://mediacenter.ibm.com/id/1_720yfdmk"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redbooks.ibm.com/search?query=power%20systems%20virtual%20server" TargetMode="External"/><Relationship Id="rId5" Type="http://schemas.openxmlformats.org/officeDocument/2006/relationships/hyperlink" Target="https://community.ibm.com/community/user/power/home" TargetMode="External"/><Relationship Id="rId10" Type="http://schemas.openxmlformats.org/officeDocument/2006/relationships/hyperlink" Target="https://www.ibm.com/account/reg/us-en/signup?formid=urx-52579" TargetMode="External"/><Relationship Id="rId4" Type="http://schemas.openxmlformats.org/officeDocument/2006/relationships/hyperlink" Target="https://www.youtube.com/watch?v=NsADM37hREE&amp;t=71s" TargetMode="External"/><Relationship Id="rId9" Type="http://schemas.openxmlformats.org/officeDocument/2006/relationships/hyperlink" Target="https://cloud.ibm.com/docs/power-iaa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bm.com/blog/top-ibm-power-systems-myths-x86-is-the-industry-standar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bm.com/account/reg/us-en/signup?formid=urx-39584"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ibm.com/downloads/cas/VAJDRW18" TargetMode="External"/><Relationship Id="rId5" Type="http://schemas.openxmlformats.org/officeDocument/2006/relationships/hyperlink" Target="https://www.ibm.com/case-studies/mondi-group-systems-hardware-sap-s4-hana" TargetMode="External"/><Relationship Id="rId4" Type="http://schemas.openxmlformats.org/officeDocument/2006/relationships/hyperlink" Target="https://www.ibm.com/account/reg/us-en/signup?formid=urx-50805"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bm.com/blog/labeyrie-fine-foods-picks-ibm-power-systems-virtual-server/" TargetMode="External"/><Relationship Id="rId7" Type="http://schemas.openxmlformats.org/officeDocument/2006/relationships/hyperlink" Target="https://ibm.seismic.com/Link/Content/DC2hCWfqmX8pcG7G4WDhDVmPc6BP"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ibm.seismic.com/Link/Content/DCWXP69pVGCRF8qBJcdc3HfHmBq3" TargetMode="External"/><Relationship Id="rId5" Type="http://schemas.openxmlformats.org/officeDocument/2006/relationships/hyperlink" Target="https://www.ibm.com/case-studies/ricoh-usa-inc" TargetMode="External"/><Relationship Id="rId4" Type="http://schemas.openxmlformats.org/officeDocument/2006/relationships/hyperlink" Target="https://www.ibm.com/case-studies/ecogas-power1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marR="0" lvl="0" indent="0" algn="l" defTabSz="2438522" rtl="0" eaLnBrk="1" fontAlgn="auto" latinLnBrk="0" hangingPunct="1">
              <a:lnSpc>
                <a:spcPct val="110000"/>
              </a:lnSpc>
              <a:spcBef>
                <a:spcPts val="0"/>
              </a:spcBef>
              <a:spcAft>
                <a:spcPts val="0"/>
              </a:spcAft>
              <a:buClrTx/>
              <a:buSzTx/>
              <a:buFontTx/>
              <a:buNone/>
              <a:tabLst/>
              <a:defRPr/>
            </a:pPr>
            <a:r>
              <a:rPr lang="en-US" dirty="0">
                <a:latin typeface="+mn-lt"/>
              </a:rPr>
              <a:t>Welcome to the overview of IBM Power Virtual Server (PowerVS).</a:t>
            </a:r>
          </a:p>
          <a:p>
            <a:endParaRPr lang="en-US" dirty="0">
              <a:latin typeface="+mn-lt"/>
            </a:endParaRPr>
          </a:p>
          <a:p>
            <a:r>
              <a:rPr lang="en-US" dirty="0">
                <a:latin typeface="+mn-lt"/>
              </a:rPr>
              <a:t>PowerVS is an IBM Cloud-hosted infrastructure that provides a secure and scalable server virtualization environment that is built upon the IBM Power Systems platform. PowerVS servers are in IBM data centers and distinct from the IBM Cloud servers with separate networks and Solid-State Hard Drive (SSD) direct-attached storage. Clients choose IBM Power Systems for security, scalability, reliability, and the performance required for mission-critical workloads.</a:t>
            </a: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a:t>
            </a:fld>
            <a:endParaRPr lang="en-US" dirty="0"/>
          </a:p>
        </p:txBody>
      </p:sp>
    </p:spTree>
    <p:extLst>
      <p:ext uri="{BB962C8B-B14F-4D97-AF65-F5344CB8AC3E}">
        <p14:creationId xmlns:p14="http://schemas.microsoft.com/office/powerpoint/2010/main" val="1634587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dirty="0">
                <a:latin typeface="+mn-lt"/>
              </a:rPr>
              <a:t>IBM Power Virtual Server (PowerVS) allows clients to grow at their own pace by using affordable pay-as-you-go billing to manage operational costs and reduce capital expenditures, all with no upfront costs.</a:t>
            </a:r>
          </a:p>
          <a:p>
            <a:endParaRPr lang="en-US" dirty="0">
              <a:latin typeface="+mn-lt"/>
            </a:endParaRPr>
          </a:p>
          <a:p>
            <a:r>
              <a:rPr lang="en-US" dirty="0">
                <a:latin typeface="+mn-lt"/>
              </a:rPr>
              <a:t>With cloud style elasticity, clients can easily grow and shrink compute capacity based on actual infrastructure demand. With PowerVS, there is no need to over provision to plan for future growth or peak usage periods. Clients can also save on </a:t>
            </a:r>
            <a:r>
              <a:rPr lang="en-US" baseline="0" dirty="0">
                <a:latin typeface="+mn-lt"/>
              </a:rPr>
              <a:t>3rd-party</a:t>
            </a:r>
            <a:r>
              <a:rPr lang="en-US" dirty="0">
                <a:latin typeface="+mn-lt"/>
              </a:rPr>
              <a:t> software licensing costs and use existing IBM i licenses.</a:t>
            </a:r>
          </a:p>
          <a:p>
            <a:endParaRPr lang="en-US" dirty="0">
              <a:latin typeface="+mn-lt"/>
            </a:endParaRPr>
          </a:p>
          <a:p>
            <a:r>
              <a:rPr lang="en-US" dirty="0">
                <a:latin typeface="+mn-lt"/>
              </a:rPr>
              <a:t>PowerVS provides an ideal environment to run mission-critical workloads that drive business. This includes SAP, Oracle, and any IBM i applications. </a:t>
            </a:r>
          </a:p>
          <a:p>
            <a:endParaRPr lang="en-US" dirty="0">
              <a:latin typeface="+mn-lt"/>
            </a:endParaRPr>
          </a:p>
          <a:p>
            <a:r>
              <a:rPr lang="en-US" dirty="0">
                <a:latin typeface="+mn-lt"/>
              </a:rPr>
              <a:t>Leverage the global deployment of IBM PowerVS to migrate existing workloads to build hybrid cloud deployments using existing Power skills and resources. And enhance application availability and extend resiliency in the event of disasters. </a:t>
            </a:r>
          </a:p>
          <a:p>
            <a:endParaRPr lang="en-US" dirty="0">
              <a:latin typeface="+mn-lt"/>
            </a:endParaRPr>
          </a:p>
          <a:p>
            <a:r>
              <a:rPr lang="en-US" dirty="0">
                <a:latin typeface="+mn-lt"/>
              </a:rPr>
              <a:t>Connect to over 200 modern cloud services to transform business models like web, DevOps, and IBM Db2 workloads.</a:t>
            </a:r>
          </a:p>
          <a:p>
            <a:endParaRPr lang="en-US" dirty="0">
              <a:latin typeface="+mn-lt"/>
            </a:endParaRPr>
          </a:p>
          <a:p>
            <a:r>
              <a:rPr lang="en-US" dirty="0">
                <a:latin typeface="+mn-lt"/>
              </a:rPr>
              <a:t>And improve decision making and build cognitive applications by connecting existing PowerVS applications to IBM Watson.</a:t>
            </a:r>
          </a:p>
          <a:p>
            <a:endParaRPr lang="en-US" dirty="0">
              <a:latin typeface="+mn-lt"/>
            </a:endParaRPr>
          </a:p>
          <a:p>
            <a:r>
              <a:rPr lang="en-US" b="1" dirty="0">
                <a:latin typeface="+mn-lt"/>
              </a:rPr>
              <a:t>Terminology:</a:t>
            </a:r>
          </a:p>
          <a:p>
            <a:pPr marL="171450" indent="-171450">
              <a:buFont typeface="Arial" panose="020B0604020202020204" pitchFamily="34" charset="0"/>
              <a:buChar char="•"/>
            </a:pPr>
            <a:r>
              <a:rPr lang="en-US" b="1" dirty="0">
                <a:latin typeface="+mn-lt"/>
              </a:rPr>
              <a:t>DevOps: </a:t>
            </a:r>
            <a:r>
              <a:rPr lang="en-US" b="0" dirty="0">
                <a:latin typeface="+mn-lt"/>
              </a:rPr>
              <a:t>Development and Operations</a:t>
            </a:r>
            <a:endParaRPr lang="en-US" b="1" dirty="0">
              <a:latin typeface="+mn-lt"/>
            </a:endParaRPr>
          </a:p>
          <a:p>
            <a:endParaRPr lang="en-US" dirty="0">
              <a:latin typeface="+mn-lt"/>
            </a:endParaRPr>
          </a:p>
          <a:p>
            <a:r>
              <a:rPr lang="en-US" dirty="0">
                <a:latin typeface="+mn-lt"/>
              </a:rPr>
              <a:t> </a:t>
            </a:r>
          </a:p>
        </p:txBody>
      </p:sp>
      <p:sp>
        <p:nvSpPr>
          <p:cNvPr id="4" name="Slide Number Placeholder 3"/>
          <p:cNvSpPr>
            <a:spLocks noGrp="1"/>
          </p:cNvSpPr>
          <p:nvPr>
            <p:ph type="sldNum" sz="quarter" idx="5"/>
          </p:nvPr>
        </p:nvSpPr>
        <p:spPr/>
        <p:txBody>
          <a:bodyPr/>
          <a:lstStyle/>
          <a:p>
            <a:fld id="{6E2E38B8-B0B4-AD41-AC6E-B781F46A9FD3}" type="slidenum">
              <a:rPr lang="en-US" smtClean="0"/>
              <a:pPr/>
              <a:t>10</a:t>
            </a:fld>
            <a:endParaRPr lang="en-US" dirty="0"/>
          </a:p>
        </p:txBody>
      </p:sp>
    </p:spTree>
    <p:extLst>
      <p:ext uri="{BB962C8B-B14F-4D97-AF65-F5344CB8AC3E}">
        <p14:creationId xmlns:p14="http://schemas.microsoft.com/office/powerpoint/2010/main" val="3756602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lvl="0"/>
            <a:r>
              <a:rPr lang="en-US" dirty="0">
                <a:latin typeface="+mn-lt"/>
              </a:rPr>
              <a:t>Clients that use IBM Power Systems on-premises can now quickly extend their Power workloads to the cloud. Clients that like Power because of the scalability, reliability, and performance characteristics can now expand their hybrid cloud journey with IBM Power Virtual Server (PowerVS) for a consistent experience. </a:t>
            </a:r>
          </a:p>
          <a:p>
            <a:endParaRPr lang="en-US" dirty="0">
              <a:latin typeface="+mn-lt"/>
            </a:endParaRPr>
          </a:p>
          <a:p>
            <a:r>
              <a:rPr lang="en-US" dirty="0">
                <a:latin typeface="+mn-lt"/>
              </a:rPr>
              <a:t>Common use cases include:</a:t>
            </a:r>
          </a:p>
          <a:p>
            <a:endParaRPr lang="en-US" dirty="0">
              <a:latin typeface="+mn-lt"/>
            </a:endParaRPr>
          </a:p>
          <a:p>
            <a:pPr marL="171450" lvl="0" indent="-171450">
              <a:buFont typeface="Arial" panose="020B0604020202020204" pitchFamily="34" charset="0"/>
              <a:buChar char="•"/>
            </a:pPr>
            <a:r>
              <a:rPr lang="en-US" b="1" noProof="0" dirty="0">
                <a:latin typeface="+mn-lt"/>
                <a:sym typeface="Helvetica"/>
              </a:rPr>
              <a:t>Data center optimization</a:t>
            </a:r>
            <a:br>
              <a:rPr lang="en-US" b="1" noProof="0" dirty="0">
                <a:latin typeface="+mn-lt"/>
                <a:sym typeface="Helvetica"/>
              </a:rPr>
            </a:br>
            <a:r>
              <a:rPr lang="en-US" dirty="0">
                <a:latin typeface="+mn-lt"/>
              </a:rPr>
              <a:t>PowerVS offers clients the capability to grow quickly, on demand. As a highly available cloud system, PowerVS accelerates time to value for unpredictable workloads or when a client wants to support geographic expansion in less time than it takes to get a new data center up and running. With Power VS, clients can rehost workloads with an architecture that is aligned with their on-premises certified stack and maintain ISV certifications and support. Iptor Sweden AB, a leader in enterprise resource planning, was able to reduce their IT infrastructure by up to 80% and cut down the time that is spent on managing it. According to Christopher Catterfeld, Chief Marketing and Product Officer and Managing Partner, “IBM Power Systems Virtual Server offers the advantage of the same architecture that clients have grown to love and trust, now both on and off-premises.”</a:t>
            </a:r>
          </a:p>
          <a:p>
            <a:pPr marL="171450" lvl="0" indent="-171450">
              <a:buFont typeface="Arial" panose="020B0604020202020204" pitchFamily="34" charset="0"/>
              <a:buChar char="•"/>
            </a:pPr>
            <a:endParaRPr lang="en-US" b="1" noProof="0" dirty="0">
              <a:latin typeface="+mn-lt"/>
              <a:sym typeface="Helvetica"/>
            </a:endParaRPr>
          </a:p>
          <a:p>
            <a:pPr marL="171450" lvl="0" indent="-171450">
              <a:buFont typeface="Arial" panose="020B0604020202020204" pitchFamily="34" charset="0"/>
              <a:buChar char="•"/>
            </a:pPr>
            <a:r>
              <a:rPr lang="en-US" b="1" noProof="0" dirty="0">
                <a:latin typeface="+mn-lt"/>
                <a:sym typeface="Helvetica"/>
              </a:rPr>
              <a:t>Business Continuity Planning</a:t>
            </a:r>
            <a:br>
              <a:rPr lang="en-US" b="1" noProof="0" dirty="0">
                <a:latin typeface="+mn-lt"/>
                <a:sym typeface="Helvetica"/>
              </a:rPr>
            </a:br>
            <a:r>
              <a:rPr lang="en-US" dirty="0">
                <a:latin typeface="+mn-lt"/>
              </a:rPr>
              <a:t>As clients look for disaster recovery (DR) solutions and don't want to build out the second data center of their own, PowerVS enables clients to have a cloud configuration available for failover from a reliable vendor, in a cost-effective way. Mainline Information Systems, an IBM Business Partner, bolstered National Van Lines business continuity strategy with replication and disaster recovery solutions that use IBM PowerVS and eliminated on-premises infrastructure.</a:t>
            </a:r>
          </a:p>
          <a:p>
            <a:endParaRPr lang="en-US" dirty="0">
              <a:latin typeface="+mn-lt"/>
            </a:endParaRPr>
          </a:p>
          <a:p>
            <a:pPr marL="171450" indent="-171450">
              <a:buFont typeface="Arial" panose="020B0604020202020204" pitchFamily="34" charset="0"/>
              <a:buChar char="•"/>
            </a:pPr>
            <a:r>
              <a:rPr lang="en-US" b="1" dirty="0">
                <a:latin typeface="+mn-lt"/>
              </a:rPr>
              <a:t>Modernization</a:t>
            </a:r>
            <a:br>
              <a:rPr lang="en-US" b="1" dirty="0">
                <a:latin typeface="+mn-lt"/>
              </a:rPr>
            </a:br>
            <a:r>
              <a:rPr lang="en-US" dirty="0">
                <a:latin typeface="+mn-lt"/>
              </a:rPr>
              <a:t>Clients realize that cloud models come with new and different development and test skills and methods that can benefit the enterprise’s application development environment for the future. Clients can look to PowerVS to modernize without having to replatform applications and migrate to the more advantageous application models, as well as to shift from buying max capacity to provisioning cycles and services, on-demand. SKM Informatik GmbH, an IT system house in Germany, migrated a complex system from Microsoft Azure to PowerVS resulting in the ability to deploy and scale workloads globally, get back time for core tasks, get more from software with less servers, and leverage open source to drive innovation.</a:t>
            </a:r>
          </a:p>
          <a:p>
            <a:pPr marL="171450" indent="-171450">
              <a:buFont typeface="Arial" panose="020B0604020202020204" pitchFamily="34" charset="0"/>
              <a:buChar char="•"/>
            </a:pPr>
            <a:endParaRPr lang="en-US" noProof="0" dirty="0">
              <a:latin typeface="+mn-lt"/>
              <a:sym typeface="Helvetica"/>
            </a:endParaRPr>
          </a:p>
          <a:p>
            <a:pPr marL="171450" indent="-171450">
              <a:buFont typeface="Arial" panose="020B0604020202020204" pitchFamily="34" charset="0"/>
              <a:buChar char="•"/>
            </a:pPr>
            <a:r>
              <a:rPr lang="en-US" b="1" noProof="0" dirty="0">
                <a:latin typeface="+mn-lt"/>
                <a:sym typeface="Helvetica"/>
              </a:rPr>
              <a:t>Operational excellence</a:t>
            </a:r>
            <a:br>
              <a:rPr lang="en-US" b="1" noProof="0" dirty="0">
                <a:latin typeface="+mn-lt"/>
                <a:sym typeface="Helvetica"/>
              </a:rPr>
            </a:br>
            <a:r>
              <a:rPr lang="en-US" dirty="0">
                <a:latin typeface="+mn-lt"/>
              </a:rPr>
              <a:t>With ‘pay-as-you-go’ billing and flexible scaling, clients can scale-out and scale up PowerVS resources without extra capital investment, moving from a capital expenditure (CapEx) to an operating expense (OpEx) model, while improving service and response times to end-users. FNZ Ltd., a global financial services company, was able to improve their operations in testing new software by spinning up new virtual servers in as little as 10 minutes and complete testing 15 times more quickly.</a:t>
            </a:r>
          </a:p>
          <a:p>
            <a:endParaRPr lang="en-US" dirty="0">
              <a:latin typeface="+mn-lt"/>
            </a:endParaRPr>
          </a:p>
          <a:p>
            <a:r>
              <a:rPr lang="en-US" b="1" dirty="0">
                <a:latin typeface="+mn-lt"/>
              </a:rPr>
              <a:t>Terminology:</a:t>
            </a:r>
            <a:endParaRPr lang="en-US" dirty="0">
              <a:latin typeface="+mn-lt"/>
            </a:endParaRPr>
          </a:p>
          <a:p>
            <a:pPr marL="171450" lvl="0" indent="-171450">
              <a:buFont typeface="Arial" panose="020B0604020202020204" pitchFamily="34" charset="0"/>
              <a:buChar char="•"/>
            </a:pPr>
            <a:r>
              <a:rPr lang="en-US" b="1" dirty="0">
                <a:latin typeface="+mn-lt"/>
              </a:rPr>
              <a:t>CapEx: </a:t>
            </a:r>
            <a:r>
              <a:rPr lang="en-US" b="0" dirty="0">
                <a:latin typeface="+mn-lt"/>
              </a:rPr>
              <a:t>Capital Expenditure</a:t>
            </a:r>
            <a:endParaRPr lang="en-US" b="1" dirty="0">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1" dirty="0">
                <a:latin typeface="+mn-lt"/>
              </a:rPr>
              <a:t>Dev: </a:t>
            </a:r>
            <a:r>
              <a:rPr lang="en-US" dirty="0">
                <a:latin typeface="+mn-lt"/>
              </a:rPr>
              <a:t>Development</a:t>
            </a:r>
          </a:p>
          <a:p>
            <a:pPr marL="171450" lvl="0" indent="-171450">
              <a:buFont typeface="Arial" panose="020B0604020202020204" pitchFamily="34" charset="0"/>
              <a:buChar char="•"/>
            </a:pPr>
            <a:r>
              <a:rPr lang="en-US" b="1" dirty="0">
                <a:latin typeface="+mn-lt"/>
              </a:rPr>
              <a:t>DR: </a:t>
            </a:r>
            <a:r>
              <a:rPr lang="en-US" dirty="0">
                <a:latin typeface="+mn-lt"/>
              </a:rPr>
              <a:t>Disaster Recovery</a:t>
            </a:r>
          </a:p>
          <a:p>
            <a:pPr marL="171450" lvl="0" indent="-171450">
              <a:buFont typeface="Arial" panose="020B0604020202020204" pitchFamily="34" charset="0"/>
              <a:buChar char="•"/>
            </a:pPr>
            <a:r>
              <a:rPr lang="en-US" b="1" dirty="0">
                <a:latin typeface="+mn-lt"/>
              </a:rPr>
              <a:t>HA: </a:t>
            </a:r>
            <a:r>
              <a:rPr lang="en-US" dirty="0">
                <a:latin typeface="+mn-lt"/>
              </a:rPr>
              <a:t>High Availability </a:t>
            </a:r>
          </a:p>
          <a:p>
            <a:pPr marL="171450" lvl="0" indent="-171450">
              <a:buFont typeface="Arial" panose="020B0604020202020204" pitchFamily="34" charset="0"/>
              <a:buChar char="•"/>
            </a:pPr>
            <a:r>
              <a:rPr lang="en-US" b="1" dirty="0">
                <a:latin typeface="+mn-lt"/>
              </a:rPr>
              <a:t>ISV: </a:t>
            </a:r>
            <a:r>
              <a:rPr lang="en-US" dirty="0">
                <a:latin typeface="+mn-lt"/>
              </a:rPr>
              <a:t>Independent Software vendor </a:t>
            </a:r>
          </a:p>
          <a:p>
            <a:pPr marL="171450" lvl="0" indent="-171450">
              <a:buFont typeface="Arial" panose="020B0604020202020204" pitchFamily="34" charset="0"/>
              <a:buChar char="•"/>
            </a:pPr>
            <a:r>
              <a:rPr lang="en-US" b="1" dirty="0">
                <a:latin typeface="+mn-lt"/>
              </a:rPr>
              <a:t>OpEx:</a:t>
            </a:r>
            <a:r>
              <a:rPr lang="en-US" b="0" dirty="0">
                <a:latin typeface="+mn-lt"/>
              </a:rPr>
              <a:t> Operational Expenditure</a:t>
            </a:r>
          </a:p>
          <a:p>
            <a:pPr marL="171450" lvl="0" indent="-171450">
              <a:buFont typeface="Arial" panose="020B0604020202020204" pitchFamily="34" charset="0"/>
              <a:buChar char="•"/>
            </a:pPr>
            <a:endParaRPr lang="en-US" b="0" dirty="0">
              <a:latin typeface="+mn-lt"/>
            </a:endParaRPr>
          </a:p>
          <a:p>
            <a:pPr marL="0" lvl="0" indent="0">
              <a:buFont typeface="Arial" panose="020B0604020202020204" pitchFamily="34" charset="0"/>
              <a:buNone/>
            </a:pPr>
            <a:r>
              <a:rPr lang="en-US" b="1" dirty="0">
                <a:latin typeface="+mn-lt"/>
              </a:rPr>
              <a:t>References: </a:t>
            </a: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0" dirty="0">
                <a:latin typeface="+mn-lt"/>
              </a:rPr>
              <a:t>“National Van Lines Bolters Business Continuity with IBM PowerVS Hybrid Cloud Environment”. </a:t>
            </a:r>
            <a:r>
              <a:rPr lang="en-US" dirty="0">
                <a:effectLst/>
                <a:latin typeface="+mn-lt"/>
                <a:hlinkClick r:id="rId3"/>
              </a:rPr>
              <a:t>https://mainline.com/case-studies/national-van-lines-ibm-power/</a:t>
            </a:r>
            <a:endParaRPr lang="en-US" dirty="0">
              <a:effectLst/>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dirty="0">
                <a:effectLst/>
                <a:latin typeface="+mn-lt"/>
              </a:rPr>
              <a:t>“Fueling innovation with hybrid cloud and application modernization”, November 2022. </a:t>
            </a:r>
            <a:r>
              <a:rPr lang="en-US" dirty="0">
                <a:effectLst/>
                <a:latin typeface="+mn-lt"/>
                <a:hlinkClick r:id="rId4"/>
              </a:rPr>
              <a:t>https://www.ibm.com/downloads/cas/29RYARBY</a:t>
            </a:r>
            <a:endParaRPr lang="en-US" dirty="0">
              <a:effectLst/>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dirty="0">
                <a:effectLst/>
                <a:latin typeface="+mn-lt"/>
              </a:rPr>
              <a:t>“A series of successes”, 2021. </a:t>
            </a:r>
            <a:r>
              <a:rPr lang="en-US" dirty="0">
                <a:effectLst/>
                <a:latin typeface="+mn-lt"/>
                <a:hlinkClick r:id="rId5"/>
              </a:rPr>
              <a:t>https://www.ibm.com/case-studies/fnz-uk</a:t>
            </a:r>
            <a:endParaRPr lang="en-US" dirty="0">
              <a:effectLst/>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dirty="0">
                <a:effectLst/>
                <a:latin typeface="+mn-lt"/>
              </a:rPr>
              <a:t>“Solving supply chain challenges whenever, wherever”, September 2021. </a:t>
            </a:r>
            <a:r>
              <a:rPr lang="en-US" dirty="0">
                <a:effectLst/>
                <a:latin typeface="+mn-lt"/>
                <a:hlinkClick r:id="rId6"/>
              </a:rPr>
              <a:t>https://www.ibm.com/case-studies/iptor-sweden</a:t>
            </a:r>
            <a:endParaRPr lang="en-US" dirty="0">
              <a:effectLst/>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11</a:t>
            </a:fld>
            <a:endParaRPr lang="en-US" dirty="0"/>
          </a:p>
        </p:txBody>
      </p:sp>
    </p:spTree>
    <p:extLst>
      <p:ext uri="{BB962C8B-B14F-4D97-AF65-F5344CB8AC3E}">
        <p14:creationId xmlns:p14="http://schemas.microsoft.com/office/powerpoint/2010/main" val="379346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dirty="0">
                <a:latin typeface="+mn-lt"/>
              </a:rPr>
              <a:t>As of July 2024, Power Virtual Server (PowerVS) is available in 21IBM data centers around the world. With over 650 clients and counting, PowerVS fully supports production and other nonproduction workload environments such as high availability/disaster recovery (HA/DR), and development (Dev)/Test use cases. Key workloads for IBM clients running on PowerVS include SAP HANA, traditional SAP workloads, Oracle, custom AIX and IBM i applications, Red Hat OpenShift, and IBM Cloud Paks. Nominations are now being accepted for EPIC (the healthcare software and services company) workloads for the Training Program. </a:t>
            </a:r>
          </a:p>
          <a:p>
            <a:endParaRPr lang="en-US" dirty="0">
              <a:latin typeface="+mn-lt"/>
            </a:endParaRPr>
          </a:p>
          <a:p>
            <a:pPr marL="0" marR="0" lvl="0" indent="0" algn="l" defTabSz="2438522" rtl="0" eaLnBrk="1" fontAlgn="auto" latinLnBrk="0" hangingPunct="1">
              <a:lnSpc>
                <a:spcPct val="110000"/>
              </a:lnSpc>
              <a:spcBef>
                <a:spcPts val="0"/>
              </a:spcBef>
              <a:spcAft>
                <a:spcPts val="0"/>
              </a:spcAft>
              <a:buClrTx/>
              <a:buSzTx/>
              <a:buFontTx/>
              <a:buNone/>
              <a:tabLst/>
              <a:defRPr/>
            </a:pPr>
            <a:r>
              <a:rPr lang="en-US" dirty="0">
                <a:latin typeface="+mn-lt"/>
              </a:rPr>
              <a:t>Enterprise users might find moving Power workloads out of a “known” on-premises environment to an “unknown” virtual environment to be counterintuitive for security reasons. But PowerVS combines all the security capabilities of physical Power Systems servers with robust IBM Cloud security capabilities, including Identity and Access Management (IAM). Also, PowerVS includes comprehensive governance compliance, including General Data Protection Regulation (GDPR), multiple Service Organization Control (SOC) designations, </a:t>
            </a:r>
            <a:r>
              <a:rPr lang="en-CA" dirty="0">
                <a:effectLst/>
                <a:latin typeface="+mn-lt"/>
              </a:rPr>
              <a:t>Payment Card Industry Data Security Standard (</a:t>
            </a:r>
            <a:r>
              <a:rPr lang="en-US" dirty="0">
                <a:latin typeface="+mn-lt"/>
              </a:rPr>
              <a:t>PCI DSS) Certification, and International Organization for Standardization (ISO) 27K. </a:t>
            </a:r>
          </a:p>
          <a:p>
            <a:endParaRPr lang="en-US" dirty="0">
              <a:latin typeface="+mn-lt"/>
            </a:endParaRPr>
          </a:p>
          <a:p>
            <a:r>
              <a:rPr lang="en-CA" sz="1050" dirty="0">
                <a:latin typeface="+mn-lt"/>
              </a:rPr>
              <a:t>Why PowerVS Matters? </a:t>
            </a:r>
          </a:p>
          <a:p>
            <a:pPr marL="171450" indent="-171450">
              <a:buFont typeface="Arial" panose="020B0604020202020204" pitchFamily="34" charset="0"/>
              <a:buChar char="•"/>
            </a:pPr>
            <a:r>
              <a:rPr lang="en-CA" sz="1000" dirty="0">
                <a:latin typeface="+mn-lt"/>
              </a:rPr>
              <a:t>It provides frictionless expansion and migration between on-premises and PowerVS due to the </a:t>
            </a:r>
            <a:r>
              <a:rPr lang="en-CA" sz="1000" spc="-20" dirty="0">
                <a:latin typeface="+mn-lt"/>
              </a:rPr>
              <a:t>identical architecture with enterprise Power Systems on-premises.</a:t>
            </a:r>
          </a:p>
          <a:p>
            <a:pPr marL="171450" indent="-171450">
              <a:buFont typeface="Arial" panose="020B0604020202020204" pitchFamily="34" charset="0"/>
              <a:buChar char="•"/>
            </a:pPr>
            <a:r>
              <a:rPr lang="en-CA" sz="1000" dirty="0">
                <a:latin typeface="+mn-lt"/>
              </a:rPr>
              <a:t>Same workloads supported on-premises are supported in PowerVS such as Oracle, SAP, IBM i, and RedHat OpenShift.</a:t>
            </a:r>
          </a:p>
          <a:p>
            <a:pPr marL="171450" indent="-171450">
              <a:buFont typeface="Arial" panose="020B0604020202020204" pitchFamily="34" charset="0"/>
              <a:buChar char="•"/>
            </a:pPr>
            <a:r>
              <a:rPr lang="en-CA" sz="1000" dirty="0">
                <a:latin typeface="+mn-lt"/>
              </a:rPr>
              <a:t>PowerVS delivers value to the client for its security, resiliency, flexibility, reduced capital expenditures, cloud native development on Power, etc. </a:t>
            </a:r>
          </a:p>
          <a:p>
            <a:endParaRPr lang="en-US" dirty="0">
              <a:latin typeface="+mn-lt"/>
            </a:endParaRPr>
          </a:p>
          <a:p>
            <a:pPr lvl="0"/>
            <a:r>
              <a:rPr lang="en-US" b="1" noProof="0" dirty="0">
                <a:latin typeface="+mn-lt"/>
              </a:rPr>
              <a:t>Terminology:</a:t>
            </a:r>
            <a:endParaRPr lang="en-US" noProof="0" dirty="0">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pt-BR" b="1" noProof="0" dirty="0">
                <a:latin typeface="+mn-lt"/>
              </a:rPr>
              <a:t>CapEx:</a:t>
            </a:r>
            <a:r>
              <a:rPr lang="pt-BR" noProof="0" dirty="0">
                <a:latin typeface="+mn-lt"/>
              </a:rPr>
              <a:t> </a:t>
            </a:r>
            <a:r>
              <a:rPr lang="en-CA" noProof="0" dirty="0">
                <a:effectLst/>
                <a:latin typeface="+mn-lt"/>
              </a:rPr>
              <a:t>capita</a:t>
            </a:r>
            <a:r>
              <a:rPr lang="en-CA" dirty="0">
                <a:effectLst/>
                <a:latin typeface="+mn-lt"/>
              </a:rPr>
              <a:t>l expenditure</a:t>
            </a: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CA" b="1" dirty="0">
                <a:effectLst/>
                <a:latin typeface="+mn-lt"/>
              </a:rPr>
              <a:t>GDPR: </a:t>
            </a:r>
            <a:r>
              <a:rPr lang="en-CA" b="0" dirty="0">
                <a:effectLst/>
                <a:latin typeface="+mn-lt"/>
              </a:rPr>
              <a:t>General Data Protection Regulation</a:t>
            </a:r>
            <a:endParaRPr lang="en-CA" b="1" dirty="0">
              <a:effectLst/>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CA" b="1" noProof="0" dirty="0">
                <a:effectLst/>
                <a:latin typeface="+mn-lt"/>
              </a:rPr>
              <a:t>HIPAA: </a:t>
            </a:r>
            <a:r>
              <a:rPr lang="en-CA" b="0" noProof="0" dirty="0">
                <a:effectLst/>
                <a:latin typeface="+mn-lt"/>
              </a:rPr>
              <a:t>Health Insurance Portability and Accountability Act</a:t>
            </a: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CA" b="1" noProof="0" dirty="0">
                <a:effectLst/>
                <a:latin typeface="+mn-lt"/>
              </a:rPr>
              <a:t>IaaS: </a:t>
            </a:r>
            <a:r>
              <a:rPr lang="en-CA" b="0" noProof="0" dirty="0">
                <a:effectLst/>
                <a:latin typeface="+mn-lt"/>
              </a:rPr>
              <a:t>Infrastructure as a Service</a:t>
            </a:r>
            <a:endParaRPr lang="en-CA" b="1" noProof="0" dirty="0">
              <a:effectLst/>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CA" b="1" noProof="0" dirty="0">
                <a:effectLst/>
                <a:latin typeface="+mn-lt"/>
              </a:rPr>
              <a:t>ISO: </a:t>
            </a:r>
            <a:r>
              <a:rPr lang="en-CA" b="0" noProof="0" dirty="0">
                <a:effectLst/>
                <a:latin typeface="+mn-lt"/>
              </a:rPr>
              <a:t>International Organization for Standardization</a:t>
            </a:r>
            <a:endParaRPr lang="en-CA" b="1" noProof="0" dirty="0">
              <a:effectLst/>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CA" b="1" noProof="0" dirty="0">
                <a:effectLst/>
                <a:latin typeface="+mn-lt"/>
              </a:rPr>
              <a:t>PCI: </a:t>
            </a:r>
            <a:r>
              <a:rPr lang="en-CA" b="0" noProof="0" dirty="0">
                <a:effectLst/>
                <a:latin typeface="+mn-lt"/>
              </a:rPr>
              <a:t>Payment Card Industry</a:t>
            </a:r>
            <a:endParaRPr lang="pt-BR" b="1" noProof="0" dirty="0">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pt-BR" b="1" noProof="0" dirty="0">
                <a:latin typeface="+mn-lt"/>
              </a:rPr>
              <a:t>SAN:</a:t>
            </a:r>
            <a:r>
              <a:rPr lang="pt-BR" noProof="0" dirty="0">
                <a:latin typeface="+mn-lt"/>
              </a:rPr>
              <a:t> </a:t>
            </a:r>
            <a:r>
              <a:rPr lang="en-CA" b="0" i="0" dirty="0">
                <a:solidFill>
                  <a:srgbClr val="202124"/>
                </a:solidFill>
                <a:effectLst/>
                <a:latin typeface="+mn-lt"/>
              </a:rPr>
              <a:t>Storage Area Network</a:t>
            </a: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CA" b="1" i="0" noProof="0" dirty="0">
                <a:solidFill>
                  <a:srgbClr val="202124"/>
                </a:solidFill>
                <a:effectLst/>
                <a:latin typeface="+mn-lt"/>
              </a:rPr>
              <a:t>SOC</a:t>
            </a:r>
            <a:r>
              <a:rPr lang="en-CA" b="0" i="0" noProof="0" dirty="0">
                <a:solidFill>
                  <a:srgbClr val="202124"/>
                </a:solidFill>
                <a:effectLst/>
                <a:latin typeface="+mn-lt"/>
              </a:rPr>
              <a:t>: System and Organizational Controls</a:t>
            </a:r>
            <a:endParaRPr lang="pt-BR" noProof="0" dirty="0">
              <a:latin typeface="+mn-lt"/>
            </a:endParaRPr>
          </a:p>
          <a:p>
            <a:pPr marL="171450" lvl="0" indent="-171450">
              <a:buFont typeface="Arial" panose="020B0604020202020204" pitchFamily="34" charset="0"/>
              <a:buChar char="•"/>
            </a:pPr>
            <a:r>
              <a:rPr lang="pt-BR" b="1" noProof="0" dirty="0">
                <a:latin typeface="+mn-lt"/>
              </a:rPr>
              <a:t>VIOS:</a:t>
            </a:r>
            <a:r>
              <a:rPr lang="pt-BR" noProof="0" dirty="0">
                <a:latin typeface="+mn-lt"/>
              </a:rPr>
              <a:t> Virtual I/O Server</a:t>
            </a:r>
          </a:p>
          <a:p>
            <a:pPr marL="171450" lvl="0" indent="-171450">
              <a:buFont typeface="Arial" panose="020B0604020202020204" pitchFamily="34" charset="0"/>
              <a:buChar char="•"/>
            </a:pPr>
            <a:endParaRPr lang="pt-BR" noProof="0" dirty="0">
              <a:latin typeface="+mn-lt"/>
            </a:endParaRPr>
          </a:p>
          <a:p>
            <a:r>
              <a:rPr lang="en-US" b="1" dirty="0">
                <a:latin typeface="+mn-lt"/>
              </a:rPr>
              <a:t>References:</a:t>
            </a:r>
            <a:endParaRPr lang="pt-BR" noProof="0" dirty="0">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pt-BR" noProof="0" dirty="0">
                <a:latin typeface="+mn-lt"/>
              </a:rPr>
              <a:t>IBM PowerVS Epic apêndix, </a:t>
            </a:r>
            <a:r>
              <a:rPr lang="en-US" noProof="0" dirty="0">
                <a:latin typeface="+mn-lt"/>
              </a:rPr>
              <a:t>February</a:t>
            </a:r>
            <a:r>
              <a:rPr lang="pt-BR" noProof="0" dirty="0">
                <a:latin typeface="+mn-lt"/>
              </a:rPr>
              <a:t> 8, 2023. </a:t>
            </a:r>
            <a:r>
              <a:rPr lang="en-US" dirty="0">
                <a:effectLst/>
                <a:latin typeface="+mn-lt"/>
                <a:hlinkClick r:id="rId3"/>
              </a:rPr>
              <a:t>https://ibm.seismic.com/Link/Content/DCCbDCDpV6VmJGqMbHVCC9BqRpqB</a:t>
            </a:r>
            <a:endParaRPr lang="en-US" dirty="0">
              <a:effectLst/>
              <a:latin typeface="+mn-lt"/>
            </a:endParaRPr>
          </a:p>
          <a:p>
            <a:pPr marL="171450" lvl="0" indent="-171450">
              <a:buFont typeface="Arial" panose="020B0604020202020204" pitchFamily="34" charset="0"/>
              <a:buChar char="•"/>
            </a:pPr>
            <a:endParaRPr lang="pt-BR" noProof="0" dirty="0">
              <a:latin typeface="+mn-lt"/>
            </a:endParaRPr>
          </a:p>
          <a:p>
            <a:pPr marL="0" lvl="0" indent="0">
              <a:buFont typeface="Arial" panose="020B0604020202020204" pitchFamily="34" charset="0"/>
              <a:buNone/>
            </a:pPr>
            <a:endParaRPr lang="pt-BR" noProof="0"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12</a:t>
            </a:fld>
            <a:endParaRPr lang="en-US" dirty="0"/>
          </a:p>
        </p:txBody>
      </p:sp>
    </p:spTree>
    <p:extLst>
      <p:ext uri="{BB962C8B-B14F-4D97-AF65-F5344CB8AC3E}">
        <p14:creationId xmlns:p14="http://schemas.microsoft.com/office/powerpoint/2010/main" val="2257386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CA" dirty="0">
                <a:latin typeface="+mn-lt"/>
              </a:rPr>
              <a:t>IBM commissioned Forrester Consulting to conduct a Total Economic Impact (TEI) study and examine the potential return on investment (ROI) enterprises may realize by deploying Cloud for SAP. To better understand the benefits, costs, and risks associated with this investment, Forrester interviewed four representatives with experience using IBM Cloud for SAP. For the purposes of this study, Forrester aggregated the interviewees experiences and combined the results into a single composite organization that is a global organization with 30,000 employees across a multitude of locations and maintains more than 100 SAP workloads.</a:t>
            </a:r>
          </a:p>
          <a:p>
            <a:endParaRPr lang="en-CA" dirty="0">
              <a:latin typeface="+mn-lt"/>
            </a:endParaRPr>
          </a:p>
          <a:p>
            <a:r>
              <a:rPr lang="en-CA" dirty="0">
                <a:latin typeface="+mn-lt"/>
              </a:rPr>
              <a:t>After the investment in Cloud for SAP, the interviewees noted improved availability and reduced efforts needed to manage workloads, leverage data for analysis and reporting, and perform security- and compliance-related tasks. Key results from the investment include data center cost savings as well as a reduction of operational, security, and compliance risks. The representative interviews and financial analysis found that a composite organization experiences benefits of $6.86 million over three years versus costs of $2.20 million, adding up to a net present value (NPV) of $4.66 million and an ROI of 212%. Three-year, risk-adjusted present value (PV) quantified benefits for the composite organization include:</a:t>
            </a:r>
          </a:p>
          <a:p>
            <a:endParaRPr lang="en-CA" dirty="0">
              <a:latin typeface="+mn-lt"/>
            </a:endParaRPr>
          </a:p>
          <a:p>
            <a:pPr marL="171450" indent="-171450">
              <a:buFont typeface="Arial" panose="020B0604020202020204" pitchFamily="34" charset="0"/>
              <a:buChar char="•"/>
            </a:pPr>
            <a:r>
              <a:rPr lang="en-CA" b="1" dirty="0">
                <a:latin typeface="+mn-lt"/>
              </a:rPr>
              <a:t>Reduced downtime and other disruptions by 135,000 hours. </a:t>
            </a:r>
            <a:r>
              <a:rPr lang="en-CA" dirty="0">
                <a:latin typeface="+mn-lt"/>
              </a:rPr>
              <a:t>The resilience and high availability features of IBM Cloud for SAP improves productivity by reducing the number of downtime incidents or amount of resolution time and other disruptions. This benefit is worth more than $2.6 million to the composite organization over three years.</a:t>
            </a:r>
          </a:p>
          <a:p>
            <a:pPr marL="171450" indent="-171450">
              <a:buFont typeface="Arial" panose="020B0604020202020204" pitchFamily="34" charset="0"/>
              <a:buChar char="•"/>
            </a:pPr>
            <a:endParaRPr lang="en-CA" dirty="0">
              <a:latin typeface="+mn-lt"/>
            </a:endParaRPr>
          </a:p>
          <a:p>
            <a:pPr marL="171450" indent="-171450">
              <a:buFont typeface="Arial" panose="020B0604020202020204" pitchFamily="34" charset="0"/>
              <a:buChar char="•"/>
            </a:pPr>
            <a:r>
              <a:rPr lang="en-CA" b="1" dirty="0">
                <a:latin typeface="+mn-lt"/>
              </a:rPr>
              <a:t>Improved productivity of SAP system personnel by up to eight FTEs per year. </a:t>
            </a:r>
            <a:r>
              <a:rPr lang="en-CA" dirty="0">
                <a:latin typeface="+mn-lt"/>
              </a:rPr>
              <a:t>Efforts needed to manage SAP workloads and related data sets, analyses, and reporting are reduced by up to eight FTEs per year. The value of this benefit totals $2.3 million over three years.</a:t>
            </a:r>
          </a:p>
          <a:p>
            <a:pPr marL="171450" indent="-171450">
              <a:buFont typeface="Arial" panose="020B0604020202020204" pitchFamily="34" charset="0"/>
              <a:buChar char="•"/>
            </a:pPr>
            <a:endParaRPr lang="en-CA" dirty="0">
              <a:latin typeface="+mn-lt"/>
            </a:endParaRPr>
          </a:p>
          <a:p>
            <a:pPr marL="171450" indent="-171450">
              <a:buFont typeface="Arial" panose="020B0604020202020204" pitchFamily="34" charset="0"/>
              <a:buChar char="•"/>
            </a:pPr>
            <a:r>
              <a:rPr lang="en-CA" b="1" dirty="0">
                <a:latin typeface="+mn-lt"/>
              </a:rPr>
              <a:t>Avoided infrastructure and other data center costs worth $1.3 million.</a:t>
            </a:r>
            <a:r>
              <a:rPr lang="en-CA" dirty="0">
                <a:latin typeface="+mn-lt"/>
              </a:rPr>
              <a:t> Moving away from on-premises hardware reduces the need to replace end-of-life hardware and other data center costs.</a:t>
            </a:r>
          </a:p>
          <a:p>
            <a:pPr marL="171450" indent="-171450">
              <a:buFont typeface="Arial" panose="020B0604020202020204" pitchFamily="34" charset="0"/>
              <a:buChar char="•"/>
            </a:pPr>
            <a:endParaRPr lang="en-CA" dirty="0">
              <a:latin typeface="+mn-lt"/>
            </a:endParaRPr>
          </a:p>
          <a:p>
            <a:pPr marL="171450" indent="-171450">
              <a:buFont typeface="Arial" panose="020B0604020202020204" pitchFamily="34" charset="0"/>
              <a:buChar char="•"/>
            </a:pPr>
            <a:r>
              <a:rPr lang="en-CA" b="1" dirty="0">
                <a:latin typeface="+mn-lt"/>
              </a:rPr>
              <a:t>Increased efficiency on compliance and security tasks by 50%.</a:t>
            </a:r>
            <a:r>
              <a:rPr lang="en-CA" dirty="0">
                <a:latin typeface="+mn-lt"/>
              </a:rPr>
              <a:t> By using IBM Cloud, deployments and continuous security and compliance monitoring reduces internal efforts that are related to security and compliance tasks, leading to a three-year benefit worth $754,000.</a:t>
            </a:r>
            <a:endParaRPr lang="en-US" dirty="0">
              <a:latin typeface="+mn-lt"/>
            </a:endParaRPr>
          </a:p>
          <a:p>
            <a:endParaRPr lang="en-US" dirty="0">
              <a:latin typeface="+mn-lt"/>
            </a:endParaRPr>
          </a:p>
          <a:p>
            <a:r>
              <a:rPr lang="en-US" b="1" dirty="0">
                <a:latin typeface="+mn-lt"/>
              </a:rPr>
              <a:t>Terminology:</a:t>
            </a:r>
          </a:p>
          <a:p>
            <a:pPr marL="171450" indent="-171450">
              <a:buFont typeface="Arial" panose="020B0604020202020204" pitchFamily="34" charset="0"/>
              <a:buChar char="•"/>
            </a:pPr>
            <a:r>
              <a:rPr lang="en-US" b="1" dirty="0">
                <a:latin typeface="+mn-lt"/>
              </a:rPr>
              <a:t>FTE</a:t>
            </a:r>
            <a:r>
              <a:rPr lang="en-US" dirty="0">
                <a:latin typeface="+mn-lt"/>
              </a:rPr>
              <a:t>: full-time equivalent</a:t>
            </a:r>
          </a:p>
          <a:p>
            <a:pPr marL="171450" indent="-171450">
              <a:buFont typeface="Arial" panose="020B0604020202020204" pitchFamily="34" charset="0"/>
              <a:buChar char="•"/>
            </a:pPr>
            <a:endParaRPr lang="en-US" dirty="0">
              <a:latin typeface="+mn-lt"/>
            </a:endParaRPr>
          </a:p>
          <a:p>
            <a:r>
              <a:rPr lang="en-US" b="1" dirty="0">
                <a:latin typeface="+mn-lt"/>
              </a:rPr>
              <a:t>References:</a:t>
            </a:r>
            <a:endParaRPr lang="en-US" dirty="0">
              <a:latin typeface="+mn-lt"/>
            </a:endParaRPr>
          </a:p>
          <a:p>
            <a:pPr marL="171450" indent="-171450">
              <a:buFont typeface="Arial" panose="020B0604020202020204" pitchFamily="34" charset="0"/>
              <a:buChar char="•"/>
            </a:pPr>
            <a:r>
              <a:rPr lang="en-CA" dirty="0">
                <a:latin typeface="+mn-lt"/>
              </a:rPr>
              <a:t>Forrester: The Total Economic Impact of IBM Cloud for SAP. </a:t>
            </a:r>
            <a:r>
              <a:rPr lang="en-US" dirty="0">
                <a:latin typeface="+mn-lt"/>
                <a:hlinkClick r:id="rId3"/>
              </a:rPr>
              <a:t>https://www.ibm.com/downloads/cas/4RLB8QVG</a:t>
            </a:r>
            <a:r>
              <a:rPr lang="en-US" dirty="0">
                <a:latin typeface="+mn-lt"/>
              </a:rPr>
              <a:t> </a:t>
            </a:r>
          </a:p>
          <a:p>
            <a:pPr marL="171450" indent="-171450">
              <a:buFont typeface="Arial" panose="020B0604020202020204" pitchFamily="34" charset="0"/>
              <a:buChar char="•"/>
            </a:pPr>
            <a:r>
              <a:rPr lang="en-CA" dirty="0">
                <a:latin typeface="+mn-lt"/>
              </a:rPr>
              <a:t>The Total Economic Impact of IBM Cloud for SAP Webinar. </a:t>
            </a:r>
            <a:r>
              <a:rPr lang="en-CA" b="0" i="0" dirty="0">
                <a:solidFill>
                  <a:srgbClr val="333333"/>
                </a:solidFill>
                <a:effectLst/>
                <a:latin typeface="+mn-lt"/>
                <a:hlinkClick r:id="rId4"/>
              </a:rPr>
              <a:t>https://ibm.seismic.com/Link/Content/DCpWjd2JBmTdp8mPQW2hmW2VpDqd</a:t>
            </a:r>
            <a:r>
              <a:rPr lang="en-CA" b="0" i="0" dirty="0">
                <a:solidFill>
                  <a:srgbClr val="333333"/>
                </a:solidFill>
                <a:effectLst/>
                <a:latin typeface="+mn-lt"/>
              </a:rPr>
              <a:t> </a:t>
            </a:r>
            <a:endParaRPr lang="en-US" dirty="0">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13</a:t>
            </a:fld>
            <a:endParaRPr lang="en-US" dirty="0"/>
          </a:p>
        </p:txBody>
      </p:sp>
    </p:spTree>
    <p:extLst>
      <p:ext uri="{BB962C8B-B14F-4D97-AF65-F5344CB8AC3E}">
        <p14:creationId xmlns:p14="http://schemas.microsoft.com/office/powerpoint/2010/main" val="3173016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marR="0" lvl="0" indent="0" algn="l" defTabSz="2438522" rtl="0" eaLnBrk="1" fontAlgn="auto" latinLnBrk="0" hangingPunct="1">
              <a:lnSpc>
                <a:spcPct val="110000"/>
              </a:lnSpc>
              <a:spcBef>
                <a:spcPts val="0"/>
              </a:spcBef>
              <a:spcAft>
                <a:spcPts val="0"/>
              </a:spcAft>
              <a:buClrTx/>
              <a:buSzTx/>
              <a:buFontTx/>
              <a:buNone/>
              <a:tabLst/>
              <a:defRPr/>
            </a:pPr>
            <a:r>
              <a:rPr lang="en-CA" kern="0" dirty="0">
                <a:latin typeface="+mn-lt"/>
              </a:rPr>
              <a:t>This self-explanatory slide shows the total cost of ownership (TCO) advantage of IBM Power Virtual Server (PowerVS) in Hybrid Cloud. </a:t>
            </a:r>
          </a:p>
          <a:p>
            <a:pPr marL="0" marR="0" lvl="0" indent="0" algn="l" defTabSz="2438522" rtl="0" eaLnBrk="1" fontAlgn="auto" latinLnBrk="0" hangingPunct="1">
              <a:lnSpc>
                <a:spcPct val="110000"/>
              </a:lnSpc>
              <a:spcBef>
                <a:spcPts val="0"/>
              </a:spcBef>
              <a:spcAft>
                <a:spcPts val="0"/>
              </a:spcAft>
              <a:buClrTx/>
              <a:buSzTx/>
              <a:buFontTx/>
              <a:buNone/>
              <a:tabLst/>
              <a:defRPr/>
            </a:pPr>
            <a:endParaRPr lang="en-CA" kern="0" dirty="0">
              <a:latin typeface="+mn-lt"/>
            </a:endParaRPr>
          </a:p>
          <a:p>
            <a:pPr marL="0" marR="0" lvl="0" indent="0" algn="l" defTabSz="2438522" rtl="0" eaLnBrk="1" fontAlgn="auto" latinLnBrk="0" hangingPunct="1">
              <a:lnSpc>
                <a:spcPct val="110000"/>
              </a:lnSpc>
              <a:spcBef>
                <a:spcPts val="0"/>
              </a:spcBef>
              <a:spcAft>
                <a:spcPts val="0"/>
              </a:spcAft>
              <a:buClrTx/>
              <a:buSzTx/>
              <a:buFontTx/>
              <a:buNone/>
              <a:tabLst/>
              <a:defRPr/>
            </a:pPr>
            <a:r>
              <a:rPr lang="en-CA" kern="0" dirty="0">
                <a:latin typeface="+mn-lt"/>
              </a:rPr>
              <a:t>As the workloads can be processed much faster on PowerVS, companies see infrastructure savings, enhanced business outcomes, and workforce productivity and acceleration. For Power applications moving to cloud, PowerVS yields about 47% savings over Azure and AWS (x86) Public Clouds. </a:t>
            </a:r>
            <a:r>
              <a:rPr lang="en-US" sz="1000" dirty="0">
                <a:latin typeface="+mn-lt"/>
              </a:rPr>
              <a:t>For new (“greenfield”) applications, where no migration is involved, PowerVS yields on average </a:t>
            </a:r>
            <a:r>
              <a:rPr lang="en-US" sz="1000" b="0" dirty="0">
                <a:latin typeface="+mn-lt"/>
              </a:rPr>
              <a:t>35% savings to </a:t>
            </a:r>
            <a:r>
              <a:rPr lang="en-CA" sz="1000" b="0" kern="0" dirty="0">
                <a:latin typeface="+mn-lt"/>
              </a:rPr>
              <a:t>o</a:t>
            </a:r>
            <a:r>
              <a:rPr lang="en-CA" kern="0" dirty="0">
                <a:latin typeface="+mn-lt"/>
              </a:rPr>
              <a:t>n-premises Power legacy systems. It is important to note that other than data center savings, labors, and enhanced business outcomes, clients can save up to 50% licensing costs, which is significant. </a:t>
            </a:r>
          </a:p>
          <a:p>
            <a:endParaRPr lang="en-US" b="1" dirty="0">
              <a:latin typeface="+mn-lt"/>
            </a:endParaRPr>
          </a:p>
          <a:p>
            <a:r>
              <a:rPr lang="en-US" b="1" dirty="0">
                <a:latin typeface="+mn-lt"/>
              </a:rPr>
              <a:t>References:</a:t>
            </a:r>
          </a:p>
          <a:p>
            <a:pPr marL="171450" indent="-171450">
              <a:buFont typeface="Arial" panose="020B0604020202020204" pitchFamily="34" charset="0"/>
              <a:buChar char="•"/>
            </a:pPr>
            <a:r>
              <a:rPr lang="en-CA" dirty="0">
                <a:solidFill>
                  <a:srgbClr val="333333"/>
                </a:solidFill>
                <a:effectLst/>
                <a:latin typeface="+mn-lt"/>
              </a:rPr>
              <a:t>“IBM IT Economics Consulting &amp; Research CPO Spotlight”. </a:t>
            </a:r>
            <a:r>
              <a:rPr lang="en-CA" dirty="0">
                <a:solidFill>
                  <a:srgbClr val="333333"/>
                </a:solidFill>
                <a:effectLst/>
                <a:latin typeface="+mn-lt"/>
                <a:hlinkClick r:id="rId3"/>
              </a:rPr>
              <a:t>https://ibm.seismic.com/Link/Content/DC3RMH7h46mfHG72H2DPJG494hJd</a:t>
            </a:r>
            <a:endParaRPr lang="en-CA" dirty="0">
              <a:solidFill>
                <a:srgbClr val="333333"/>
              </a:solidFill>
              <a:effectLst/>
              <a:latin typeface="+mn-lt"/>
            </a:endParaRPr>
          </a:p>
          <a:p>
            <a:pPr marL="171450" indent="-171450">
              <a:buFont typeface="Arial" panose="020B0604020202020204" pitchFamily="34" charset="0"/>
              <a:buChar char="•"/>
            </a:pPr>
            <a:r>
              <a:rPr lang="en-CA" dirty="0">
                <a:solidFill>
                  <a:srgbClr val="333333"/>
                </a:solidFill>
                <a:effectLst/>
                <a:latin typeface="+mn-lt"/>
              </a:rPr>
              <a:t>“Application modernization on IBM Power”, July 2022. </a:t>
            </a:r>
            <a:r>
              <a:rPr lang="en-CA" b="0" i="0" dirty="0">
                <a:solidFill>
                  <a:srgbClr val="333333"/>
                </a:solidFill>
                <a:effectLst/>
                <a:latin typeface="+mn-lt"/>
                <a:hlinkClick r:id="rId4"/>
              </a:rPr>
              <a:t>https://ibm.seismic.com/Link/Content/DCdqHMJMVMMBWGcWbPX7Xd7P936B</a:t>
            </a:r>
            <a:r>
              <a:rPr lang="en-CA" b="0" i="0" dirty="0">
                <a:solidFill>
                  <a:srgbClr val="333333"/>
                </a:solidFill>
                <a:effectLst/>
                <a:latin typeface="+mn-lt"/>
              </a:rPr>
              <a:t> </a:t>
            </a:r>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14</a:t>
            </a:fld>
            <a:endParaRPr lang="en-US" dirty="0"/>
          </a:p>
        </p:txBody>
      </p:sp>
    </p:spTree>
    <p:extLst>
      <p:ext uri="{BB962C8B-B14F-4D97-AF65-F5344CB8AC3E}">
        <p14:creationId xmlns:p14="http://schemas.microsoft.com/office/powerpoint/2010/main" val="733569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dirty="0">
                <a:latin typeface="+mn-lt"/>
              </a:rPr>
              <a:t>This slide shows that IBM Power Virtual Server (PowerVS) is available in 21 data centers across 9 countries around the world, and that number is growing. This is a huge differentiator for IBM, as it leads all other vendors of Power on Cloud in its number and breadth of Power cloud locations.</a:t>
            </a:r>
          </a:p>
          <a:p>
            <a:endParaRPr lang="en-US" dirty="0">
              <a:latin typeface="+mn-lt"/>
            </a:endParaRPr>
          </a:p>
          <a:p>
            <a:r>
              <a:rPr lang="en-US" b="1" dirty="0">
                <a:latin typeface="+mn-lt"/>
              </a:rPr>
              <a:t>References:</a:t>
            </a:r>
            <a:endParaRPr lang="en-US" dirty="0">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0" dirty="0">
                <a:latin typeface="+mn-lt"/>
              </a:rPr>
              <a:t>“Creating a Power Virtual Server workspace”, 2024. </a:t>
            </a:r>
            <a:r>
              <a:rPr lang="en-US" dirty="0">
                <a:effectLst/>
                <a:latin typeface="+mn-lt"/>
                <a:hlinkClick r:id="rId3"/>
              </a:rPr>
              <a:t>https://cloud.ibm.com/docs/power-iaas?topic=power-iaas-creating-power-virtual-server</a:t>
            </a:r>
            <a:br>
              <a:rPr lang="en-US" b="0" dirty="0">
                <a:latin typeface="+mn-lt"/>
              </a:rPr>
            </a:br>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15</a:t>
            </a:fld>
            <a:endParaRPr lang="en-US" dirty="0"/>
          </a:p>
        </p:txBody>
      </p:sp>
    </p:spTree>
    <p:extLst>
      <p:ext uri="{BB962C8B-B14F-4D97-AF65-F5344CB8AC3E}">
        <p14:creationId xmlns:p14="http://schemas.microsoft.com/office/powerpoint/2010/main" val="2000903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lvl="0"/>
            <a:r>
              <a:rPr lang="en-US" noProof="0" dirty="0">
                <a:latin typeface="+mn-lt"/>
              </a:rPr>
              <a:t>Here are a few more things clients are saying about IBM PowerVS.</a:t>
            </a:r>
          </a:p>
          <a:p>
            <a:pPr lvl="0"/>
            <a:endParaRPr lang="en-US" noProof="0" dirty="0">
              <a:latin typeface="+mn-lt"/>
            </a:endParaRPr>
          </a:p>
          <a:p>
            <a:pPr lvl="0"/>
            <a:r>
              <a:rPr lang="en-US" noProof="0" dirty="0">
                <a:latin typeface="+mn-lt"/>
              </a:rPr>
              <a:t>At the bottom of this slide are actual client quotes about the Power Virtual Server (PowerVS) as captured by </a:t>
            </a:r>
            <a:r>
              <a:rPr lang="en-US" noProof="0" dirty="0" err="1">
                <a:latin typeface="+mn-lt"/>
              </a:rPr>
              <a:t>TrustRadius</a:t>
            </a:r>
            <a:r>
              <a:rPr lang="en-US" noProof="0" dirty="0">
                <a:latin typeface="+mn-lt"/>
              </a:rPr>
              <a:t>. </a:t>
            </a:r>
            <a:r>
              <a:rPr lang="en-US" noProof="0" dirty="0" err="1">
                <a:latin typeface="+mn-lt"/>
              </a:rPr>
              <a:t>TrustRadius</a:t>
            </a:r>
            <a:r>
              <a:rPr lang="en-US" noProof="0" dirty="0">
                <a:latin typeface="+mn-lt"/>
              </a:rPr>
              <a:t> is a reliable review site for business technology, serving both buyers and vendors. Since 2016, the </a:t>
            </a:r>
            <a:r>
              <a:rPr lang="en-US" noProof="0" dirty="0" err="1">
                <a:latin typeface="+mn-lt"/>
              </a:rPr>
              <a:t>TrustRadius</a:t>
            </a:r>
            <a:r>
              <a:rPr lang="en-US" noProof="0" dirty="0">
                <a:latin typeface="+mn-lt"/>
              </a:rPr>
              <a:t> Top Rated Awards have become the industry standard for unbiased recognition of business-to-business technology products.</a:t>
            </a:r>
          </a:p>
          <a:p>
            <a:pPr lvl="0"/>
            <a:endParaRPr lang="en-US" noProof="0" dirty="0">
              <a:latin typeface="+mn-lt"/>
            </a:endParaRPr>
          </a:p>
          <a:p>
            <a:pPr lvl="0"/>
            <a:r>
              <a:rPr lang="en-US" noProof="0" dirty="0">
                <a:latin typeface="+mn-lt"/>
              </a:rPr>
              <a:t>In 2024, </a:t>
            </a:r>
            <a:r>
              <a:rPr lang="en-US" dirty="0">
                <a:latin typeface="+mn-lt"/>
              </a:rPr>
              <a:t>PowerVS has been recognized by </a:t>
            </a:r>
            <a:r>
              <a:rPr lang="en-US" dirty="0" err="1">
                <a:latin typeface="+mn-lt"/>
              </a:rPr>
              <a:t>TrustRadius</a:t>
            </a:r>
            <a:r>
              <a:rPr lang="en-US" dirty="0">
                <a:latin typeface="+mn-lt"/>
              </a:rPr>
              <a:t> as a “top rated” and the “most Loved” in Infrastructure-as-a-Service (IaaS). In 2023, IBM Power Virtual Server received awards for “Best Feature Set”, “Best Relationship”, and “Best Value for Price”. These awards are based entirely on client feedback, as shown on the slide, and are not influenced by analyst opinion. The awards were in a category that compared PowerVS to other competing offerings, such as Microsoft Azure and Amazon Web Services (AWS).</a:t>
            </a:r>
          </a:p>
          <a:p>
            <a:endParaRPr lang="en-US" dirty="0">
              <a:latin typeface="+mn-lt"/>
            </a:endParaRPr>
          </a:p>
          <a:p>
            <a:pPr marL="0" lvl="0" indent="0">
              <a:buFont typeface="Arial" panose="020B0604020202020204" pitchFamily="34" charset="0"/>
              <a:buNone/>
            </a:pPr>
            <a:r>
              <a:rPr lang="en-US" b="1" dirty="0">
                <a:latin typeface="+mn-lt"/>
              </a:rPr>
              <a:t>References: </a:t>
            </a:r>
            <a:endParaRPr lang="en-US" dirty="0">
              <a:solidFill>
                <a:srgbClr val="161616"/>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rgbClr val="161616"/>
                </a:solidFill>
                <a:latin typeface="+mn-lt"/>
                <a:ea typeface="IBM Plex Sans" charset="0"/>
                <a:cs typeface="IBM Plex Sans" charset="0"/>
              </a:rPr>
              <a:t>IBM Power Virtual Server, 2024. </a:t>
            </a:r>
            <a:r>
              <a:rPr lang="en-US" dirty="0">
                <a:effectLst/>
                <a:latin typeface="+mn-lt"/>
                <a:hlinkClick r:id="rId3"/>
              </a:rPr>
              <a:t>https://www.trustradius.com/products/ibm-power-system-virtual-server/reviews</a:t>
            </a:r>
            <a:endParaRPr lang="en-US" dirty="0">
              <a:effectLst/>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16</a:t>
            </a:fld>
            <a:endParaRPr lang="en-US"/>
          </a:p>
        </p:txBody>
      </p:sp>
    </p:spTree>
    <p:extLst>
      <p:ext uri="{BB962C8B-B14F-4D97-AF65-F5344CB8AC3E}">
        <p14:creationId xmlns:p14="http://schemas.microsoft.com/office/powerpoint/2010/main" val="692923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latin typeface="+mn-lt"/>
              </a:rPr>
              <a:t>Visit IBM’s website where there are links that detail IBM Power Virtual Server’s key features, value, testimonials, and offerings.</a:t>
            </a:r>
          </a:p>
          <a:p>
            <a:pPr lvl="0"/>
            <a:endParaRPr lang="en-US" dirty="0">
              <a:latin typeface="+mn-lt"/>
            </a:endParaRPr>
          </a:p>
          <a:p>
            <a:pPr lvl="0"/>
            <a:r>
              <a:rPr lang="en-US" b="1" dirty="0">
                <a:latin typeface="+mn-lt"/>
              </a:rPr>
              <a:t>Terminology:</a:t>
            </a:r>
          </a:p>
          <a:p>
            <a:pPr marL="171450" lvl="0" indent="-171450">
              <a:buFont typeface="Arial" panose="020B0604020202020204" pitchFamily="34" charset="0"/>
              <a:buChar char="•"/>
            </a:pPr>
            <a:r>
              <a:rPr lang="en-US" b="1" dirty="0">
                <a:latin typeface="+mn-lt"/>
              </a:rPr>
              <a:t>TCO: </a:t>
            </a:r>
            <a:r>
              <a:rPr lang="en-US" b="0" dirty="0">
                <a:latin typeface="+mn-lt"/>
              </a:rPr>
              <a:t>Total Cost of Ownership</a:t>
            </a:r>
            <a:r>
              <a:rPr lang="en-US" dirty="0">
                <a:latin typeface="+mn-lt"/>
              </a:rPr>
              <a:t> </a:t>
            </a:r>
          </a:p>
          <a:p>
            <a:pPr lvl="0"/>
            <a:endParaRPr lang="en-US" dirty="0">
              <a:latin typeface="+mn-lt"/>
            </a:endParaRPr>
          </a:p>
          <a:p>
            <a:pPr lvl="0"/>
            <a:r>
              <a:rPr lang="en-US" b="1" dirty="0">
                <a:latin typeface="+mn-lt"/>
              </a:rPr>
              <a:t>References:</a:t>
            </a:r>
          </a:p>
          <a:p>
            <a:pPr marL="171450" lvl="0" indent="-171450">
              <a:buFont typeface="Arial" panose="020B0604020202020204" pitchFamily="34" charset="0"/>
              <a:buChar char="•"/>
            </a:pPr>
            <a:r>
              <a:rPr lang="en-US" dirty="0">
                <a:latin typeface="+mn-lt"/>
              </a:rPr>
              <a:t>“PowerVS product page”. </a:t>
            </a:r>
            <a:r>
              <a:rPr lang="en-US" dirty="0">
                <a:latin typeface="+mn-lt"/>
                <a:hlinkClick r:id="rId3"/>
              </a:rPr>
              <a:t>https://www.ibm.com/products/power-virtual-server</a:t>
            </a:r>
            <a:r>
              <a:rPr lang="en-US" dirty="0">
                <a:latin typeface="+mn-lt"/>
              </a:rPr>
              <a:t> </a:t>
            </a:r>
          </a:p>
          <a:p>
            <a:pPr marL="171450" lvl="0" indent="-171450">
              <a:buFont typeface="Arial" panose="020B0604020202020204" pitchFamily="34" charset="0"/>
              <a:buChar char="•"/>
            </a:pPr>
            <a:r>
              <a:rPr lang="en-US" dirty="0">
                <a:latin typeface="+mn-lt"/>
              </a:rPr>
              <a:t>“YouTube Videos (Start PowerVS at a low price)”. </a:t>
            </a:r>
            <a:r>
              <a:rPr lang="en-US" dirty="0">
                <a:latin typeface="+mn-lt"/>
                <a:hlinkClick r:id="rId4"/>
              </a:rPr>
              <a:t>https://www.youtube.com/watch?v=NsADM37hREE&amp;t=71s</a:t>
            </a:r>
            <a:r>
              <a:rPr lang="en-US" dirty="0">
                <a:latin typeface="+mn-lt"/>
              </a:rPr>
              <a:t> </a:t>
            </a:r>
          </a:p>
          <a:p>
            <a:pPr marL="171450" indent="-171450">
              <a:buFont typeface="Arial" panose="020B0604020202020204" pitchFamily="34" charset="0"/>
              <a:buChar char="•"/>
            </a:pPr>
            <a:r>
              <a:rPr lang="en-US" dirty="0">
                <a:latin typeface="+mn-lt"/>
              </a:rPr>
              <a:t>“IBM Power Systems Community”. </a:t>
            </a:r>
            <a:r>
              <a:rPr lang="en-US" dirty="0">
                <a:latin typeface="+mn-lt"/>
                <a:hlinkClick r:id="rId5"/>
              </a:rPr>
              <a:t>https://community.ibm.com/community/user/power/home</a:t>
            </a:r>
            <a:r>
              <a:rPr lang="en-US" dirty="0">
                <a:latin typeface="+mn-lt"/>
              </a:rPr>
              <a:t> </a:t>
            </a:r>
          </a:p>
          <a:p>
            <a:pPr marL="171450" indent="-171450">
              <a:buFont typeface="Arial" panose="020B0604020202020204" pitchFamily="34" charset="0"/>
              <a:buChar char="•"/>
            </a:pPr>
            <a:r>
              <a:rPr lang="en-CA" dirty="0">
                <a:effectLst/>
                <a:latin typeface="+mn-lt"/>
              </a:rPr>
              <a:t>“IBM Power Systems Virtual Server Redbooks”. </a:t>
            </a:r>
            <a:r>
              <a:rPr lang="en-US" dirty="0">
                <a:latin typeface="+mn-lt"/>
                <a:hlinkClick r:id="rId6"/>
              </a:rPr>
              <a:t>https://www.redbooks.ibm.com/search?query=power%20systems%20virtual%20server</a:t>
            </a:r>
            <a:r>
              <a:rPr lang="en-US" dirty="0">
                <a:latin typeface="+mn-lt"/>
              </a:rPr>
              <a:t> </a:t>
            </a:r>
          </a:p>
          <a:p>
            <a:pPr marL="171450" indent="-171450">
              <a:buFont typeface="Arial" panose="020B0604020202020204" pitchFamily="34" charset="0"/>
              <a:buChar char="•"/>
            </a:pPr>
            <a:r>
              <a:rPr lang="en-US" dirty="0">
                <a:latin typeface="+mn-lt"/>
              </a:rPr>
              <a:t>“Video: What is a Power Virtual Server?”. </a:t>
            </a:r>
            <a:r>
              <a:rPr lang="en-US" dirty="0">
                <a:latin typeface="+mn-lt"/>
                <a:hlinkClick r:id="rId7"/>
              </a:rPr>
              <a:t>https://mediacenter.ibm.com/id/1_720yfdmk</a:t>
            </a:r>
            <a:r>
              <a:rPr lang="en-US" dirty="0">
                <a:latin typeface="+mn-lt"/>
              </a:rPr>
              <a:t> </a:t>
            </a:r>
          </a:p>
          <a:p>
            <a:pPr marL="171450" indent="-171450">
              <a:buFont typeface="Arial" panose="020B0604020202020204" pitchFamily="34" charset="0"/>
              <a:buChar char="•"/>
            </a:pPr>
            <a:r>
              <a:rPr lang="en-US" dirty="0">
                <a:latin typeface="+mn-lt"/>
              </a:rPr>
              <a:t>“Video: Power Systems Virtual Server”. </a:t>
            </a:r>
            <a:r>
              <a:rPr lang="en-US" dirty="0">
                <a:latin typeface="+mn-lt"/>
                <a:hlinkClick r:id="rId8"/>
              </a:rPr>
              <a:t>https://mediacenter.ibm.com/id/1_5jr9ths4</a:t>
            </a:r>
            <a:r>
              <a:rPr lang="en-US" dirty="0">
                <a:latin typeface="+mn-lt"/>
              </a:rPr>
              <a:t> </a:t>
            </a: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dirty="0">
                <a:latin typeface="+mn-lt"/>
              </a:rPr>
              <a:t>“PowerVS Documentation”. </a:t>
            </a:r>
            <a:r>
              <a:rPr lang="en-US" dirty="0">
                <a:latin typeface="+mn-lt"/>
                <a:hlinkClick r:id="rId9"/>
              </a:rPr>
              <a:t>https://cloud.ibm.com/docs/power-iaas</a:t>
            </a:r>
            <a:r>
              <a:rPr lang="en-US" dirty="0">
                <a:latin typeface="+mn-lt"/>
              </a:rPr>
              <a:t> </a:t>
            </a: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dirty="0">
                <a:latin typeface="+mn-lt"/>
              </a:rPr>
              <a:t>”Power TCO Calculator”. </a:t>
            </a:r>
            <a:r>
              <a:rPr lang="en-US" dirty="0">
                <a:effectLst/>
                <a:latin typeface="+mn-lt"/>
                <a:hlinkClick r:id="rId10"/>
              </a:rPr>
              <a:t>https://www.ibm.com/account/reg/us-en/signup?formid=urx-52579</a:t>
            </a:r>
            <a:endParaRPr lang="en-US" dirty="0">
              <a:effectLst/>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dirty="0">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17</a:t>
            </a:fld>
            <a:endParaRPr lang="en-US"/>
          </a:p>
        </p:txBody>
      </p:sp>
      <p:sp>
        <p:nvSpPr>
          <p:cNvPr id="7" name="Slide Image Placeholder 6">
            <a:extLst>
              <a:ext uri="{FF2B5EF4-FFF2-40B4-BE49-F238E27FC236}">
                <a16:creationId xmlns:a16="http://schemas.microsoft.com/office/drawing/2014/main" id="{5317B121-AB73-EE9C-EF3F-CA29945380C2}"/>
              </a:ext>
            </a:extLst>
          </p:cNvPr>
          <p:cNvSpPr>
            <a:spLocks noGrp="1" noRot="1" noChangeAspect="1"/>
          </p:cNvSpPr>
          <p:nvPr>
            <p:ph type="sldImg"/>
          </p:nvPr>
        </p:nvSpPr>
        <p:spPr>
          <a:xfrm>
            <a:off x="206375" y="228600"/>
            <a:ext cx="6419850" cy="3611563"/>
          </a:xfrm>
        </p:spPr>
      </p:sp>
    </p:spTree>
    <p:extLst>
      <p:ext uri="{BB962C8B-B14F-4D97-AF65-F5344CB8AC3E}">
        <p14:creationId xmlns:p14="http://schemas.microsoft.com/office/powerpoint/2010/main" val="437272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6E2E38B8-B0B4-AD41-AC6E-B781F46A9FD3}" type="slidenum">
              <a:rPr lang="en-US" smtClean="0"/>
              <a:pPr/>
              <a:t>18</a:t>
            </a:fld>
            <a:endParaRPr lang="en-US"/>
          </a:p>
        </p:txBody>
      </p:sp>
      <p:sp>
        <p:nvSpPr>
          <p:cNvPr id="6" name="Slide Image Placeholder 5">
            <a:extLst>
              <a:ext uri="{FF2B5EF4-FFF2-40B4-BE49-F238E27FC236}">
                <a16:creationId xmlns:a16="http://schemas.microsoft.com/office/drawing/2014/main" id="{20C4F05B-80CA-506E-73B6-965959E01E8C}"/>
              </a:ext>
            </a:extLst>
          </p:cNvPr>
          <p:cNvSpPr>
            <a:spLocks noGrp="1" noRot="1" noChangeAspect="1"/>
          </p:cNvSpPr>
          <p:nvPr>
            <p:ph type="sldImg"/>
          </p:nvPr>
        </p:nvSpPr>
        <p:spPr>
          <a:xfrm>
            <a:off x="206375" y="228600"/>
            <a:ext cx="6419850" cy="3611563"/>
          </a:xfrm>
        </p:spPr>
      </p:sp>
      <p:sp>
        <p:nvSpPr>
          <p:cNvPr id="7" name="Notes Placeholder 6">
            <a:extLst>
              <a:ext uri="{FF2B5EF4-FFF2-40B4-BE49-F238E27FC236}">
                <a16:creationId xmlns:a16="http://schemas.microsoft.com/office/drawing/2014/main" id="{C8EFA2C5-D803-6BD8-C69A-75A394FCD06B}"/>
              </a:ext>
            </a:extLst>
          </p:cNvPr>
          <p:cNvSpPr>
            <a:spLocks noGrp="1"/>
          </p:cNvSpPr>
          <p:nvPr>
            <p:ph type="body" idx="1"/>
          </p:nvPr>
        </p:nvSpPr>
        <p:spPr/>
        <p:txBody>
          <a:bodyPr/>
          <a:lstStyle/>
          <a:p>
            <a:endParaRPr lang="en-US" dirty="0">
              <a:latin typeface="+mn-lt"/>
            </a:endParaRPr>
          </a:p>
        </p:txBody>
      </p:sp>
    </p:spTree>
    <p:extLst>
      <p:ext uri="{BB962C8B-B14F-4D97-AF65-F5344CB8AC3E}">
        <p14:creationId xmlns:p14="http://schemas.microsoft.com/office/powerpoint/2010/main" val="1480721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latin typeface="+mn-lt"/>
              </a:rPr>
              <a:t>This presentation reviews key characteristics of the IBM Power Systems family, discusses why Power clients are looking at cloud options, dives into how IBM Power Virtual Server (PowerVS) meets the most critical Power workload needs in the cloud, and looks at IBM’s clients who have made the move with great success. Links to resources for more information are also provided. </a:t>
            </a:r>
          </a:p>
          <a:p>
            <a:endParaRPr lang="en-US" dirty="0">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2</a:t>
            </a:fld>
            <a:endParaRPr lang="en-US" dirty="0"/>
          </a:p>
        </p:txBody>
      </p:sp>
      <p:sp>
        <p:nvSpPr>
          <p:cNvPr id="7" name="Slide Image Placeholder 6">
            <a:extLst>
              <a:ext uri="{FF2B5EF4-FFF2-40B4-BE49-F238E27FC236}">
                <a16:creationId xmlns:a16="http://schemas.microsoft.com/office/drawing/2014/main" id="{09BC389B-63A8-3CA6-F222-99893873AE69}"/>
              </a:ext>
            </a:extLst>
          </p:cNvPr>
          <p:cNvSpPr>
            <a:spLocks noGrp="1" noRot="1" noChangeAspect="1"/>
          </p:cNvSpPr>
          <p:nvPr>
            <p:ph type="sldImg"/>
          </p:nvPr>
        </p:nvSpPr>
        <p:spPr>
          <a:xfrm>
            <a:off x="206375" y="228600"/>
            <a:ext cx="6419850" cy="3611563"/>
          </a:xfrm>
        </p:spPr>
      </p:sp>
    </p:spTree>
    <p:extLst>
      <p:ext uri="{BB962C8B-B14F-4D97-AF65-F5344CB8AC3E}">
        <p14:creationId xmlns:p14="http://schemas.microsoft.com/office/powerpoint/2010/main" val="82770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latin typeface="+mn-lt"/>
              </a:rPr>
              <a:t>This section introduces IBM Power.</a:t>
            </a:r>
          </a:p>
        </p:txBody>
      </p:sp>
      <p:sp>
        <p:nvSpPr>
          <p:cNvPr id="4" name="Slide Number Placeholder 3"/>
          <p:cNvSpPr>
            <a:spLocks noGrp="1"/>
          </p:cNvSpPr>
          <p:nvPr>
            <p:ph type="sldNum" sz="quarter" idx="5"/>
          </p:nvPr>
        </p:nvSpPr>
        <p:spPr/>
        <p:txBody>
          <a:bodyPr/>
          <a:lstStyle/>
          <a:p>
            <a:pPr lvl="0"/>
            <a:fld id="{6E2E38B8-B0B4-AD41-AC6E-B781F46A9FD3}" type="slidenum">
              <a:rPr lang="en-US" noProof="0" smtClean="0"/>
              <a:pPr lvl="0"/>
              <a:t>3</a:t>
            </a:fld>
            <a:endParaRPr lang="en-US" noProof="0" dirty="0"/>
          </a:p>
        </p:txBody>
      </p:sp>
      <p:sp>
        <p:nvSpPr>
          <p:cNvPr id="7" name="Slide Image Placeholder 6">
            <a:extLst>
              <a:ext uri="{FF2B5EF4-FFF2-40B4-BE49-F238E27FC236}">
                <a16:creationId xmlns:a16="http://schemas.microsoft.com/office/drawing/2014/main" id="{840253EC-5C31-17A9-99A9-D5828B04F351}"/>
              </a:ext>
            </a:extLst>
          </p:cNvPr>
          <p:cNvSpPr>
            <a:spLocks noGrp="1" noRot="1" noChangeAspect="1"/>
          </p:cNvSpPr>
          <p:nvPr>
            <p:ph type="sldImg"/>
          </p:nvPr>
        </p:nvSpPr>
        <p:spPr>
          <a:xfrm>
            <a:off x="206375" y="228600"/>
            <a:ext cx="6419850" cy="3611563"/>
          </a:xfrm>
        </p:spPr>
      </p:sp>
    </p:spTree>
    <p:extLst>
      <p:ext uri="{BB962C8B-B14F-4D97-AF65-F5344CB8AC3E}">
        <p14:creationId xmlns:p14="http://schemas.microsoft.com/office/powerpoint/2010/main" val="419789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latin typeface="+mn-lt"/>
              </a:rPr>
              <a:t>The world is amid a digital transformation. As businesses adapt to capitalize on digitalization, digital ‘trust’ is a currency that drives opportunity. Power Systems’ clients typically have higher-risk environments where outages are costly, so there is a need for extremely low-risk infrastructure. Power Systems are enterprise-class machines associated with high trust and performance while x86 systems are designed to accommodate multiple markets and design points, like laptops, PCs, and servers. Power Systems are designed for high-performance, enterprise workloads such as data analytics, artificial intelligence (AI), and cloud-native apps and microservices — in other words, workloads that are driving innovation and digital transformation. </a:t>
            </a:r>
          </a:p>
          <a:p>
            <a:pPr lvl="0"/>
            <a:endParaRPr lang="en-US" dirty="0">
              <a:latin typeface="+mn-lt"/>
            </a:endParaRPr>
          </a:p>
          <a:p>
            <a:pPr lvl="0"/>
            <a:r>
              <a:rPr lang="en-US" dirty="0">
                <a:latin typeface="+mn-lt"/>
              </a:rPr>
              <a:t>For the IBM Power Systems, integrity has many facets, including the ongoing commitment to excellence in system security, design, and development practices. IBM Power Systems are designed to prevent unauthorized applications, subsystems, and users from bypassing system security or disabling key system processes and resources. One of a firm's most valuable resources is its data. This includes client lists, accounting data, employee information, and much more. Such critical data must be securely managed and controlled, and simultaneously made available to authorized users. IBM Power Systems maximizes a client’s availability and reliability with built-in advanced recovery and infrastructure redundancy.</a:t>
            </a:r>
          </a:p>
          <a:p>
            <a:endParaRPr lang="en-CA" dirty="0">
              <a:latin typeface="+mn-lt"/>
            </a:endParaRPr>
          </a:p>
          <a:p>
            <a:r>
              <a:rPr lang="en-CA" b="1" dirty="0">
                <a:latin typeface="+mn-lt"/>
              </a:rPr>
              <a:t>References:</a:t>
            </a:r>
          </a:p>
          <a:p>
            <a:pPr marL="171450" indent="-171450">
              <a:buFont typeface="Arial" panose="020B0604020202020204" pitchFamily="34" charset="0"/>
              <a:buChar char="•"/>
            </a:pPr>
            <a:r>
              <a:rPr lang="en-CA" b="0" i="0" dirty="0">
                <a:latin typeface="+mn-lt"/>
              </a:rPr>
              <a:t>Top IBM Power Systems myths: </a:t>
            </a:r>
            <a:r>
              <a:rPr lang="en-CA" b="0" i="0" dirty="0">
                <a:solidFill>
                  <a:srgbClr val="323232"/>
                </a:solidFill>
                <a:effectLst/>
                <a:latin typeface="+mn-lt"/>
              </a:rPr>
              <a:t>x86 is the industry standard and Power is becoming obsolete. </a:t>
            </a:r>
            <a:r>
              <a:rPr lang="en-US" dirty="0">
                <a:effectLst/>
                <a:latin typeface="+mn-lt"/>
                <a:hlinkClick r:id="rId3"/>
              </a:rPr>
              <a:t>https://www.ibm.com/blog/top-ibm-power-systems-myths-x86-is-the-industry-standard/</a:t>
            </a:r>
            <a:endParaRPr lang="en-US" dirty="0">
              <a:effectLst/>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pPr lvl="0"/>
            <a:fld id="{01766096-568B-8943-913E-34D446850C18}" type="slidenum">
              <a:rPr lang="en-US" noProof="0" smtClean="0"/>
              <a:pPr lvl="0"/>
              <a:t>4</a:t>
            </a:fld>
            <a:endParaRPr lang="en-US" noProof="0" dirty="0"/>
          </a:p>
        </p:txBody>
      </p:sp>
      <p:sp>
        <p:nvSpPr>
          <p:cNvPr id="7" name="Slide Image Placeholder 6">
            <a:extLst>
              <a:ext uri="{FF2B5EF4-FFF2-40B4-BE49-F238E27FC236}">
                <a16:creationId xmlns:a16="http://schemas.microsoft.com/office/drawing/2014/main" id="{B678A303-303D-1741-FCDD-4A8FFE470593}"/>
              </a:ext>
            </a:extLst>
          </p:cNvPr>
          <p:cNvSpPr>
            <a:spLocks noGrp="1" noRot="1" noChangeAspect="1"/>
          </p:cNvSpPr>
          <p:nvPr>
            <p:ph type="sldImg"/>
          </p:nvPr>
        </p:nvSpPr>
        <p:spPr>
          <a:xfrm>
            <a:off x="206375" y="228600"/>
            <a:ext cx="6419850" cy="3611563"/>
          </a:xfrm>
        </p:spPr>
      </p:sp>
    </p:spTree>
    <p:extLst>
      <p:ext uri="{BB962C8B-B14F-4D97-AF65-F5344CB8AC3E}">
        <p14:creationId xmlns:p14="http://schemas.microsoft.com/office/powerpoint/2010/main" val="787474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dirty="0">
                <a:latin typeface="+mn-lt"/>
              </a:rPr>
              <a:t>IBM Power is designed and built for scalability and performance for the most demanding, enterprise workloads. </a:t>
            </a:r>
          </a:p>
          <a:p>
            <a:endParaRPr lang="en-US" dirty="0">
              <a:latin typeface="+mn-lt"/>
            </a:endParaRPr>
          </a:p>
          <a:p>
            <a:r>
              <a:rPr lang="en-US" dirty="0">
                <a:latin typeface="+mn-lt"/>
              </a:rPr>
              <a:t>In its 2023 Global Server Hardware, Server OS Reliability Report 1, Information Technology Intelligence Consulting (ITIC) found C-level executives reported IBM Power provided them 6 nines of reliability. The only systems with less down time was IBM Linux One and IBM Z.</a:t>
            </a:r>
          </a:p>
          <a:p>
            <a:endParaRPr lang="en-US" dirty="0">
              <a:latin typeface="+mn-lt"/>
            </a:endParaRPr>
          </a:p>
          <a:p>
            <a:r>
              <a:rPr lang="en-US" dirty="0">
                <a:latin typeface="+mn-lt"/>
              </a:rPr>
              <a:t>In their 2022 report, ITIC found IBM Power systems experienced 3.3 minutes or less of unplanned outages due to security issues and only 2% of respondents reported a successful hack over the last 2 months.</a:t>
            </a:r>
          </a:p>
          <a:p>
            <a:endParaRPr lang="en-US" dirty="0">
              <a:latin typeface="+mn-lt"/>
            </a:endParaRPr>
          </a:p>
          <a:p>
            <a:r>
              <a:rPr lang="en-US" dirty="0">
                <a:latin typeface="+mn-lt"/>
              </a:rPr>
              <a:t>The leading packaging manufacture, Mondi Group, saw a 20% increase in end-user application performance for their SAP S/4HANA systems and 100% uptime ensuring 24 by 7 availability and enabling them to boost operational efficiency.</a:t>
            </a:r>
          </a:p>
          <a:p>
            <a:endParaRPr lang="en-US" dirty="0">
              <a:latin typeface="+mn-lt"/>
            </a:endParaRPr>
          </a:p>
          <a:p>
            <a:r>
              <a:rPr lang="en-US" dirty="0">
                <a:latin typeface="+mn-lt"/>
              </a:rPr>
              <a:t>And in IBM tests, IBM Power provides significant performance improvements over x86 systems; processing as much as 42% more batch queries per second for large language AI models.</a:t>
            </a:r>
          </a:p>
          <a:p>
            <a:endParaRPr lang="en-US" dirty="0">
              <a:latin typeface="+mn-lt"/>
            </a:endParaRPr>
          </a:p>
          <a:p>
            <a:r>
              <a:rPr lang="en-US" b="1" dirty="0">
                <a:latin typeface="+mn-lt"/>
              </a:rPr>
              <a:t>References: </a:t>
            </a:r>
          </a:p>
          <a:p>
            <a:pPr marL="0" marR="0" lvl="0" indent="0" algn="l" defTabSz="2438522" rtl="0" eaLnBrk="1" fontAlgn="auto" latinLnBrk="0" hangingPunct="1">
              <a:lnSpc>
                <a:spcPct val="110000"/>
              </a:lnSpc>
              <a:spcBef>
                <a:spcPts val="0"/>
              </a:spcBef>
              <a:spcAft>
                <a:spcPts val="0"/>
              </a:spcAft>
              <a:buClrTx/>
              <a:buSzTx/>
              <a:buFontTx/>
              <a:buNone/>
              <a:tabLst/>
              <a:defRPr/>
            </a:pPr>
            <a:r>
              <a:rPr lang="en-US" baseline="30000" dirty="0">
                <a:latin typeface="+mn-lt"/>
              </a:rPr>
              <a:t>1</a:t>
            </a:r>
            <a:r>
              <a:rPr lang="en-US" dirty="0">
                <a:latin typeface="+mn-lt"/>
              </a:rPr>
              <a:t> “ITIC 2023 Global Server Hardware, Server OS Reliability Report”, August/September 2023. </a:t>
            </a:r>
            <a:r>
              <a:rPr lang="en-US" dirty="0">
                <a:effectLst/>
                <a:latin typeface="+mn-lt"/>
                <a:hlinkClick r:id="rId3"/>
              </a:rPr>
              <a:t>https://www.ibm.com/account/reg/us-en/signup?formid=urx-39584</a:t>
            </a:r>
            <a:endParaRPr lang="en-US" dirty="0">
              <a:latin typeface="+mn-lt"/>
            </a:endParaRPr>
          </a:p>
          <a:p>
            <a:pPr marL="0" marR="0" lvl="0" indent="0" algn="l" defTabSz="2438522" rtl="0" eaLnBrk="1" fontAlgn="auto" latinLnBrk="0" hangingPunct="1">
              <a:lnSpc>
                <a:spcPct val="110000"/>
              </a:lnSpc>
              <a:spcBef>
                <a:spcPts val="0"/>
              </a:spcBef>
              <a:spcAft>
                <a:spcPts val="0"/>
              </a:spcAft>
              <a:buClrTx/>
              <a:buSzTx/>
              <a:buFontTx/>
              <a:buNone/>
              <a:tabLst/>
              <a:defRPr/>
            </a:pPr>
            <a:r>
              <a:rPr lang="en-US" baseline="30000" dirty="0">
                <a:latin typeface="+mn-lt"/>
              </a:rPr>
              <a:t>2</a:t>
            </a:r>
            <a:r>
              <a:rPr lang="en-US" dirty="0">
                <a:latin typeface="+mn-lt"/>
              </a:rPr>
              <a:t> “ITIC 2022 Global Server Hardware, Server OS Reliability Report”, August/September 2022. </a:t>
            </a:r>
            <a:r>
              <a:rPr lang="en-US" dirty="0">
                <a:effectLst/>
                <a:latin typeface="+mn-lt"/>
                <a:hlinkClick r:id="rId4"/>
              </a:rPr>
              <a:t>https://www.ibm.com/account/reg/us-en/signup?formid=urx-50805</a:t>
            </a:r>
            <a:endParaRPr lang="en-US" dirty="0">
              <a:effectLst/>
              <a:latin typeface="+mn-lt"/>
            </a:endParaRPr>
          </a:p>
          <a:p>
            <a:r>
              <a:rPr lang="en-US" baseline="30000" dirty="0">
                <a:latin typeface="+mn-lt"/>
              </a:rPr>
              <a:t>3</a:t>
            </a:r>
            <a:r>
              <a:rPr lang="en-US" dirty="0">
                <a:latin typeface="+mn-lt"/>
              </a:rPr>
              <a:t> “Mondi Group sprints toward sustainability success”, 2021. </a:t>
            </a:r>
            <a:r>
              <a:rPr lang="en-US" dirty="0">
                <a:effectLst/>
                <a:latin typeface="+mn-lt"/>
                <a:hlinkClick r:id="rId5"/>
              </a:rPr>
              <a:t>https://www.ibm.com/case-studies/mondi-group-systems-hardware-sap-s4-hana</a:t>
            </a:r>
            <a:endParaRPr lang="en-US" dirty="0">
              <a:effectLst/>
              <a:latin typeface="+mn-lt"/>
            </a:endParaRPr>
          </a:p>
          <a:p>
            <a:r>
              <a:rPr lang="en-US" baseline="30000" dirty="0">
                <a:effectLst/>
                <a:latin typeface="+mn-lt"/>
              </a:rPr>
              <a:t>4</a:t>
            </a:r>
            <a:r>
              <a:rPr lang="en-US" dirty="0">
                <a:effectLst/>
                <a:latin typeface="+mn-lt"/>
              </a:rPr>
              <a:t> “Top 5 reasons to run AI workloads on IBM Power”, 2023. </a:t>
            </a:r>
            <a:r>
              <a:rPr lang="en-US" dirty="0">
                <a:effectLst/>
                <a:latin typeface="+mn-lt"/>
                <a:hlinkClick r:id="rId6"/>
              </a:rPr>
              <a:t>https://www.ibm.com/downloads/cas/VAJDRW18</a:t>
            </a:r>
            <a:endParaRPr lang="en-US" dirty="0">
              <a:effectLst/>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5</a:t>
            </a:fld>
            <a:endParaRPr lang="en-US" dirty="0"/>
          </a:p>
        </p:txBody>
      </p:sp>
    </p:spTree>
    <p:extLst>
      <p:ext uri="{BB962C8B-B14F-4D97-AF65-F5344CB8AC3E}">
        <p14:creationId xmlns:p14="http://schemas.microsoft.com/office/powerpoint/2010/main" val="3051415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lvl="0"/>
            <a:r>
              <a:rPr lang="en-US" dirty="0">
                <a:latin typeface="+mn-lt"/>
              </a:rPr>
              <a:t>The IBM Power Systems family of servers is unique in that it allows clients to run the workloads and operating systems of their choice, namely AIX, IBM i, and Linux (Red Hat Enterprise Linux and SUSE Linux Enterprise Server). Regardless of the operating system, they all benefit from the underlying performance, security, scalability, reliability, and availability that Power servers provide.</a:t>
            </a:r>
          </a:p>
          <a:p>
            <a:pPr lvl="0"/>
            <a:endParaRPr lang="en-US" dirty="0">
              <a:latin typeface="+mn-lt"/>
            </a:endParaRPr>
          </a:p>
          <a:p>
            <a:pPr lvl="0"/>
            <a:r>
              <a:rPr lang="en-US" dirty="0">
                <a:latin typeface="+mn-lt"/>
              </a:rPr>
              <a:t>Clients can choose to run workloads on different operating systems concurrently, each within logical partitions (virtual machines) on the same physical server. This allows clients to choose the operating system that is best for a given workload. This is important if an application is operating system dependent. For example, traditional AIX and IBM i users can continue running workloads on those operating systems, whereas new Linux-based partitions can be created to experiment with and run workloads that might only be supported on Linux (such as running a Red Hat OpenShift cluster or some open-source software).</a:t>
            </a:r>
          </a:p>
          <a:p>
            <a:pPr lvl="0"/>
            <a:endParaRPr lang="en-US" dirty="0">
              <a:latin typeface="+mn-lt"/>
            </a:endParaRPr>
          </a:p>
          <a:p>
            <a:pPr lvl="0"/>
            <a:r>
              <a:rPr lang="en-US" b="1" dirty="0">
                <a:latin typeface="+mn-lt"/>
              </a:rPr>
              <a:t>Terminology:</a:t>
            </a:r>
          </a:p>
          <a:p>
            <a:pPr marL="171450" lvl="0" indent="-171450">
              <a:buFont typeface="Arial" panose="020B0604020202020204" pitchFamily="34" charset="0"/>
              <a:buChar char="•"/>
            </a:pPr>
            <a:r>
              <a:rPr lang="en-US" b="1" dirty="0">
                <a:latin typeface="+mn-lt"/>
              </a:rPr>
              <a:t>IoT: </a:t>
            </a:r>
            <a:r>
              <a:rPr lang="en-US" b="0" dirty="0">
                <a:latin typeface="+mn-lt"/>
              </a:rPr>
              <a:t>Internet of Things</a:t>
            </a:r>
            <a:endParaRPr lang="en-US" b="1" dirty="0">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6</a:t>
            </a:fld>
            <a:endParaRPr lang="en-US" dirty="0"/>
          </a:p>
        </p:txBody>
      </p:sp>
    </p:spTree>
    <p:extLst>
      <p:ext uri="{BB962C8B-B14F-4D97-AF65-F5344CB8AC3E}">
        <p14:creationId xmlns:p14="http://schemas.microsoft.com/office/powerpoint/2010/main" val="1534704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latin typeface="+mn-lt"/>
              </a:rPr>
              <a:t>This section discuss the value proposition, advantages, use cases, and highlights of IBM Power Virtual Server. </a:t>
            </a:r>
          </a:p>
        </p:txBody>
      </p:sp>
      <p:sp>
        <p:nvSpPr>
          <p:cNvPr id="4" name="Slide Number Placeholder 3"/>
          <p:cNvSpPr>
            <a:spLocks noGrp="1"/>
          </p:cNvSpPr>
          <p:nvPr>
            <p:ph type="sldNum" sz="quarter" idx="5"/>
          </p:nvPr>
        </p:nvSpPr>
        <p:spPr/>
        <p:txBody>
          <a:bodyPr/>
          <a:lstStyle/>
          <a:p>
            <a:pPr lvl="0"/>
            <a:fld id="{6E2E38B8-B0B4-AD41-AC6E-B781F46A9FD3}" type="slidenum">
              <a:rPr lang="en-US" noProof="0" smtClean="0"/>
              <a:pPr lvl="0"/>
              <a:t>7</a:t>
            </a:fld>
            <a:endParaRPr lang="en-US" noProof="0" dirty="0"/>
          </a:p>
        </p:txBody>
      </p:sp>
      <p:sp>
        <p:nvSpPr>
          <p:cNvPr id="7" name="Slide Image Placeholder 6">
            <a:extLst>
              <a:ext uri="{FF2B5EF4-FFF2-40B4-BE49-F238E27FC236}">
                <a16:creationId xmlns:a16="http://schemas.microsoft.com/office/drawing/2014/main" id="{840253EC-5C31-17A9-99A9-D5828B04F351}"/>
              </a:ext>
            </a:extLst>
          </p:cNvPr>
          <p:cNvSpPr>
            <a:spLocks noGrp="1" noRot="1" noChangeAspect="1"/>
          </p:cNvSpPr>
          <p:nvPr>
            <p:ph type="sldImg"/>
          </p:nvPr>
        </p:nvSpPr>
        <p:spPr>
          <a:xfrm>
            <a:off x="206375" y="228600"/>
            <a:ext cx="6419850" cy="3611563"/>
          </a:xfrm>
        </p:spPr>
      </p:sp>
    </p:spTree>
    <p:extLst>
      <p:ext uri="{BB962C8B-B14F-4D97-AF65-F5344CB8AC3E}">
        <p14:creationId xmlns:p14="http://schemas.microsoft.com/office/powerpoint/2010/main" val="328685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r>
              <a:rPr lang="en-US" dirty="0">
                <a:latin typeface="+mn-lt"/>
              </a:rPr>
              <a:t>IBM Power Virtual Server (PowerVS) is IBM Power in the IBM Cloud Infrastructure-as-a-Service (IaaS) offering. With the PowerVS service in IBM Cloud, clients can quickly create and deploy virtual servers running AIX, IBM i, or Linux with cloud consumption-based pricing plans. These servers are virtual machines, also referred to as logical partitions (LPARS) that are running on IBM Power Systems servers and the PowerVM hypervisor. After a client provisions a Power Virtual Server instance, the client will get access to infrastructure and physical computing resources without the need to manage or operate them. </a:t>
            </a:r>
          </a:p>
          <a:p>
            <a:pPr lvl="0"/>
            <a:endParaRPr lang="en-US" dirty="0">
              <a:latin typeface="+mn-lt"/>
            </a:endParaRPr>
          </a:p>
          <a:p>
            <a:pPr lvl="0"/>
            <a:r>
              <a:rPr lang="en-US" dirty="0">
                <a:latin typeface="+mn-lt"/>
              </a:rPr>
              <a:t>PowerVS servers are in IBM data centers, distinct from IBM Cloud servers, with separate networks with direct-attached storage. The environment is in its own ‘pod’, with the internal networks that are fenced and offer connectivity options to meet client requirements. The IBM Cloud infrastructure design enables PowerVS servers to maintain key enterprise software certification and support, and provides comprehensive compliance, as the PowerVS architecture is identical to the certified Power on-premises infrastructure. As a result, system administrators who run on-premises environments today can use the same tools and workflows with PowerVS.</a:t>
            </a:r>
          </a:p>
          <a:p>
            <a:pPr lvl="0"/>
            <a:endParaRPr lang="en-US" noProof="0" dirty="0">
              <a:latin typeface="+mn-lt"/>
              <a:sym typeface="IBM Plex Sans Medium"/>
            </a:endParaRPr>
          </a:p>
          <a:p>
            <a:pPr lvl="0"/>
            <a:r>
              <a:rPr lang="en-US" noProof="0" dirty="0">
                <a:latin typeface="+mn-lt"/>
                <a:sym typeface="IBM Plex Sans Medium"/>
              </a:rPr>
              <a:t>IBM manages up to operating system deployment while clients or their partners self-manage the operating system and applications. By deploying these virtual machines on</a:t>
            </a:r>
            <a:r>
              <a:rPr lang="en-US" dirty="0">
                <a:latin typeface="+mn-lt"/>
              </a:rPr>
              <a:t> the same hardware that clients run on-premises, clients are taking advantage of the same superior secure, scalable, resilient features, performance, and capabilities that IBM Power Systems servers are known to provide. </a:t>
            </a:r>
            <a:r>
              <a:rPr lang="en-US" noProof="0" dirty="0">
                <a:latin typeface="+mn-lt"/>
                <a:sym typeface="IBM Plex Sans Medium"/>
              </a:rPr>
              <a:t>Oracle supports workloads running on PowerVS. PowerVS is certified by SAP and enabled by IBM i ISVs. </a:t>
            </a:r>
            <a:r>
              <a:rPr lang="en-US" dirty="0">
                <a:latin typeface="+mn-lt"/>
              </a:rPr>
              <a:t>Also, being collocated and connected with IBM Cloud in 21 worldwide data centers (more data centers coming), clients get that fast, self-service provisioning, flexible management both on-premises and off-premises. And access to a stack of enterprise IBM Cloud services, all with the pay-as-you-go billing. This lets clients easily scale up and out, without needing to refactor their code.</a:t>
            </a:r>
          </a:p>
          <a:p>
            <a:endParaRPr lang="en-US" dirty="0">
              <a:latin typeface="+mn-lt"/>
            </a:endParaRPr>
          </a:p>
          <a:p>
            <a:r>
              <a:rPr lang="en-US" dirty="0">
                <a:latin typeface="+mn-lt"/>
              </a:rPr>
              <a:t>Clients can use these cloud-based servers for for many scenarios. For example, clients can build separate and secure sandbox environments for users to develop and test their workloads. Clients can test out new versions of the operating system or get experience with newer hardware that might not be available within their own data center. Another common use case is the implementation of a disaster recovery strategy without needing to build out a secondary data center.</a:t>
            </a:r>
          </a:p>
          <a:p>
            <a:endParaRPr lang="en-US" dirty="0">
              <a:latin typeface="+mn-lt"/>
            </a:endParaRPr>
          </a:p>
          <a:p>
            <a:pPr lvl="0"/>
            <a:r>
              <a:rPr lang="en-US" b="1" noProof="0" dirty="0">
                <a:latin typeface="+mn-lt"/>
                <a:sym typeface="IBM Plex Sans Medium"/>
              </a:rPr>
              <a:t>Terminology:</a:t>
            </a:r>
            <a:endParaRPr lang="en-US" noProof="0" dirty="0">
              <a:latin typeface="+mn-lt"/>
              <a:sym typeface="IBM Plex Sans Medium"/>
            </a:endParaRPr>
          </a:p>
          <a:p>
            <a:pPr marL="171450" lvl="0" indent="-171450">
              <a:buFont typeface="Arial" panose="020B0604020202020204" pitchFamily="34" charset="0"/>
              <a:buChar char="•"/>
            </a:pPr>
            <a:r>
              <a:rPr lang="en-US" b="1" noProof="0" dirty="0">
                <a:latin typeface="+mn-lt"/>
                <a:sym typeface="IBM Plex Sans Medium"/>
              </a:rPr>
              <a:t>BP: </a:t>
            </a:r>
            <a:r>
              <a:rPr lang="en-US" noProof="0" dirty="0">
                <a:latin typeface="+mn-lt"/>
                <a:sym typeface="IBM Plex Sans Medium"/>
              </a:rPr>
              <a:t>Business Partner</a:t>
            </a:r>
          </a:p>
          <a:p>
            <a:pPr marL="171450" lvl="0" indent="-171450">
              <a:buFont typeface="Arial" panose="020B0604020202020204" pitchFamily="34" charset="0"/>
              <a:buChar char="•"/>
            </a:pPr>
            <a:r>
              <a:rPr lang="en-US" b="1" noProof="0" dirty="0">
                <a:latin typeface="+mn-lt"/>
                <a:sym typeface="IBM Plex Sans Medium"/>
              </a:rPr>
              <a:t>IP: </a:t>
            </a:r>
            <a:r>
              <a:rPr lang="en-US" b="0" noProof="0" dirty="0">
                <a:latin typeface="+mn-lt"/>
                <a:sym typeface="IBM Plex Sans Medium"/>
              </a:rPr>
              <a:t>Intellectual Property</a:t>
            </a:r>
            <a:endParaRPr lang="en-US" b="1" noProof="0" dirty="0">
              <a:latin typeface="+mn-lt"/>
              <a:sym typeface="IBM Plex Sans Medium"/>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1" noProof="0" dirty="0">
                <a:latin typeface="+mn-lt"/>
                <a:sym typeface="IBM Plex Sans Medium"/>
              </a:rPr>
              <a:t>ISV: </a:t>
            </a:r>
            <a:r>
              <a:rPr lang="en-US" noProof="0" dirty="0">
                <a:latin typeface="+mn-lt"/>
                <a:sym typeface="IBM Plex Sans Medium"/>
              </a:rPr>
              <a:t>Independent Software Vendors </a:t>
            </a:r>
          </a:p>
          <a:p>
            <a:pPr marL="171450" lvl="0" indent="-171450">
              <a:buFont typeface="Arial" panose="020B0604020202020204" pitchFamily="34" charset="0"/>
              <a:buChar char="•"/>
            </a:pPr>
            <a:r>
              <a:rPr lang="en-US" b="1" noProof="0" dirty="0">
                <a:latin typeface="+mn-lt"/>
                <a:sym typeface="IBM Plex Sans Medium"/>
              </a:rPr>
              <a:t>LPAR: </a:t>
            </a:r>
            <a:r>
              <a:rPr lang="en-US" noProof="0" dirty="0">
                <a:latin typeface="+mn-lt"/>
                <a:sym typeface="IBM Plex Sans Medium"/>
              </a:rPr>
              <a:t>Logical Partition</a:t>
            </a:r>
          </a:p>
          <a:p>
            <a:pPr marL="171450" lvl="0" indent="-171450">
              <a:buFont typeface="Arial" panose="020B0604020202020204" pitchFamily="34" charset="0"/>
              <a:buChar char="•"/>
            </a:pPr>
            <a:endParaRPr lang="en-US" noProof="0" dirty="0">
              <a:latin typeface="+mn-lt"/>
              <a:sym typeface="IBM Plex Sans Medium"/>
            </a:endParaRPr>
          </a:p>
          <a:p>
            <a:endParaRPr lang="en-US" dirty="0">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8</a:t>
            </a:fld>
            <a:endParaRPr lang="en-US" dirty="0"/>
          </a:p>
        </p:txBody>
      </p:sp>
    </p:spTree>
    <p:extLst>
      <p:ext uri="{BB962C8B-B14F-4D97-AF65-F5344CB8AC3E}">
        <p14:creationId xmlns:p14="http://schemas.microsoft.com/office/powerpoint/2010/main" val="3412790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228600"/>
            <a:ext cx="6419850" cy="3611563"/>
          </a:xfrm>
        </p:spPr>
      </p:sp>
      <p:sp>
        <p:nvSpPr>
          <p:cNvPr id="3" name="Notes Placeholder 2"/>
          <p:cNvSpPr>
            <a:spLocks noGrp="1"/>
          </p:cNvSpPr>
          <p:nvPr>
            <p:ph type="body" idx="1"/>
          </p:nvPr>
        </p:nvSpPr>
        <p:spPr/>
        <p:txBody>
          <a:bodyPr/>
          <a:lstStyle/>
          <a:p>
            <a:pPr marL="0" marR="0" lvl="0" indent="0" algn="l" defTabSz="2438522" rtl="0" eaLnBrk="1" fontAlgn="auto" latinLnBrk="0" hangingPunct="1">
              <a:lnSpc>
                <a:spcPct val="110000"/>
              </a:lnSpc>
              <a:spcBef>
                <a:spcPts val="0"/>
              </a:spcBef>
              <a:spcAft>
                <a:spcPts val="0"/>
              </a:spcAft>
              <a:buClrTx/>
              <a:buSzTx/>
              <a:buFontTx/>
              <a:buNone/>
              <a:tabLst/>
              <a:defRPr/>
            </a:pPr>
            <a:r>
              <a:rPr lang="en-US" dirty="0">
                <a:latin typeface="+mn-lt"/>
              </a:rPr>
              <a:t>Clients choose IBM Power Virtual Server (PowerVS), as it delivers the best overall value virtual machine for Oracle, SAP, and IBM i workloads in cloud. </a:t>
            </a:r>
          </a:p>
          <a:p>
            <a:pPr marL="0" marR="0" lvl="0" indent="0" algn="l" defTabSz="2438522" rtl="0" eaLnBrk="1" fontAlgn="auto" latinLnBrk="0" hangingPunct="1">
              <a:lnSpc>
                <a:spcPct val="110000"/>
              </a:lnSpc>
              <a:spcBef>
                <a:spcPts val="0"/>
              </a:spcBef>
              <a:spcAft>
                <a:spcPts val="0"/>
              </a:spcAft>
              <a:buClrTx/>
              <a:buSzTx/>
              <a:buFontTx/>
              <a:buNone/>
              <a:tabLst/>
              <a:defRPr/>
            </a:pPr>
            <a:endParaRPr lang="en-US" b="0" i="0" dirty="0">
              <a:latin typeface="+mn-lt"/>
            </a:endParaRPr>
          </a:p>
          <a:p>
            <a:pPr marL="0" marR="0" lvl="0" indent="0" algn="l" defTabSz="2438522" rtl="0" eaLnBrk="1" fontAlgn="auto" latinLnBrk="0" hangingPunct="1">
              <a:lnSpc>
                <a:spcPct val="110000"/>
              </a:lnSpc>
              <a:spcBef>
                <a:spcPts val="0"/>
              </a:spcBef>
              <a:spcAft>
                <a:spcPts val="0"/>
              </a:spcAft>
              <a:buClrTx/>
              <a:buSzTx/>
              <a:buFont typeface="Arial" panose="020B0604020202020204" pitchFamily="34" charset="0"/>
              <a:buNone/>
              <a:tabLst/>
              <a:defRPr/>
            </a:pPr>
            <a:r>
              <a:rPr lang="en-US" b="1" i="0" dirty="0">
                <a:latin typeface="+mn-lt"/>
              </a:rPr>
              <a:t>Oracle:</a:t>
            </a:r>
            <a:br>
              <a:rPr lang="en-US" b="0" i="0" dirty="0">
                <a:latin typeface="+mn-lt"/>
              </a:rPr>
            </a:br>
            <a:r>
              <a:rPr lang="en-US" b="0" i="0" dirty="0">
                <a:latin typeface="+mn-lt"/>
              </a:rPr>
              <a:t>Oracle is an important workload on Power Systems on-premises.</a:t>
            </a:r>
            <a:r>
              <a:rPr lang="en-CA" sz="1000" b="0" i="0" kern="1200" dirty="0">
                <a:solidFill>
                  <a:srgbClr val="000000"/>
                </a:solidFill>
                <a:effectLst/>
                <a:latin typeface="+mn-lt"/>
                <a:ea typeface="+mn-ea"/>
                <a:cs typeface="+mn-cs"/>
              </a:rPr>
              <a:t> PowerVS delivers the same value to Oracle workload as on-premises. It</a:t>
            </a:r>
            <a:r>
              <a:rPr lang="en-US" b="0" i="0" dirty="0">
                <a:latin typeface="+mn-lt"/>
              </a:rPr>
              <a:t> provides superior performance, resiliency, flexibility, and security for Oracle workloads. </a:t>
            </a:r>
            <a:r>
              <a:rPr lang="en-CA" b="0" i="0" dirty="0">
                <a:effectLst/>
                <a:latin typeface="+mn-lt"/>
              </a:rPr>
              <a:t>PowerVS Shared Processor Pools (SPPs)</a:t>
            </a:r>
            <a:r>
              <a:rPr lang="en-US" b="0" i="0" dirty="0">
                <a:latin typeface="+mn-lt"/>
              </a:rPr>
              <a:t> help reduce Oracle software licensing costs by optimizing and limiting processor core usage. </a:t>
            </a:r>
            <a:r>
              <a:rPr lang="en-CA" b="0" i="0" dirty="0">
                <a:solidFill>
                  <a:srgbClr val="000000"/>
                </a:solidFill>
                <a:effectLst/>
                <a:latin typeface="+mn-lt"/>
              </a:rPr>
              <a:t>PowerVS can deliver up to 50% total Oracle license per core savings over</a:t>
            </a:r>
            <a:r>
              <a:rPr lang="en-CA" sz="1000" b="0" i="0" kern="1200" dirty="0">
                <a:solidFill>
                  <a:srgbClr val="000000"/>
                </a:solidFill>
                <a:effectLst/>
                <a:latin typeface="+mn-lt"/>
                <a:ea typeface="+mn-ea"/>
                <a:cs typeface="+mn-cs"/>
              </a:rPr>
              <a:t> AWS. PowerVS is also the only fully certified stack providing full Oracle on Power support in the cloud. </a:t>
            </a:r>
          </a:p>
          <a:p>
            <a:pPr marL="0" marR="0" lvl="0" indent="0" algn="l" defTabSz="2438522"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CA" sz="1000" b="0" i="0" kern="1200" dirty="0">
              <a:solidFill>
                <a:srgbClr val="000000"/>
              </a:solidFill>
              <a:effectLst/>
              <a:latin typeface="+mn-lt"/>
              <a:ea typeface="+mn-ea"/>
              <a:cs typeface="+mn-cs"/>
            </a:endParaRPr>
          </a:p>
          <a:p>
            <a:pPr marL="0" marR="0" lvl="0" indent="0" algn="l" defTabSz="2438522" rtl="0" eaLnBrk="1" fontAlgn="auto" latinLnBrk="0" hangingPunct="1">
              <a:lnSpc>
                <a:spcPct val="110000"/>
              </a:lnSpc>
              <a:spcBef>
                <a:spcPts val="0"/>
              </a:spcBef>
              <a:spcAft>
                <a:spcPts val="0"/>
              </a:spcAft>
              <a:buClrTx/>
              <a:buSzTx/>
              <a:buFont typeface="Arial" panose="020B0604020202020204" pitchFamily="34" charset="0"/>
              <a:buNone/>
              <a:tabLst/>
              <a:defRPr/>
            </a:pPr>
            <a:r>
              <a:rPr lang="en-CA" sz="1000" b="0" i="0" kern="1200" dirty="0">
                <a:solidFill>
                  <a:srgbClr val="000000"/>
                </a:solidFill>
                <a:effectLst/>
                <a:latin typeface="+mn-lt"/>
                <a:ea typeface="+mn-ea"/>
                <a:cs typeface="+mn-cs"/>
              </a:rPr>
              <a:t>Labeyrie Fine Foods Group benefited from PowerVS and was able to migrate existing on-premises workloads as part of their Oracle Enterprise Resource Management (ERP) modernization project by using an identical technology stack, both on-premises and in the cloud. Labeyrie </a:t>
            </a:r>
            <a:r>
              <a:rPr lang="en-US" dirty="0">
                <a:latin typeface="+mn-lt"/>
              </a:rPr>
              <a:t>takes advantage of the contributions of cloud computing in terms of operational and financial performance, by benefiting from hourly billable cloud resources for specific needs.</a:t>
            </a:r>
            <a:endParaRPr lang="en-CA" sz="1000" b="0" i="0" kern="1200" dirty="0">
              <a:solidFill>
                <a:srgbClr val="000000"/>
              </a:solidFill>
              <a:effectLst/>
              <a:latin typeface="+mn-lt"/>
              <a:ea typeface="+mn-ea"/>
              <a:cs typeface="+mn-cs"/>
            </a:endParaRPr>
          </a:p>
          <a:p>
            <a:pPr marL="0" marR="0" lvl="0" indent="0" algn="l" defTabSz="2438522" rtl="0" eaLnBrk="1" fontAlgn="auto" latinLnBrk="0" hangingPunct="1">
              <a:lnSpc>
                <a:spcPct val="110000"/>
              </a:lnSpc>
              <a:spcBef>
                <a:spcPts val="0"/>
              </a:spcBef>
              <a:spcAft>
                <a:spcPts val="0"/>
              </a:spcAft>
              <a:buClrTx/>
              <a:buSzTx/>
              <a:buFontTx/>
              <a:buNone/>
              <a:tabLst/>
              <a:defRPr/>
            </a:pPr>
            <a:endParaRPr lang="en-US" b="0" i="0" dirty="0">
              <a:latin typeface="+mn-lt"/>
            </a:endParaRPr>
          </a:p>
          <a:p>
            <a:pPr marL="0" marR="0" lvl="0" indent="0" algn="l" defTabSz="2438522" rtl="0" eaLnBrk="1" fontAlgn="auto" latinLnBrk="0" hangingPunct="1">
              <a:lnSpc>
                <a:spcPct val="110000"/>
              </a:lnSpc>
              <a:spcBef>
                <a:spcPts val="0"/>
              </a:spcBef>
              <a:spcAft>
                <a:spcPts val="0"/>
              </a:spcAft>
              <a:buClrTx/>
              <a:buSzTx/>
              <a:buFont typeface="Arial" panose="020B0604020202020204" pitchFamily="34" charset="0"/>
              <a:buNone/>
              <a:tabLst/>
              <a:defRPr/>
            </a:pPr>
            <a:r>
              <a:rPr lang="en-US" b="1" i="0" dirty="0">
                <a:latin typeface="+mn-lt"/>
              </a:rPr>
              <a:t>SAP:</a:t>
            </a:r>
            <a:br>
              <a:rPr lang="en-US" b="0" i="0" dirty="0">
                <a:latin typeface="+mn-lt"/>
              </a:rPr>
            </a:br>
            <a:r>
              <a:rPr lang="en-US" b="0" i="0" dirty="0">
                <a:latin typeface="+mn-lt"/>
              </a:rPr>
              <a:t>PowerVS </a:t>
            </a:r>
            <a:r>
              <a:rPr lang="en-CA" sz="1000" dirty="0">
                <a:latin typeface="+mn-lt"/>
              </a:rPr>
              <a:t>accelerates time to revenue, decreases client risk, and enables modernization. It </a:t>
            </a:r>
            <a:r>
              <a:rPr lang="en-US" b="0" i="0" dirty="0">
                <a:latin typeface="+mn-lt"/>
              </a:rPr>
              <a:t>is the only SAP-certified Power offering on a public cloud for SAP HANA, SAP S/4HANA, and SAP NetWeaver. It offers </a:t>
            </a:r>
            <a:r>
              <a:rPr lang="en-CA" b="0" i="0" dirty="0">
                <a:solidFill>
                  <a:srgbClr val="000000"/>
                </a:solidFill>
                <a:effectLst/>
                <a:latin typeface="+mn-lt"/>
              </a:rPr>
              <a:t>flexible SAP HANA and S/4HANA compute options, so clients can accelerate cloud deployment and achieve rapid migration and simple management from on-premises to cloud with consistent architecture. Reduced TCO (total cost of ownership) with PowerVS is another great advantage due to granular scaling from 128 GB to 22.5 TB. The </a:t>
            </a:r>
            <a:r>
              <a:rPr lang="en-US" b="0" i="0" dirty="0">
                <a:latin typeface="+mn-lt"/>
              </a:rPr>
              <a:t>SAP benchmark is the SAP Application Performance Standard (SAPS) metric. PowerVS has the highest number of SAPS, almost 1 million, which is a world record SAPS performance benchmark for IaaS environment. </a:t>
            </a:r>
          </a:p>
          <a:p>
            <a:pPr marL="0" marR="0" lvl="0" indent="0" algn="l" defTabSz="2438522"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US" b="0" i="0" dirty="0">
              <a:latin typeface="+mn-lt"/>
            </a:endParaRPr>
          </a:p>
          <a:p>
            <a:pPr marL="0" marR="0" lvl="0" indent="0" algn="l" defTabSz="2438522" rtl="0" eaLnBrk="1" fontAlgn="auto" latinLnBrk="0" hangingPunct="1">
              <a:lnSpc>
                <a:spcPct val="110000"/>
              </a:lnSpc>
              <a:spcBef>
                <a:spcPts val="0"/>
              </a:spcBef>
              <a:spcAft>
                <a:spcPts val="0"/>
              </a:spcAft>
              <a:buClrTx/>
              <a:buSzTx/>
              <a:buFont typeface="Arial" panose="020B0604020202020204" pitchFamily="34" charset="0"/>
              <a:buNone/>
              <a:tabLst/>
              <a:defRPr/>
            </a:pPr>
            <a:r>
              <a:rPr lang="en-US" dirty="0">
                <a:latin typeface="+mn-lt"/>
              </a:rPr>
              <a:t>To empower every customer to complete key journeys online and on mobile devices, Ecogas, moved to a next-generation, in-memory SAP S4/HANA platform on PowerVS instances. Ecogas realized a 35% boost in compute performance and reduced operational costs by 20%.</a:t>
            </a:r>
            <a:endParaRPr lang="en-US" b="0" i="0" dirty="0">
              <a:latin typeface="+mn-lt"/>
            </a:endParaRPr>
          </a:p>
          <a:p>
            <a:pPr marL="0" marR="0" lvl="0" indent="0" algn="l" defTabSz="2438522"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US" b="0" i="0" noProof="0" dirty="0">
              <a:latin typeface="+mn-lt"/>
            </a:endParaRPr>
          </a:p>
          <a:p>
            <a:pPr marL="0" marR="0" lvl="0" indent="0" algn="l" defTabSz="2438522" rtl="0" eaLnBrk="1" fontAlgn="auto" latinLnBrk="0" hangingPunct="1">
              <a:lnSpc>
                <a:spcPct val="110000"/>
              </a:lnSpc>
              <a:spcBef>
                <a:spcPts val="0"/>
              </a:spcBef>
              <a:spcAft>
                <a:spcPts val="0"/>
              </a:spcAft>
              <a:buClrTx/>
              <a:buSzTx/>
              <a:buFont typeface="Arial" panose="020B0604020202020204" pitchFamily="34" charset="0"/>
              <a:buNone/>
              <a:tabLst/>
              <a:defRPr/>
            </a:pPr>
            <a:r>
              <a:rPr lang="en-US" b="1" i="0" noProof="0" dirty="0">
                <a:latin typeface="+mn-lt"/>
              </a:rPr>
              <a:t>IBM i:</a:t>
            </a:r>
            <a:br>
              <a:rPr lang="en-US" b="1" i="0" noProof="0" dirty="0">
                <a:latin typeface="+mn-lt"/>
              </a:rPr>
            </a:br>
            <a:r>
              <a:rPr lang="en-US" b="0" i="0" noProof="0" dirty="0">
                <a:latin typeface="+mn-lt"/>
              </a:rPr>
              <a:t>IBM i is an important workload for Power Systems. It only runs on Power, and it is risky to replatform to x86. Clients who run mission-critical applications on IBM i, are looking for new ways to consume resources and have shown growing interest in cloud solutions. PowerVS delivers the same look and feel, and value to clients as on-premises Power Systems. </a:t>
            </a:r>
          </a:p>
          <a:p>
            <a:pPr marL="0" marR="0" lvl="0" indent="0" algn="l" defTabSz="2438522" rtl="0" eaLnBrk="1" fontAlgn="auto" latinLnBrk="0" hangingPunct="1">
              <a:lnSpc>
                <a:spcPct val="110000"/>
              </a:lnSpc>
              <a:spcBef>
                <a:spcPts val="0"/>
              </a:spcBef>
              <a:spcAft>
                <a:spcPts val="0"/>
              </a:spcAft>
              <a:buClrTx/>
              <a:buSzTx/>
              <a:buFont typeface="Arial" panose="020B0604020202020204" pitchFamily="34" charset="0"/>
              <a:buNone/>
              <a:tabLst/>
              <a:defRPr/>
            </a:pPr>
            <a:endParaRPr lang="en-US" b="0" i="0" noProof="0" dirty="0">
              <a:latin typeface="+mn-lt"/>
            </a:endParaRPr>
          </a:p>
          <a:p>
            <a:pPr marL="0" marR="0" lvl="0" indent="0" algn="l" defTabSz="2438522" rtl="0" eaLnBrk="1" fontAlgn="auto" latinLnBrk="0" hangingPunct="1">
              <a:lnSpc>
                <a:spcPct val="110000"/>
              </a:lnSpc>
              <a:spcBef>
                <a:spcPts val="0"/>
              </a:spcBef>
              <a:spcAft>
                <a:spcPts val="0"/>
              </a:spcAft>
              <a:buClrTx/>
              <a:buSzTx/>
              <a:buFont typeface="Arial" panose="020B0604020202020204" pitchFamily="34" charset="0"/>
              <a:buNone/>
              <a:tabLst/>
              <a:defRPr/>
            </a:pPr>
            <a:r>
              <a:rPr lang="en-US" b="0" i="0" noProof="0" dirty="0">
                <a:latin typeface="+mn-lt"/>
              </a:rPr>
              <a:t>As part of a data center consolidation project, Ricoh Company, Ltd., a digital information management company, uses PowerVS and IBM i to consolidate their European data centers. Richo realized a 40% savings in annual data center operating costs and a 4-hour reduction in their customer’s daily data backup time.</a:t>
            </a: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endParaRPr lang="en-US" noProof="0" dirty="0">
              <a:latin typeface="+mn-lt"/>
            </a:endParaRPr>
          </a:p>
          <a:p>
            <a:r>
              <a:rPr lang="en-US" b="1" dirty="0">
                <a:latin typeface="+mn-lt"/>
              </a:rPr>
              <a:t>Terminology:</a:t>
            </a:r>
          </a:p>
          <a:p>
            <a:pPr marL="171450" indent="-171450">
              <a:buFont typeface="Arial" panose="020B0604020202020204" pitchFamily="34" charset="0"/>
              <a:buChar char="•"/>
            </a:pPr>
            <a:r>
              <a:rPr lang="en-US" b="1" i="0" dirty="0">
                <a:latin typeface="+mn-lt"/>
              </a:rPr>
              <a:t>AWS: </a:t>
            </a:r>
            <a:r>
              <a:rPr lang="en-US" b="0" i="0" dirty="0">
                <a:latin typeface="+mn-lt"/>
              </a:rPr>
              <a:t>Amazon Web Services</a:t>
            </a:r>
            <a:endParaRPr lang="en-US" b="1" i="0" dirty="0">
              <a:latin typeface="+mn-lt"/>
            </a:endParaRPr>
          </a:p>
          <a:p>
            <a:pPr marL="171450" indent="-171450">
              <a:buFont typeface="Arial" panose="020B0604020202020204" pitchFamily="34" charset="0"/>
              <a:buChar char="•"/>
            </a:pPr>
            <a:r>
              <a:rPr lang="en-US" b="1" i="0" dirty="0">
                <a:latin typeface="+mn-lt"/>
              </a:rPr>
              <a:t>OpEx: </a:t>
            </a:r>
            <a:r>
              <a:rPr lang="en-US" b="0" i="0" dirty="0">
                <a:latin typeface="+mn-lt"/>
              </a:rPr>
              <a:t>Operational Expense</a:t>
            </a:r>
          </a:p>
          <a:p>
            <a:pPr marL="171450" indent="-171450">
              <a:buFont typeface="Arial" panose="020B0604020202020204" pitchFamily="34" charset="0"/>
              <a:buChar char="•"/>
            </a:pPr>
            <a:r>
              <a:rPr lang="en-US" b="1" i="0" dirty="0">
                <a:latin typeface="+mn-lt"/>
              </a:rPr>
              <a:t>ROI: </a:t>
            </a:r>
            <a:r>
              <a:rPr lang="en-US" b="0" i="0" dirty="0">
                <a:latin typeface="+mn-lt"/>
              </a:rPr>
              <a:t>Return on Investment</a:t>
            </a:r>
          </a:p>
          <a:p>
            <a:pPr marL="171450" indent="-171450">
              <a:buFont typeface="Arial" panose="020B0604020202020204" pitchFamily="34" charset="0"/>
              <a:buChar char="•"/>
            </a:pPr>
            <a:r>
              <a:rPr lang="en-US" b="1" i="0" dirty="0">
                <a:latin typeface="+mn-lt"/>
              </a:rPr>
              <a:t>TCO: </a:t>
            </a:r>
            <a:r>
              <a:rPr lang="en-US" b="0" i="0" dirty="0">
                <a:latin typeface="+mn-lt"/>
              </a:rPr>
              <a:t>Total Cost of Ownership</a:t>
            </a:r>
          </a:p>
          <a:p>
            <a:pPr marL="171450" indent="-171450">
              <a:buFont typeface="Arial" panose="020B0604020202020204" pitchFamily="34" charset="0"/>
              <a:buChar char="•"/>
            </a:pPr>
            <a:r>
              <a:rPr lang="en-US" b="1" i="0" dirty="0">
                <a:latin typeface="+mn-lt"/>
              </a:rPr>
              <a:t>US: </a:t>
            </a:r>
            <a:r>
              <a:rPr lang="en-US" b="0" i="0" dirty="0">
                <a:latin typeface="+mn-lt"/>
              </a:rPr>
              <a:t>United States</a:t>
            </a:r>
            <a:endParaRPr lang="en-US" b="1" dirty="0">
              <a:latin typeface="+mn-lt"/>
            </a:endParaRPr>
          </a:p>
          <a:p>
            <a:endParaRPr lang="en-US" dirty="0">
              <a:latin typeface="+mn-lt"/>
            </a:endParaRPr>
          </a:p>
          <a:p>
            <a:r>
              <a:rPr lang="en-US" b="1" dirty="0">
                <a:latin typeface="+mn-lt"/>
              </a:rPr>
              <a:t>References:</a:t>
            </a: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0" dirty="0">
                <a:latin typeface="+mn-lt"/>
              </a:rPr>
              <a:t>“Labeyrie Fine Foods picks IBM Power Systems Virtual Server”, February 4, 2021. </a:t>
            </a:r>
            <a:r>
              <a:rPr lang="en-US" b="0" dirty="0">
                <a:effectLst/>
                <a:latin typeface="+mn-lt"/>
                <a:hlinkClick r:id="rId3"/>
              </a:rPr>
              <a:t>https://www.ibm.com/blog/labeyrie-fine-foods-picks-ibm-power-systems-virtual-server/</a:t>
            </a:r>
            <a:endParaRPr lang="en-US" b="0" dirty="0">
              <a:effectLst/>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0" dirty="0">
                <a:latin typeface="+mn-lt"/>
              </a:rPr>
              <a:t>“Delivering digital services to millions of energy customers during the pandemic and beyond”, August 2022. </a:t>
            </a:r>
            <a:r>
              <a:rPr lang="en-US" b="0" dirty="0">
                <a:effectLst/>
                <a:latin typeface="+mn-lt"/>
                <a:hlinkClick r:id="rId4"/>
              </a:rPr>
              <a:t>https://www.ibm.com/case-studies/ecogas-power10</a:t>
            </a:r>
            <a:endParaRPr lang="en-US" b="0" dirty="0">
              <a:effectLst/>
              <a:latin typeface="+mn-lt"/>
            </a:endParaRPr>
          </a:p>
          <a:p>
            <a:pPr marL="171450" marR="0" lvl="0" indent="-171450" algn="l" defTabSz="2438522"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0" dirty="0">
                <a:latin typeface="+mn-lt"/>
              </a:rPr>
              <a:t>“Collaborating to deliver new hybrid cloud solutions”, October 2023. </a:t>
            </a:r>
            <a:r>
              <a:rPr lang="en-US" dirty="0">
                <a:effectLst/>
                <a:latin typeface="+mn-lt"/>
                <a:hlinkClick r:id="rId5"/>
              </a:rPr>
              <a:t>https://www.ibm.com/case-studies/ricoh-usa-inc</a:t>
            </a:r>
            <a:endParaRPr lang="en-US" b="0" dirty="0">
              <a:latin typeface="+mn-lt"/>
            </a:endParaRPr>
          </a:p>
          <a:p>
            <a:pPr marL="171450" indent="-171450">
              <a:buFont typeface="Arial" panose="020B0604020202020204" pitchFamily="34" charset="0"/>
              <a:buChar char="•"/>
            </a:pPr>
            <a:r>
              <a:rPr lang="en-CA" b="0" i="0" dirty="0">
                <a:solidFill>
                  <a:srgbClr val="333333"/>
                </a:solidFill>
                <a:effectLst/>
                <a:latin typeface="+mn-lt"/>
              </a:rPr>
              <a:t>IBM PowerVS Oracle/AIX appendix, May 2023. </a:t>
            </a:r>
            <a:r>
              <a:rPr lang="en-CA" b="0" i="0" dirty="0">
                <a:solidFill>
                  <a:srgbClr val="333333"/>
                </a:solidFill>
                <a:effectLst/>
                <a:latin typeface="+mn-lt"/>
                <a:hlinkClick r:id="rId6"/>
              </a:rPr>
              <a:t>https://ibm.seismic.com/Link/Content/DCWXP69pVGCRF8qBJcdc3HfHmBq3</a:t>
            </a:r>
            <a:endParaRPr lang="en-CA" b="0" i="0" dirty="0">
              <a:solidFill>
                <a:srgbClr val="333333"/>
              </a:solidFill>
              <a:effectLst/>
              <a:latin typeface="+mn-lt"/>
            </a:endParaRPr>
          </a:p>
          <a:p>
            <a:pPr marL="171450" indent="-171450">
              <a:buFont typeface="Arial" panose="020B0604020202020204" pitchFamily="34" charset="0"/>
              <a:buChar char="•"/>
            </a:pPr>
            <a:r>
              <a:rPr lang="en-CA" b="0" i="0" dirty="0">
                <a:solidFill>
                  <a:srgbClr val="333333"/>
                </a:solidFill>
                <a:effectLst/>
                <a:latin typeface="+mn-lt"/>
              </a:rPr>
              <a:t>IBM PowerVS SAP appendix, June 2023. </a:t>
            </a:r>
            <a:r>
              <a:rPr lang="en-CA" b="0" i="0" dirty="0">
                <a:solidFill>
                  <a:srgbClr val="333333"/>
                </a:solidFill>
                <a:effectLst/>
                <a:latin typeface="+mn-lt"/>
                <a:hlinkClick r:id="rId7"/>
              </a:rPr>
              <a:t>https://ibm.seismic.com/Link/Content/DC2hCWfqmX8pcG7G4WDhDVmPc6BP</a:t>
            </a:r>
            <a:r>
              <a:rPr lang="en-CA" b="0" i="0" dirty="0">
                <a:solidFill>
                  <a:srgbClr val="333333"/>
                </a:solidFill>
                <a:effectLst/>
                <a:latin typeface="+mn-lt"/>
              </a:rPr>
              <a:t> </a:t>
            </a:r>
            <a:endParaRPr lang="en-US" b="1"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6E2E38B8-B0B4-AD41-AC6E-B781F46A9FD3}" type="slidenum">
              <a:rPr lang="en-US" smtClean="0"/>
              <a:pPr/>
              <a:t>9</a:t>
            </a:fld>
            <a:endParaRPr lang="en-US" dirty="0"/>
          </a:p>
        </p:txBody>
      </p:sp>
    </p:spTree>
    <p:extLst>
      <p:ext uri="{BB962C8B-B14F-4D97-AF65-F5344CB8AC3E}">
        <p14:creationId xmlns:p14="http://schemas.microsoft.com/office/powerpoint/2010/main" val="52237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imager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7055A2-0B5C-73F2-C2DB-FC7245A7AB38}"/>
              </a:ext>
            </a:extLst>
          </p:cNvPr>
          <p:cNvSpPr>
            <a:spLocks noGrp="1"/>
          </p:cNvSpPr>
          <p:nvPr>
            <p:ph type="pic" sz="quarter" idx="11" hasCustomPrompt="1"/>
          </p:nvPr>
        </p:nvSpPr>
        <p:spPr>
          <a:xfrm>
            <a:off x="0" y="0"/>
            <a:ext cx="24387175" cy="12001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6288087"/>
          </a:xfrm>
        </p:spPr>
        <p:txBody>
          <a:bodyPr/>
          <a:lstStyle>
            <a:lvl1pPr>
              <a:lnSpc>
                <a:spcPct val="100000"/>
              </a:lnSpc>
              <a:defRPr sz="8600" b="0" i="0">
                <a:solidFill>
                  <a:schemeClr val="tx2"/>
                </a:solidFill>
                <a:latin typeface="IBM Plex Sans Light" panose="020B0403050203000203" pitchFamily="34" charset="0"/>
              </a:defRPr>
            </a:lvl1pPr>
          </a:lstStyle>
          <a:p>
            <a:r>
              <a:rPr lang="en-US" dirty="0"/>
              <a:t>Click to edit Master title style</a:t>
            </a:r>
          </a:p>
        </p:txBody>
      </p:sp>
      <p:sp>
        <p:nvSpPr>
          <p:cNvPr id="3" name="Text Placeholder 6">
            <a:extLst>
              <a:ext uri="{FF2B5EF4-FFF2-40B4-BE49-F238E27FC236}">
                <a16:creationId xmlns:a16="http://schemas.microsoft.com/office/drawing/2014/main" id="{2EC0ABF4-1C51-BF7D-70CF-DD2C38C9DB69}"/>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6">
            <a:extLst>
              <a:ext uri="{FF2B5EF4-FFF2-40B4-BE49-F238E27FC236}">
                <a16:creationId xmlns:a16="http://schemas.microsoft.com/office/drawing/2014/main" id="{6069D4BA-0EE4-89E6-7C3A-71F71400A311}"/>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9679518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llout, head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990917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6" name="Slide Number">
            <a:extLst>
              <a:ext uri="{FF2B5EF4-FFF2-40B4-BE49-F238E27FC236}">
                <a16:creationId xmlns:a16="http://schemas.microsoft.com/office/drawing/2014/main" id="{C82E6DCD-41A5-9DA3-C061-E8DA39B9905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3">
            <a:extLst>
              <a:ext uri="{FF2B5EF4-FFF2-40B4-BE49-F238E27FC236}">
                <a16:creationId xmlns:a16="http://schemas.microsoft.com/office/drawing/2014/main" id="{7BE5947E-6D4A-9E09-E5A6-D31DBCAEE2C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
        <p:nvSpPr>
          <p:cNvPr id="8" name="Text Placeholder 6">
            <a:extLst>
              <a:ext uri="{FF2B5EF4-FFF2-40B4-BE49-F238E27FC236}">
                <a16:creationId xmlns:a16="http://schemas.microsoft.com/office/drawing/2014/main" id="{B9D4AF5E-3E60-06F1-E3E3-F00E3ADA90B1}"/>
              </a:ext>
            </a:extLst>
          </p:cNvPr>
          <p:cNvSpPr>
            <a:spLocks noGrp="1"/>
          </p:cNvSpPr>
          <p:nvPr>
            <p:ph type="body" sz="quarter" idx="10"/>
          </p:nvPr>
        </p:nvSpPr>
        <p:spPr>
          <a:xfrm>
            <a:off x="12735719" y="384049"/>
            <a:ext cx="11075384" cy="8574086"/>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220607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 stand-alo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5200"/>
            <a:ext cx="14662150" cy="9717087"/>
          </a:xfrm>
        </p:spPr>
        <p:txBody>
          <a:bodyPr/>
          <a:lstStyle>
            <a:lvl1pPr>
              <a:lnSpc>
                <a:spcPct val="100000"/>
              </a:lnSpc>
              <a:defRPr sz="8600" b="0" i="0">
                <a:solidFill>
                  <a:schemeClr val="tx2"/>
                </a:solidFill>
                <a:latin typeface="IBM Plex Sans Light" panose="020B0403050203000203" pitchFamily="34" charset="0"/>
              </a:defRPr>
            </a:lvl1pPr>
          </a:lstStyle>
          <a:p>
            <a:r>
              <a:rPr lang="en-US" dirty="0"/>
              <a:t>Click to edit Master title style</a:t>
            </a:r>
          </a:p>
        </p:txBody>
      </p:sp>
      <p:sp>
        <p:nvSpPr>
          <p:cNvPr id="4" name="Slide Number">
            <a:extLst>
              <a:ext uri="{FF2B5EF4-FFF2-40B4-BE49-F238E27FC236}">
                <a16:creationId xmlns:a16="http://schemas.microsoft.com/office/drawing/2014/main" id="{12510822-3D1B-0CFC-3FF0-1E55DA550F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3">
            <a:extLst>
              <a:ext uri="{FF2B5EF4-FFF2-40B4-BE49-F238E27FC236}">
                <a16:creationId xmlns:a16="http://schemas.microsoft.com/office/drawing/2014/main" id="{1FCFA7EA-8E9F-E01B-AB9C-B7BE7D3D11E9}"/>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Tree>
    <p:extLst>
      <p:ext uri="{BB962C8B-B14F-4D97-AF65-F5344CB8AC3E}">
        <p14:creationId xmlns:p14="http://schemas.microsoft.com/office/powerpoint/2010/main" val="147160319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2 callouts, vertical">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B20D7FD-6784-59C5-938D-4728A153F52B}"/>
              </a:ext>
            </a:extLst>
          </p:cNvPr>
          <p:cNvSpPr>
            <a:spLocks noGrp="1"/>
          </p:cNvSpPr>
          <p:nvPr>
            <p:ph type="body" sz="quarter" idx="13" hasCustomPrompt="1"/>
          </p:nvPr>
        </p:nvSpPr>
        <p:spPr>
          <a:xfrm>
            <a:off x="576000" y="9296400"/>
            <a:ext cx="11050588"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↗︎00M</a:t>
            </a:r>
          </a:p>
        </p:txBody>
      </p:sp>
      <p:sp>
        <p:nvSpPr>
          <p:cNvPr id="12" name="Text Placeholder 11">
            <a:extLst>
              <a:ext uri="{FF2B5EF4-FFF2-40B4-BE49-F238E27FC236}">
                <a16:creationId xmlns:a16="http://schemas.microsoft.com/office/drawing/2014/main" id="{5F395CBF-E65B-9A42-BAE5-C2B2BD9B7BD2}"/>
              </a:ext>
            </a:extLst>
          </p:cNvPr>
          <p:cNvSpPr>
            <a:spLocks noGrp="1"/>
          </p:cNvSpPr>
          <p:nvPr>
            <p:ph type="body" sz="quarter" idx="14" hasCustomPrompt="1"/>
          </p:nvPr>
        </p:nvSpPr>
        <p:spPr>
          <a:xfrm>
            <a:off x="12760587" y="9296400"/>
            <a:ext cx="11049000" cy="3543300"/>
          </a:xfrm>
          <a:prstGeom prst="rect">
            <a:avLst/>
          </a:prstGeom>
        </p:spPr>
        <p:txBody>
          <a:bodyPr anchor="b"/>
          <a:lstStyle>
            <a:lvl1pPr>
              <a:lnSpc>
                <a:spcPct val="100000"/>
              </a:lnSpc>
              <a:spcBef>
                <a:spcPts val="0"/>
              </a:spcBef>
              <a:defRPr sz="25800" b="0" i="0">
                <a:solidFill>
                  <a:schemeClr val="accent1"/>
                </a:solidFill>
                <a:latin typeface="IBM Plex Sans Light" panose="020B0403050203000203" pitchFamily="34" charset="0"/>
              </a:defRPr>
            </a:lvl1pPr>
          </a:lstStyle>
          <a:p>
            <a:r>
              <a:rPr lang="en-US" dirty="0"/>
              <a:t>+00%</a:t>
            </a:r>
          </a:p>
        </p:txBody>
      </p:sp>
      <p:cxnSp>
        <p:nvCxnSpPr>
          <p:cNvPr id="9" name="Straight Connector 8">
            <a:extLst>
              <a:ext uri="{FF2B5EF4-FFF2-40B4-BE49-F238E27FC236}">
                <a16:creationId xmlns:a16="http://schemas.microsoft.com/office/drawing/2014/main" id="{1C44518A-7FBB-67DA-E35B-8BC0AAFC6062}"/>
              </a:ext>
            </a:extLst>
          </p:cNvPr>
          <p:cNvCxnSpPr/>
          <p:nvPr userDrawn="1"/>
        </p:nvCxnSpPr>
        <p:spPr bwMode="auto">
          <a:xfrm>
            <a:off x="12193587"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160DC6C8-AF18-F14B-A164-C49B271F59A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8F3E002C-97C5-3260-CB49-7E93DF3397C8}"/>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
        <p:nvSpPr>
          <p:cNvPr id="2" name="Text Placeholder 6">
            <a:extLst>
              <a:ext uri="{FF2B5EF4-FFF2-40B4-BE49-F238E27FC236}">
                <a16:creationId xmlns:a16="http://schemas.microsoft.com/office/drawing/2014/main" id="{001B1D3B-7FD1-5342-AD21-86B27FCC1276}"/>
              </a:ext>
            </a:extLst>
          </p:cNvPr>
          <p:cNvSpPr>
            <a:spLocks noGrp="1"/>
          </p:cNvSpPr>
          <p:nvPr>
            <p:ph type="body" sz="quarter" idx="10"/>
          </p:nvPr>
        </p:nvSpPr>
        <p:spPr>
          <a:xfrm>
            <a:off x="574675" y="385200"/>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6">
            <a:extLst>
              <a:ext uri="{FF2B5EF4-FFF2-40B4-BE49-F238E27FC236}">
                <a16:creationId xmlns:a16="http://schemas.microsoft.com/office/drawing/2014/main" id="{EE2A6217-C3F0-04CD-0266-C53A5C85FDE3}"/>
              </a:ext>
            </a:extLst>
          </p:cNvPr>
          <p:cNvSpPr>
            <a:spLocks noGrp="1"/>
          </p:cNvSpPr>
          <p:nvPr>
            <p:ph type="body" sz="quarter" idx="19"/>
          </p:nvPr>
        </p:nvSpPr>
        <p:spPr>
          <a:xfrm>
            <a:off x="12760587" y="385199"/>
            <a:ext cx="7632176" cy="6288087"/>
          </a:xfrm>
          <a:prstGeom prst="rect">
            <a:avLst/>
          </a:prstGeom>
        </p:spPr>
        <p:txBody>
          <a:bodyPr/>
          <a:lstStyle>
            <a:lvl1pPr defTabSz="1161288">
              <a:lnSpc>
                <a:spcPct val="100000"/>
              </a:lnSpc>
              <a:spcBef>
                <a:spcPts val="0"/>
              </a:spcBef>
              <a:defRPr sz="6400" b="0" i="0">
                <a:solidFill>
                  <a:schemeClr val="tx1"/>
                </a:solidFill>
                <a:latin typeface="IBM Plex Sans Light" panose="020B0403050203000203" pitchFamily="34" charset="0"/>
              </a:defRPr>
            </a:lvl1pPr>
            <a:lvl2pPr defTabSz="1161288">
              <a:lnSpc>
                <a:spcPct val="100000"/>
              </a:lnSpc>
              <a:spcBef>
                <a:spcPts val="0"/>
              </a:spcBef>
              <a:defRPr sz="6400" b="0" i="0">
                <a:solidFill>
                  <a:schemeClr val="tx1"/>
                </a:solidFill>
                <a:latin typeface="IBM Plex Sans Light" panose="020B0403050203000203" pitchFamily="34" charset="0"/>
              </a:defRPr>
            </a:lvl2pPr>
            <a:lvl3pPr defTabSz="1161288">
              <a:lnSpc>
                <a:spcPct val="100000"/>
              </a:lnSpc>
              <a:spcBef>
                <a:spcPts val="0"/>
              </a:spcBef>
              <a:defRPr sz="6400" b="0" i="0">
                <a:solidFill>
                  <a:schemeClr val="tx1"/>
                </a:solidFill>
                <a:latin typeface="IBM Plex Sans Light" panose="020B0403050203000203" pitchFamily="34" charset="0"/>
              </a:defRPr>
            </a:lvl3pPr>
            <a:lvl4pPr defTabSz="1161288">
              <a:lnSpc>
                <a:spcPct val="100000"/>
              </a:lnSpc>
              <a:spcBef>
                <a:spcPts val="0"/>
              </a:spcBef>
              <a:defRPr sz="6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4747819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ta, 3 callouts, vertical">
    <p:bg>
      <p:bgPr>
        <a:solidFill>
          <a:schemeClr val="bg1"/>
        </a:solidFill>
        <a:effectLst/>
      </p:bgPr>
    </p:bg>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12768263" y="385200"/>
            <a:ext cx="4949825" cy="1906588"/>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18859500" y="385200"/>
            <a:ext cx="4949825" cy="1903413"/>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pPr lvl="0"/>
            <a:r>
              <a:rPr lang="en-US" dirty="0"/>
              <a:t>00%</a:t>
            </a:r>
          </a:p>
        </p:txBody>
      </p: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1907912"/>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pPr lvl="0"/>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00000"/>
              </a:lnSpc>
              <a:spcBef>
                <a:spcPts val="0"/>
              </a:spcBef>
              <a:defRPr sz="1600" b="0" i="0">
                <a:solidFill>
                  <a:schemeClr val="tx1"/>
                </a:solidFill>
                <a:latin typeface="IBM Plex Sans Light" panose="020B0403050203000203" pitchFamily="34" charset="0"/>
              </a:defRPr>
            </a:lvl2pPr>
            <a:lvl3pPr marL="292608" indent="-146304">
              <a:lnSpc>
                <a:spcPct val="100000"/>
              </a:lnSpc>
              <a:spcBef>
                <a:spcPts val="0"/>
              </a:spcBef>
              <a:defRPr sz="1600" b="0" i="0">
                <a:solidFill>
                  <a:schemeClr val="tx1"/>
                </a:solidFill>
                <a:latin typeface="IBM Plex Sans Light" panose="020B0403050203000203" pitchFamily="34" charset="0"/>
              </a:defRPr>
            </a:lvl3pPr>
            <a:lvl4pPr marL="438912" indent="-146304">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6667500" y="2333067"/>
            <a:ext cx="4951413" cy="967304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8859500" y="2333067"/>
            <a:ext cx="4953000" cy="9666845"/>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a:extLst>
              <a:ext uri="{FF2B5EF4-FFF2-40B4-BE49-F238E27FC236}">
                <a16:creationId xmlns:a16="http://schemas.microsoft.com/office/drawing/2014/main" id="{85A7B871-06B9-0A3F-4D1D-A14D572C268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15DBF980-9C8F-3F7A-E896-C207BA2781B7}"/>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Tree>
    <p:extLst>
      <p:ext uri="{BB962C8B-B14F-4D97-AF65-F5344CB8AC3E}">
        <p14:creationId xmlns:p14="http://schemas.microsoft.com/office/powerpoint/2010/main" val="108336805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2 callouts,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3D81813D-DA09-FCA0-D570-1E2D428C59E9}"/>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B48808-B77B-7E67-E7EA-BCC945D4D51B}"/>
              </a:ext>
            </a:extLst>
          </p:cNvPr>
          <p:cNvSpPr>
            <a:spLocks noGrp="1"/>
          </p:cNvSpPr>
          <p:nvPr>
            <p:ph type="title" hasCustomPrompt="1"/>
          </p:nvPr>
        </p:nvSpPr>
        <p:spPr>
          <a:xfrm>
            <a:off x="574675" y="385200"/>
            <a:ext cx="4949825" cy="5335588"/>
          </a:xfrm>
        </p:spPr>
        <p:txBody>
          <a:bodyPr/>
          <a:lstStyle>
            <a:lvl1pPr>
              <a:lnSpc>
                <a:spcPct val="100000"/>
              </a:lnSpc>
              <a:defRPr sz="8600" b="0" i="0">
                <a:solidFill>
                  <a:schemeClr val="accent1"/>
                </a:solidFill>
                <a:latin typeface="IBM Plex Sans Light" panose="020B0403050203000203" pitchFamily="34" charset="0"/>
              </a:defRPr>
            </a:lvl1pPr>
          </a:lstStyle>
          <a:p>
            <a:r>
              <a:rPr lang="en-US" dirty="0"/>
              <a:t>+000%</a:t>
            </a:r>
          </a:p>
        </p:txBody>
      </p:sp>
      <p:sp>
        <p:nvSpPr>
          <p:cNvPr id="5" name="Text Placeholder 4">
            <a:extLst>
              <a:ext uri="{FF2B5EF4-FFF2-40B4-BE49-F238E27FC236}">
                <a16:creationId xmlns:a16="http://schemas.microsoft.com/office/drawing/2014/main" id="{88378CF2-9CD6-2749-A489-08A4608D0BDA}"/>
              </a:ext>
            </a:extLst>
          </p:cNvPr>
          <p:cNvSpPr>
            <a:spLocks noGrp="1"/>
          </p:cNvSpPr>
          <p:nvPr>
            <p:ph type="body" sz="quarter" idx="11"/>
          </p:nvPr>
        </p:nvSpPr>
        <p:spPr>
          <a:xfrm>
            <a:off x="6667500" y="385200"/>
            <a:ext cx="11049000" cy="5335587"/>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A16C1F9D-1D2C-5BDA-E821-35CB4A8708F5}"/>
              </a:ext>
            </a:extLst>
          </p:cNvPr>
          <p:cNvSpPr>
            <a:spLocks noGrp="1"/>
          </p:cNvSpPr>
          <p:nvPr>
            <p:ph type="body" sz="quarter" idx="12" hasCustomPrompt="1"/>
          </p:nvPr>
        </p:nvSpPr>
        <p:spPr>
          <a:xfrm>
            <a:off x="574675" y="6477000"/>
            <a:ext cx="4949825" cy="5334000"/>
          </a:xfrm>
          <a:prstGeom prst="rect">
            <a:avLst/>
          </a:prstGeom>
        </p:spPr>
        <p:txBody>
          <a:bodyPr/>
          <a:lstStyle>
            <a:lvl1pPr>
              <a:lnSpc>
                <a:spcPct val="100000"/>
              </a:lnSpc>
              <a:defRPr sz="8600" b="0" i="0">
                <a:solidFill>
                  <a:schemeClr val="accent1"/>
                </a:solidFill>
                <a:latin typeface="IBM Plex Sans Light" panose="020B0403050203000203" pitchFamily="34" charset="0"/>
              </a:defRPr>
            </a:lvl1pPr>
            <a:lvl2pPr>
              <a:lnSpc>
                <a:spcPct val="100000"/>
              </a:lnSpc>
              <a:defRPr sz="8600">
                <a:solidFill>
                  <a:schemeClr val="accent1"/>
                </a:solidFill>
              </a:defRPr>
            </a:lvl2pPr>
            <a:lvl3pPr>
              <a:lnSpc>
                <a:spcPct val="100000"/>
              </a:lnSpc>
              <a:defRPr sz="8600">
                <a:solidFill>
                  <a:schemeClr val="accent1"/>
                </a:solidFill>
              </a:defRPr>
            </a:lvl3pPr>
            <a:lvl4pPr>
              <a:lnSpc>
                <a:spcPct val="100000"/>
              </a:lnSpc>
              <a:defRPr sz="8600">
                <a:solidFill>
                  <a:schemeClr val="accent1"/>
                </a:solidFill>
              </a:defRPr>
            </a:lvl4pPr>
            <a:lvl5pPr>
              <a:lnSpc>
                <a:spcPct val="100000"/>
              </a:lnSpc>
              <a:defRPr sz="8600">
                <a:solidFill>
                  <a:schemeClr val="accent1"/>
                </a:solidFill>
              </a:defRPr>
            </a:lvl5pPr>
          </a:lstStyle>
          <a:p>
            <a:pPr lvl="0"/>
            <a:r>
              <a:rPr lang="en-US" dirty="0"/>
              <a:t>+000M</a:t>
            </a:r>
          </a:p>
        </p:txBody>
      </p:sp>
      <p:sp>
        <p:nvSpPr>
          <p:cNvPr id="11" name="Text Placeholder 10">
            <a:extLst>
              <a:ext uri="{FF2B5EF4-FFF2-40B4-BE49-F238E27FC236}">
                <a16:creationId xmlns:a16="http://schemas.microsoft.com/office/drawing/2014/main" id="{2C97FE8A-75E3-6FC8-02DD-50E0A4C8C958}"/>
              </a:ext>
            </a:extLst>
          </p:cNvPr>
          <p:cNvSpPr>
            <a:spLocks noGrp="1"/>
          </p:cNvSpPr>
          <p:nvPr>
            <p:ph type="body" sz="quarter" idx="13"/>
          </p:nvPr>
        </p:nvSpPr>
        <p:spPr>
          <a:xfrm>
            <a:off x="6667500" y="6477000"/>
            <a:ext cx="11049000" cy="5334000"/>
          </a:xfrm>
          <a:prstGeom prst="rect">
            <a:avLst/>
          </a:prstGeom>
        </p:spPr>
        <p:txBody>
          <a:bodyPr/>
          <a:lstStyle>
            <a:lvl1pPr>
              <a:lnSpc>
                <a:spcPct val="100000"/>
              </a:lnSpc>
              <a:spcBef>
                <a:spcPts val="0"/>
              </a:spcBef>
              <a:defRPr sz="8600" b="0" i="0">
                <a:solidFill>
                  <a:schemeClr val="tx1"/>
                </a:solidFill>
                <a:latin typeface="IBM Plex Sans Light" panose="020B0403050203000203" pitchFamily="34" charset="0"/>
              </a:defRPr>
            </a:lvl1pPr>
            <a:lvl2pPr marL="327600" indent="-327600">
              <a:lnSpc>
                <a:spcPct val="100000"/>
              </a:lnSpc>
              <a:spcBef>
                <a:spcPts val="0"/>
              </a:spcBef>
              <a:defRPr sz="8600" b="0" i="0">
                <a:solidFill>
                  <a:schemeClr val="tx1"/>
                </a:solidFill>
                <a:latin typeface="IBM Plex Sans Light" panose="020B0403050203000203" pitchFamily="34" charset="0"/>
              </a:defRPr>
            </a:lvl2pPr>
            <a:lvl3pPr marL="658800" indent="-327600">
              <a:lnSpc>
                <a:spcPct val="100000"/>
              </a:lnSpc>
              <a:spcBef>
                <a:spcPts val="0"/>
              </a:spcBef>
              <a:defRPr sz="8600" b="0" i="0">
                <a:solidFill>
                  <a:schemeClr val="tx1"/>
                </a:solidFill>
                <a:latin typeface="IBM Plex Sans Light" panose="020B0403050203000203" pitchFamily="34" charset="0"/>
              </a:defRPr>
            </a:lvl3pPr>
            <a:lvl4pPr marL="986400" indent="-327600">
              <a:lnSpc>
                <a:spcPct val="100000"/>
              </a:lnSpc>
              <a:spcBef>
                <a:spcPts val="0"/>
              </a:spcBef>
              <a:defRPr sz="8600" b="0" i="0">
                <a:solidFill>
                  <a:schemeClr val="tx1"/>
                </a:solidFill>
                <a:latin typeface="IBM Plex Sans Light" panose="020B0403050203000203" pitchFamily="34" charset="0"/>
              </a:defRPr>
            </a:lvl4pPr>
            <a:lvl5pPr>
              <a:lnSpc>
                <a:spcPct val="100000"/>
              </a:lnSpc>
              <a:spcBef>
                <a:spcPts val="0"/>
              </a:spcBef>
              <a:defRPr sz="8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a:extLst>
              <a:ext uri="{FF2B5EF4-FFF2-40B4-BE49-F238E27FC236}">
                <a16:creationId xmlns:a16="http://schemas.microsoft.com/office/drawing/2014/main" id="{B3EE9E1A-5619-752E-836B-A127FD2C7D7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0837D060-1DA4-2AC5-AC63-E1AFDD16370F}"/>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Tree>
    <p:extLst>
      <p:ext uri="{BB962C8B-B14F-4D97-AF65-F5344CB8AC3E}">
        <p14:creationId xmlns:p14="http://schemas.microsoft.com/office/powerpoint/2010/main" val="377476443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3 callouts, horizontal">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87931BB-B3EF-829C-B354-B048514D5138}"/>
              </a:ext>
            </a:extLst>
          </p:cNvPr>
          <p:cNvCxnSpPr/>
          <p:nvPr userDrawn="1"/>
        </p:nvCxnSpPr>
        <p:spPr bwMode="auto">
          <a:xfrm>
            <a:off x="6667500" y="8191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103109C-6DA9-8F27-B4B1-EE276442E489}"/>
              </a:ext>
            </a:extLst>
          </p:cNvPr>
          <p:cNvCxnSpPr/>
          <p:nvPr userDrawn="1"/>
        </p:nvCxnSpPr>
        <p:spPr bwMode="auto">
          <a:xfrm>
            <a:off x="6667500" y="4000500"/>
            <a:ext cx="1714500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6" name="Text Placeholder 15">
            <a:extLst>
              <a:ext uri="{FF2B5EF4-FFF2-40B4-BE49-F238E27FC236}">
                <a16:creationId xmlns:a16="http://schemas.microsoft.com/office/drawing/2014/main" id="{BBB79390-98CC-5F62-D373-F6646F767DD0}"/>
              </a:ext>
            </a:extLst>
          </p:cNvPr>
          <p:cNvSpPr>
            <a:spLocks noGrp="1"/>
          </p:cNvSpPr>
          <p:nvPr>
            <p:ph type="body" sz="quarter" idx="15" hasCustomPrompt="1"/>
          </p:nvPr>
        </p:nvSpPr>
        <p:spPr>
          <a:xfrm>
            <a:off x="6667500" y="385200"/>
            <a:ext cx="4951413" cy="2859087"/>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vl2pPr marL="0" indent="0">
              <a:buNone/>
              <a:defRPr/>
            </a:lvl2pPr>
          </a:lstStyle>
          <a:p>
            <a:r>
              <a:rPr lang="en-US" dirty="0"/>
              <a:t>00%</a:t>
            </a:r>
          </a:p>
        </p:txBody>
      </p:sp>
      <p:sp>
        <p:nvSpPr>
          <p:cNvPr id="2" name="Title 1">
            <a:extLst>
              <a:ext uri="{FF2B5EF4-FFF2-40B4-BE49-F238E27FC236}">
                <a16:creationId xmlns:a16="http://schemas.microsoft.com/office/drawing/2014/main" id="{5D26D02D-89A9-0455-FACB-7B6D03346E4C}"/>
              </a:ext>
            </a:extLst>
          </p:cNvPr>
          <p:cNvSpPr>
            <a:spLocks noGrp="1"/>
          </p:cNvSpPr>
          <p:nvPr>
            <p:ph type="title"/>
          </p:nvPr>
        </p:nvSpPr>
        <p:spPr>
          <a:xfrm>
            <a:off x="576072" y="385200"/>
            <a:ext cx="4949825" cy="2859088"/>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1B7E465D-4B5F-2DAE-57C4-590983308A95}"/>
              </a:ext>
            </a:extLst>
          </p:cNvPr>
          <p:cNvSpPr>
            <a:spLocks noGrp="1"/>
          </p:cNvSpPr>
          <p:nvPr>
            <p:ph type="body" sz="quarter" idx="11"/>
          </p:nvPr>
        </p:nvSpPr>
        <p:spPr>
          <a:xfrm>
            <a:off x="6667500" y="12042775"/>
            <a:ext cx="4951413" cy="1143000"/>
          </a:xfrm>
          <a:prstGeom prst="rect">
            <a:avLst/>
          </a:prstGeom>
        </p:spPr>
        <p:txBody>
          <a:bodyPr anchor="b"/>
          <a:lstStyle>
            <a:lvl1pPr>
              <a:lnSpc>
                <a:spcPct val="100000"/>
              </a:lnSpc>
              <a:spcBef>
                <a:spcPts val="0"/>
              </a:spcBef>
              <a:defRPr sz="1600" b="0" i="0">
                <a:solidFill>
                  <a:schemeClr val="tx1"/>
                </a:solidFill>
                <a:latin typeface="IBM Plex Sans Light" panose="020B0403050203000203" pitchFamily="34" charset="0"/>
              </a:defRPr>
            </a:lvl1pPr>
            <a:lvl2pPr>
              <a:lnSpc>
                <a:spcPct val="100000"/>
              </a:lnSpc>
              <a:spcBef>
                <a:spcPts val="0"/>
              </a:spcBef>
              <a:defRPr sz="1600" b="0" i="0">
                <a:solidFill>
                  <a:schemeClr val="tx1"/>
                </a:solidFill>
                <a:latin typeface="IBM Plex Sans Light" panose="020B0403050203000203" pitchFamily="34" charset="0"/>
              </a:defRPr>
            </a:lvl2pPr>
            <a:lvl3pPr>
              <a:lnSpc>
                <a:spcPct val="100000"/>
              </a:lnSpc>
              <a:spcBef>
                <a:spcPts val="0"/>
              </a:spcBef>
              <a:defRPr sz="1600" b="0" i="0">
                <a:solidFill>
                  <a:schemeClr val="tx1"/>
                </a:solidFill>
                <a:latin typeface="IBM Plex Sans Light" panose="020B0403050203000203" pitchFamily="34" charset="0"/>
              </a:defRPr>
            </a:lvl3pPr>
            <a:lvl4pPr>
              <a:lnSpc>
                <a:spcPct val="100000"/>
              </a:lnSpc>
              <a:spcBef>
                <a:spcPts val="0"/>
              </a:spcBef>
              <a:defRPr sz="1600" b="0" i="0">
                <a:solidFill>
                  <a:schemeClr val="tx1"/>
                </a:solidFill>
                <a:latin typeface="IBM Plex Sans Light" panose="020B0403050203000203" pitchFamily="34" charset="0"/>
              </a:defRPr>
            </a:lvl4pPr>
            <a:lvl5pPr>
              <a:lnSpc>
                <a:spcPct val="120000"/>
              </a:lnSpc>
              <a:spcBef>
                <a:spcPts val="0"/>
              </a:spcBef>
              <a:defRPr sz="1600" b="0" i="0">
                <a:latin typeface="IBM Plex Sans" panose="020B050305020300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 Placeholder 6">
            <a:extLst>
              <a:ext uri="{FF2B5EF4-FFF2-40B4-BE49-F238E27FC236}">
                <a16:creationId xmlns:a16="http://schemas.microsoft.com/office/drawing/2014/main" id="{FDDE7F16-A938-0D17-3BFA-034F142A8082}"/>
              </a:ext>
            </a:extLst>
          </p:cNvPr>
          <p:cNvSpPr>
            <a:spLocks noGrp="1"/>
          </p:cNvSpPr>
          <p:nvPr>
            <p:ph type="body" sz="quarter" idx="12"/>
          </p:nvPr>
        </p:nvSpPr>
        <p:spPr>
          <a:xfrm>
            <a:off x="12763500" y="385200"/>
            <a:ext cx="7620000" cy="2859087"/>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8">
            <a:extLst>
              <a:ext uri="{FF2B5EF4-FFF2-40B4-BE49-F238E27FC236}">
                <a16:creationId xmlns:a16="http://schemas.microsoft.com/office/drawing/2014/main" id="{3F3FD8FB-143C-CB66-123C-0495EB1C33B7}"/>
              </a:ext>
            </a:extLst>
          </p:cNvPr>
          <p:cNvSpPr>
            <a:spLocks noGrp="1"/>
          </p:cNvSpPr>
          <p:nvPr>
            <p:ph type="body" sz="quarter" idx="13"/>
          </p:nvPr>
        </p:nvSpPr>
        <p:spPr>
          <a:xfrm>
            <a:off x="12763500" y="4187952"/>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10">
            <a:extLst>
              <a:ext uri="{FF2B5EF4-FFF2-40B4-BE49-F238E27FC236}">
                <a16:creationId xmlns:a16="http://schemas.microsoft.com/office/drawing/2014/main" id="{BA1063D1-FD79-491C-791B-87858EA0CB85}"/>
              </a:ext>
            </a:extLst>
          </p:cNvPr>
          <p:cNvSpPr>
            <a:spLocks noGrp="1"/>
          </p:cNvSpPr>
          <p:nvPr>
            <p:ph type="body" sz="quarter" idx="14"/>
          </p:nvPr>
        </p:nvSpPr>
        <p:spPr>
          <a:xfrm>
            <a:off x="12763500" y="8403336"/>
            <a:ext cx="7620000" cy="2857500"/>
          </a:xfrm>
          <a:prstGeom prst="rect">
            <a:avLst/>
          </a:prstGeom>
        </p:spPr>
        <p:txBody>
          <a:bodyPr/>
          <a:lstStyle>
            <a:lvl1pPr>
              <a:lnSpc>
                <a:spcPct val="100000"/>
              </a:lnSpc>
              <a:spcBef>
                <a:spcPts val="0"/>
              </a:spcBef>
              <a:defRPr b="0" i="0">
                <a:solidFill>
                  <a:schemeClr val="tx1"/>
                </a:solidFill>
                <a:latin typeface="IBM Plex Sans Light" panose="020B0403050203000203" pitchFamily="34" charset="0"/>
              </a:defRPr>
            </a:lvl1pPr>
            <a:lvl2pPr>
              <a:lnSpc>
                <a:spcPct val="100000"/>
              </a:lnSpc>
              <a:spcBef>
                <a:spcPts val="0"/>
              </a:spcBef>
              <a:defRPr b="0" i="0">
                <a:solidFill>
                  <a:schemeClr val="tx1"/>
                </a:solidFill>
                <a:latin typeface="IBM Plex Sans Light" panose="020B0403050203000203" pitchFamily="34" charset="0"/>
              </a:defRPr>
            </a:lvl2pPr>
            <a:lvl3pPr>
              <a:lnSpc>
                <a:spcPct val="100000"/>
              </a:lnSpc>
              <a:spcBef>
                <a:spcPts val="0"/>
              </a:spcBef>
              <a:defRPr b="0" i="0">
                <a:solidFill>
                  <a:schemeClr val="tx1"/>
                </a:solidFill>
                <a:latin typeface="IBM Plex Sans Light" panose="020B0403050203000203" pitchFamily="34" charset="0"/>
              </a:defRPr>
            </a:lvl3pPr>
            <a:lvl4pPr>
              <a:lnSpc>
                <a:spcPct val="100000"/>
              </a:lnSpc>
              <a:spcBef>
                <a:spcPts val="0"/>
              </a:spcBef>
              <a:defRPr b="0" i="0">
                <a:solidFill>
                  <a:schemeClr val="tx1"/>
                </a:solidFill>
                <a:latin typeface="IBM Plex Sans Light" panose="020B0403050203000203" pitchFamily="34" charset="0"/>
              </a:defRPr>
            </a:lvl4pPr>
            <a:lvl5pPr>
              <a:lnSpc>
                <a:spcPct val="110000"/>
              </a:lnSpc>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17">
            <a:extLst>
              <a:ext uri="{FF2B5EF4-FFF2-40B4-BE49-F238E27FC236}">
                <a16:creationId xmlns:a16="http://schemas.microsoft.com/office/drawing/2014/main" id="{3516E6B1-7020-1EA5-CDD4-B1FC6CE2740C}"/>
              </a:ext>
            </a:extLst>
          </p:cNvPr>
          <p:cNvSpPr>
            <a:spLocks noGrp="1"/>
          </p:cNvSpPr>
          <p:nvPr>
            <p:ph type="body" sz="quarter" idx="16" hasCustomPrompt="1"/>
          </p:nvPr>
        </p:nvSpPr>
        <p:spPr>
          <a:xfrm>
            <a:off x="6667500" y="4187952"/>
            <a:ext cx="4951413"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20" name="Text Placeholder 19">
            <a:extLst>
              <a:ext uri="{FF2B5EF4-FFF2-40B4-BE49-F238E27FC236}">
                <a16:creationId xmlns:a16="http://schemas.microsoft.com/office/drawing/2014/main" id="{AC11D906-6DD0-910D-48BA-0C197C90AA45}"/>
              </a:ext>
            </a:extLst>
          </p:cNvPr>
          <p:cNvSpPr>
            <a:spLocks noGrp="1"/>
          </p:cNvSpPr>
          <p:nvPr>
            <p:ph type="body" sz="quarter" idx="17" hasCustomPrompt="1"/>
          </p:nvPr>
        </p:nvSpPr>
        <p:spPr>
          <a:xfrm>
            <a:off x="6667501" y="8403336"/>
            <a:ext cx="4951411" cy="2857506"/>
          </a:xfrm>
          <a:prstGeom prst="rect">
            <a:avLst/>
          </a:prstGeom>
        </p:spPr>
        <p:txBody>
          <a:bodyPr/>
          <a:lstStyle>
            <a:lvl1pPr>
              <a:lnSpc>
                <a:spcPct val="100000"/>
              </a:lnSpc>
              <a:defRPr sz="13000" b="0" i="0">
                <a:solidFill>
                  <a:schemeClr val="accent1"/>
                </a:solidFill>
                <a:latin typeface="IBM Plex Sans Light" panose="020B0403050203000203" pitchFamily="34" charset="0"/>
              </a:defRPr>
            </a:lvl1pPr>
          </a:lstStyle>
          <a:p>
            <a:r>
              <a:rPr lang="en-US" dirty="0"/>
              <a:t>00%</a:t>
            </a:r>
          </a:p>
        </p:txBody>
      </p:sp>
      <p:sp>
        <p:nvSpPr>
          <p:cNvPr id="6" name="Slide Number">
            <a:extLst>
              <a:ext uri="{FF2B5EF4-FFF2-40B4-BE49-F238E27FC236}">
                <a16:creationId xmlns:a16="http://schemas.microsoft.com/office/drawing/2014/main" id="{022EFDDC-A614-EFF6-CE30-E60F4DB9F755}"/>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75C67502-D618-DC10-9CCC-905693ABB58E}"/>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Tree>
    <p:extLst>
      <p:ext uri="{BB962C8B-B14F-4D97-AF65-F5344CB8AC3E}">
        <p14:creationId xmlns:p14="http://schemas.microsoft.com/office/powerpoint/2010/main" val="36561116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4 columns ">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6" name="Slide Number">
            <a:extLst>
              <a:ext uri="{FF2B5EF4-FFF2-40B4-BE49-F238E27FC236}">
                <a16:creationId xmlns:a16="http://schemas.microsoft.com/office/drawing/2014/main" id="{E78A9E4F-B41B-2A68-ED74-D619432AAB2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FBB77C83-5304-5E09-3590-D4337DA42A40}"/>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
        <p:nvSpPr>
          <p:cNvPr id="4" name="Text Placeholder 6">
            <a:extLst>
              <a:ext uri="{FF2B5EF4-FFF2-40B4-BE49-F238E27FC236}">
                <a16:creationId xmlns:a16="http://schemas.microsoft.com/office/drawing/2014/main" id="{B303799C-055C-81A5-3E36-D78912AA66DA}"/>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297B3A71-6FB0-4C14-4695-68801FBBBEA7}"/>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5C1273EB-3A3E-B282-A619-1D6FB102B117}"/>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20367260-BF8E-C847-2296-4EAD779F010E}"/>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6131349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4 columns, short divider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385200"/>
            <a:ext cx="4956175" cy="1525587"/>
          </a:xfrm>
          <a:prstGeom prst="rect">
            <a:avLst/>
          </a:prstGeom>
        </p:spPr>
        <p:txBody>
          <a:bodyPr/>
          <a:lstStyle>
            <a:lvl1pPr>
              <a:lnSpc>
                <a:spcPct val="100000"/>
              </a:lnSpc>
              <a:spcBef>
                <a:spcPts val="0"/>
              </a:spcBef>
              <a:defRPr sz="2000" b="0" i="0">
                <a:solidFill>
                  <a:schemeClr val="tx1"/>
                </a:solidFill>
                <a:latin typeface="IBM Plex Sans Light" panose="020B0403050203000203" pitchFamily="34" charset="0"/>
              </a:defRPr>
            </a:lvl1pPr>
            <a:lvl2pPr marL="182880" indent="-182880">
              <a:lnSpc>
                <a:spcPct val="100000"/>
              </a:lnSpc>
              <a:spcBef>
                <a:spcPts val="0"/>
              </a:spcBef>
              <a:defRPr sz="2000" b="0" i="0">
                <a:solidFill>
                  <a:schemeClr val="tx1"/>
                </a:solidFill>
                <a:latin typeface="IBM Plex Sans Light" panose="020B0403050203000203" pitchFamily="34" charset="0"/>
              </a:defRPr>
            </a:lvl2pPr>
            <a:lvl3pPr marL="365760" indent="-182880">
              <a:lnSpc>
                <a:spcPct val="100000"/>
              </a:lnSpc>
              <a:spcBef>
                <a:spcPts val="0"/>
              </a:spcBef>
              <a:defRPr sz="2000" b="0" i="0">
                <a:solidFill>
                  <a:schemeClr val="tx1"/>
                </a:solidFill>
                <a:latin typeface="IBM Plex Sans Light" panose="020B0403050203000203" pitchFamily="34" charset="0"/>
              </a:defRPr>
            </a:lvl3pPr>
            <a:lvl4pPr marL="548640" indent="-182880">
              <a:lnSpc>
                <a:spcPct val="100000"/>
              </a:lnSpc>
              <a:spcBef>
                <a:spcPts val="0"/>
              </a:spcBef>
              <a:defRPr sz="2000" b="0" i="0">
                <a:solidFill>
                  <a:schemeClr val="tx1"/>
                </a:solidFill>
                <a:latin typeface="IBM Plex Sans Light" panose="020B0403050203000203" pitchFamily="34" charset="0"/>
              </a:defRPr>
            </a:lvl4pPr>
            <a:lvl5pPr>
              <a:lnSpc>
                <a:spcPct val="110000"/>
              </a:lnSpc>
              <a:spcBef>
                <a:spcPts val="0"/>
              </a:spcBef>
              <a:defRPr sz="2000" b="0" i="0">
                <a:solidFill>
                  <a:schemeClr val="tx1"/>
                </a:solidFill>
                <a:latin typeface="IBM Plex Sans" panose="020B050305020300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0" name="Straight Connector 19">
            <a:extLst>
              <a:ext uri="{FF2B5EF4-FFF2-40B4-BE49-F238E27FC236}">
                <a16:creationId xmlns:a16="http://schemas.microsoft.com/office/drawing/2014/main" id="{ABAB2974-AD95-0BF2-C41A-265AEF03B4F7}"/>
              </a:ext>
            </a:extLst>
          </p:cNvPr>
          <p:cNvCxnSpPr>
            <a:cxnSpLocks/>
          </p:cNvCxnSpPr>
          <p:nvPr userDrawn="1"/>
        </p:nvCxnSpPr>
        <p:spPr bwMode="auto">
          <a:xfrm>
            <a:off x="6096000" y="3429000"/>
            <a:ext cx="0" cy="8572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DB8CB8D-C4DB-E357-4948-59CD6A18A9DC}"/>
              </a:ext>
            </a:extLst>
          </p:cNvPr>
          <p:cNvCxnSpPr/>
          <p:nvPr userDrawn="1"/>
        </p:nvCxnSpPr>
        <p:spPr bwMode="auto">
          <a:xfrm>
            <a:off x="12188952"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8B5887E5-28C4-AA99-EBD5-E34B88F46F25}"/>
              </a:ext>
            </a:extLst>
          </p:cNvPr>
          <p:cNvCxnSpPr/>
          <p:nvPr userDrawn="1"/>
        </p:nvCxnSpPr>
        <p:spPr bwMode="auto">
          <a:xfrm>
            <a:off x="18288000" y="3429000"/>
            <a:ext cx="0" cy="8577072"/>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DB52D7E1-3828-A1B9-9239-637B1E2A543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769EE7B3-BC6A-6676-8FA2-607F9B08DA3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
        <p:nvSpPr>
          <p:cNvPr id="13" name="Text Placeholder 6">
            <a:extLst>
              <a:ext uri="{FF2B5EF4-FFF2-40B4-BE49-F238E27FC236}">
                <a16:creationId xmlns:a16="http://schemas.microsoft.com/office/drawing/2014/main" id="{4E03333F-C9F4-9C57-BAAE-A49EA523AFB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6">
            <a:extLst>
              <a:ext uri="{FF2B5EF4-FFF2-40B4-BE49-F238E27FC236}">
                <a16:creationId xmlns:a16="http://schemas.microsoft.com/office/drawing/2014/main" id="{CF3321C6-7CF8-EF30-4736-48A201B09471}"/>
              </a:ext>
            </a:extLst>
          </p:cNvPr>
          <p:cNvSpPr>
            <a:spLocks noGrp="1"/>
          </p:cNvSpPr>
          <p:nvPr>
            <p:ph type="body" sz="quarter" idx="19"/>
          </p:nvPr>
        </p:nvSpPr>
        <p:spPr>
          <a:xfrm>
            <a:off x="720724"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6">
            <a:extLst>
              <a:ext uri="{FF2B5EF4-FFF2-40B4-BE49-F238E27FC236}">
                <a16:creationId xmlns:a16="http://schemas.microsoft.com/office/drawing/2014/main" id="{AC67FA0E-EA85-0950-FCC7-3F6BF1A7414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6">
            <a:extLst>
              <a:ext uri="{FF2B5EF4-FFF2-40B4-BE49-F238E27FC236}">
                <a16:creationId xmlns:a16="http://schemas.microsoft.com/office/drawing/2014/main" id="{0EE67605-D889-6D38-2F1B-DF58E809AC59}"/>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5231023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4 columns, dividers, head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7500" y="576072"/>
            <a:ext cx="4956175"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9">
            <a:extLst>
              <a:ext uri="{FF2B5EF4-FFF2-40B4-BE49-F238E27FC236}">
                <a16:creationId xmlns:a16="http://schemas.microsoft.com/office/drawing/2014/main" id="{793A9C8C-F98C-5899-BE8B-D1A544D66C6A}"/>
              </a:ext>
            </a:extLst>
          </p:cNvPr>
          <p:cNvSpPr>
            <a:spLocks noGrp="1"/>
          </p:cNvSpPr>
          <p:nvPr>
            <p:ph type="body" sz="quarter" idx="16"/>
          </p:nvPr>
        </p:nvSpPr>
        <p:spPr>
          <a:xfrm>
            <a:off x="12763500" y="576072"/>
            <a:ext cx="495300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2">
            <a:extLst>
              <a:ext uri="{FF2B5EF4-FFF2-40B4-BE49-F238E27FC236}">
                <a16:creationId xmlns:a16="http://schemas.microsoft.com/office/drawing/2014/main" id="{2A62B128-D226-0D9B-89EC-51AFD07F30CF}"/>
              </a:ext>
            </a:extLst>
          </p:cNvPr>
          <p:cNvSpPr>
            <a:spLocks noGrp="1"/>
          </p:cNvSpPr>
          <p:nvPr>
            <p:ph type="body" sz="quarter" idx="17"/>
          </p:nvPr>
        </p:nvSpPr>
        <p:spPr>
          <a:xfrm>
            <a:off x="18859500" y="576072"/>
            <a:ext cx="4959350" cy="1525587"/>
          </a:xfrm>
          <a:prstGeom prst="rect">
            <a:avLst/>
          </a:prstGeom>
        </p:spPr>
        <p:txBody>
          <a:bodyPr/>
          <a:lstStyle>
            <a:lvl1pPr>
              <a:lnSpc>
                <a:spcPct val="100000"/>
              </a:lnSpc>
              <a:spcBef>
                <a:spcPts val="0"/>
              </a:spcBef>
              <a:defRPr sz="4400" b="0" i="0">
                <a:solidFill>
                  <a:schemeClr val="tx1"/>
                </a:solidFill>
                <a:latin typeface="IBM Plex Sans Light" panose="020B0403050203000203" pitchFamily="34" charset="0"/>
              </a:defRPr>
            </a:lvl1pPr>
            <a:lvl2pPr marL="256032" indent="-256032">
              <a:lnSpc>
                <a:spcPct val="100000"/>
              </a:lnSpc>
              <a:spcBef>
                <a:spcPts val="0"/>
              </a:spcBef>
              <a:defRPr sz="4400" b="0" i="0">
                <a:solidFill>
                  <a:schemeClr val="tx1"/>
                </a:solidFill>
                <a:latin typeface="IBM Plex Sans Light" panose="020B0403050203000203" pitchFamily="34" charset="0"/>
              </a:defRPr>
            </a:lvl2pPr>
            <a:lvl3pPr marL="512064" indent="-256032">
              <a:lnSpc>
                <a:spcPct val="100000"/>
              </a:lnSpc>
              <a:spcBef>
                <a:spcPts val="0"/>
              </a:spcBef>
              <a:defRPr sz="4400" b="0" i="0">
                <a:solidFill>
                  <a:schemeClr val="tx1"/>
                </a:solidFill>
                <a:latin typeface="IBM Plex Sans Light" panose="020B0403050203000203" pitchFamily="34" charset="0"/>
              </a:defRPr>
            </a:lvl3pPr>
            <a:lvl4pPr marL="768096" indent="-256032">
              <a:lnSpc>
                <a:spcPct val="100000"/>
              </a:lnSpc>
              <a:spcBef>
                <a:spcPts val="0"/>
              </a:spcBef>
              <a:defRPr sz="4400" b="0" i="0">
                <a:solidFill>
                  <a:schemeClr val="tx1"/>
                </a:solidFill>
                <a:latin typeface="IBM Plex Sans Light" panose="020B0403050203000203" pitchFamily="34" charset="0"/>
              </a:defRPr>
            </a:lvl4pPr>
            <a:lvl5pPr>
              <a:lnSpc>
                <a:spcPct val="110000"/>
              </a:lnSpc>
              <a:spcBef>
                <a:spcPts val="0"/>
              </a:spcBef>
              <a:defRPr sz="2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C6EB28FF-C21F-A83D-2D19-2242B76C6B09}"/>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D7A0E74-695D-C6F5-07CD-01209D58A70A}"/>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19E1AC9A-B000-435B-E4BC-54B09FB795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B96005D4-0874-989F-217D-8A2592F81D5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Footer Placeholder 3">
            <a:extLst>
              <a:ext uri="{FF2B5EF4-FFF2-40B4-BE49-F238E27FC236}">
                <a16:creationId xmlns:a16="http://schemas.microsoft.com/office/drawing/2014/main" id="{E3F3A850-F28F-F30E-5505-EA11791B052B}"/>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
        <p:nvSpPr>
          <p:cNvPr id="16" name="Text Placeholder 6">
            <a:extLst>
              <a:ext uri="{FF2B5EF4-FFF2-40B4-BE49-F238E27FC236}">
                <a16:creationId xmlns:a16="http://schemas.microsoft.com/office/drawing/2014/main" id="{F4F49B39-EB32-770F-5644-D3D938710775}"/>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5D25B5E4-5513-DB6F-04BF-4A2A85E85763}"/>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6">
            <a:extLst>
              <a:ext uri="{FF2B5EF4-FFF2-40B4-BE49-F238E27FC236}">
                <a16:creationId xmlns:a16="http://schemas.microsoft.com/office/drawing/2014/main" id="{EC86775E-92B8-3897-2210-2993F34BA62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9970703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4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4332-B5B5-4358-3C72-8B35F374A887}"/>
              </a:ext>
            </a:extLst>
          </p:cNvPr>
          <p:cNvSpPr>
            <a:spLocks noGrp="1"/>
          </p:cNvSpPr>
          <p:nvPr>
            <p:ph type="title"/>
          </p:nvPr>
        </p:nvSpPr>
        <p:spPr>
          <a:xfrm>
            <a:off x="576072" y="385200"/>
            <a:ext cx="4949825" cy="2097087"/>
          </a:xfrm>
        </p:spPr>
        <p:txBody>
          <a:bodyPr/>
          <a:lstStyle>
            <a:lvl1pPr>
              <a:lnSpc>
                <a:spcPct val="100000"/>
              </a:lnSpc>
              <a:defRPr sz="2800"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A59C4772-2960-241E-274D-18A4B5568DAB}"/>
              </a:ext>
            </a:extLst>
          </p:cNvPr>
          <p:cNvSpPr>
            <a:spLocks noGrp="1"/>
          </p:cNvSpPr>
          <p:nvPr>
            <p:ph type="body" sz="quarter" idx="11"/>
          </p:nvPr>
        </p:nvSpPr>
        <p:spPr>
          <a:xfrm>
            <a:off x="576072" y="3429000"/>
            <a:ext cx="4956175" cy="4000500"/>
          </a:xfrm>
          <a:prstGeom prst="rect">
            <a:avLst/>
          </a:prstGeom>
        </p:spPr>
        <p:txBody>
          <a:bodyPr/>
          <a:lstStyle>
            <a:lvl1pPr>
              <a:lnSpc>
                <a:spcPct val="100000"/>
              </a:lnSpc>
              <a:spcBef>
                <a:spcPts val="0"/>
              </a:spcBef>
              <a:defRPr sz="6400" b="0" i="0">
                <a:solidFill>
                  <a:schemeClr val="tx1"/>
                </a:solidFill>
                <a:latin typeface="IBM Plex Sans Light" panose="020B0403050203000203" pitchFamily="34" charset="0"/>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637C5D5A-A533-DB2D-8BBE-C9DAA013CA01}"/>
              </a:ext>
            </a:extLst>
          </p:cNvPr>
          <p:cNvSpPr>
            <a:spLocks noGrp="1"/>
          </p:cNvSpPr>
          <p:nvPr>
            <p:ph type="pic" sz="quarter" idx="15" hasCustomPrompt="1"/>
          </p:nvPr>
        </p:nvSpPr>
        <p:spPr>
          <a:xfrm>
            <a:off x="6667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a:t>Pictogram</a:t>
            </a:r>
          </a:p>
        </p:txBody>
      </p:sp>
      <p:sp>
        <p:nvSpPr>
          <p:cNvPr id="15" name="Picture Placeholder 13">
            <a:extLst>
              <a:ext uri="{FF2B5EF4-FFF2-40B4-BE49-F238E27FC236}">
                <a16:creationId xmlns:a16="http://schemas.microsoft.com/office/drawing/2014/main" id="{81413BEF-DDD1-548F-409B-224DE030B67E}"/>
              </a:ext>
            </a:extLst>
          </p:cNvPr>
          <p:cNvSpPr>
            <a:spLocks noGrp="1"/>
          </p:cNvSpPr>
          <p:nvPr>
            <p:ph type="pic" sz="quarter" idx="16" hasCustomPrompt="1"/>
          </p:nvPr>
        </p:nvSpPr>
        <p:spPr>
          <a:xfrm>
            <a:off x="12776353"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a:t>Pictogram</a:t>
            </a:r>
          </a:p>
        </p:txBody>
      </p:sp>
      <p:sp>
        <p:nvSpPr>
          <p:cNvPr id="16" name="Picture Placeholder 13">
            <a:extLst>
              <a:ext uri="{FF2B5EF4-FFF2-40B4-BE49-F238E27FC236}">
                <a16:creationId xmlns:a16="http://schemas.microsoft.com/office/drawing/2014/main" id="{B37C3DBB-1177-5FC6-7F7F-E6C5931C9620}"/>
              </a:ext>
            </a:extLst>
          </p:cNvPr>
          <p:cNvSpPr>
            <a:spLocks noGrp="1"/>
          </p:cNvSpPr>
          <p:nvPr>
            <p:ph type="pic" sz="quarter" idx="17" hasCustomPrompt="1"/>
          </p:nvPr>
        </p:nvSpPr>
        <p:spPr>
          <a:xfrm>
            <a:off x="18859500" y="576072"/>
            <a:ext cx="1216152"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a:t>Pictogram</a:t>
            </a:r>
          </a:p>
        </p:txBody>
      </p:sp>
      <p:sp>
        <p:nvSpPr>
          <p:cNvPr id="4" name="Footer Placeholder 3">
            <a:extLst>
              <a:ext uri="{FF2B5EF4-FFF2-40B4-BE49-F238E27FC236}">
                <a16:creationId xmlns:a16="http://schemas.microsoft.com/office/drawing/2014/main" id="{ACE782CF-665F-3C56-698C-16112EB19B2F}"/>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a:p>
        </p:txBody>
      </p:sp>
      <p:cxnSp>
        <p:nvCxnSpPr>
          <p:cNvPr id="17" name="Straight Connector 16">
            <a:extLst>
              <a:ext uri="{FF2B5EF4-FFF2-40B4-BE49-F238E27FC236}">
                <a16:creationId xmlns:a16="http://schemas.microsoft.com/office/drawing/2014/main" id="{4D695107-5427-4D2D-F88F-89BA74127CB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3B07B4A-5DB5-8126-EA79-502787053E82}"/>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D829559-0A72-8826-E06A-C6CCD39750A4}"/>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 name="Slide Number">
            <a:extLst>
              <a:ext uri="{FF2B5EF4-FFF2-40B4-BE49-F238E27FC236}">
                <a16:creationId xmlns:a16="http://schemas.microsoft.com/office/drawing/2014/main" id="{D2A45AB7-102C-FBDF-94FD-99783B6A5A1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3" name="Text Placeholder 6">
            <a:extLst>
              <a:ext uri="{FF2B5EF4-FFF2-40B4-BE49-F238E27FC236}">
                <a16:creationId xmlns:a16="http://schemas.microsoft.com/office/drawing/2014/main" id="{DCEA9C7F-1CB2-B0B0-AE4C-171B0AFC6E26}"/>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6">
            <a:extLst>
              <a:ext uri="{FF2B5EF4-FFF2-40B4-BE49-F238E27FC236}">
                <a16:creationId xmlns:a16="http://schemas.microsoft.com/office/drawing/2014/main" id="{2F4D72D8-0638-1E42-6480-21D9CF7A440E}"/>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6">
            <a:extLst>
              <a:ext uri="{FF2B5EF4-FFF2-40B4-BE49-F238E27FC236}">
                <a16:creationId xmlns:a16="http://schemas.microsoft.com/office/drawing/2014/main" id="{D6DDCC2C-4DA8-F28F-9BBF-ACD120C05B48}"/>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958994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cy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3798D-A03E-2BC6-136A-14C1E387E723}"/>
              </a:ext>
            </a:extLst>
          </p:cNvPr>
          <p:cNvSpPr/>
          <p:nvPr userDrawn="1"/>
        </p:nvSpPr>
        <p:spPr bwMode="auto">
          <a:xfrm>
            <a:off x="0" y="0"/>
            <a:ext cx="24387175" cy="12001500"/>
          </a:xfrm>
          <a:prstGeom prst="rect">
            <a:avLst/>
          </a:prstGeom>
          <a:solidFill>
            <a:srgbClr val="E5F6FF"/>
          </a:solidFill>
          <a:ln w="19050">
            <a:solidFill>
              <a:srgbClr val="E5F6FF"/>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91440" tIns="91440" rIns="91440" bIns="9144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IBM Plex Sans Light"/>
              <a:buNone/>
              <a:tabLst/>
            </a:pPr>
            <a:endParaRPr kumimoji="0" lang="en-US" sz="1400" b="0" i="0" u="none" strike="noStrike" cap="none" normalizeH="0" baseline="0">
              <a:ln>
                <a:noFill/>
              </a:ln>
              <a:solidFill>
                <a:schemeClr val="bg1"/>
              </a:solidFill>
              <a:effectLst/>
              <a:latin typeface="IBM Plex Sans Light" panose="020B0403050203000203" pitchFamily="34" charset="0"/>
            </a:endParaRPr>
          </a:p>
        </p:txBody>
      </p:sp>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6">
            <a:extLst>
              <a:ext uri="{FF2B5EF4-FFF2-40B4-BE49-F238E27FC236}">
                <a16:creationId xmlns:a16="http://schemas.microsoft.com/office/drawing/2014/main" id="{5314509F-3705-A705-C5B3-FA435C246A22}"/>
              </a:ext>
            </a:extLst>
          </p:cNvPr>
          <p:cNvSpPr>
            <a:spLocks noGrp="1"/>
          </p:cNvSpPr>
          <p:nvPr>
            <p:ph type="body" sz="quarter" idx="10"/>
          </p:nvPr>
        </p:nvSpPr>
        <p:spPr>
          <a:xfrm>
            <a:off x="560959" y="12096093"/>
            <a:ext cx="4953000" cy="1143000"/>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3F264794-39E6-B78D-2E92-D8D02F9188BC}"/>
              </a:ext>
            </a:extLst>
          </p:cNvPr>
          <p:cNvSpPr>
            <a:spLocks noGrp="1"/>
          </p:cNvSpPr>
          <p:nvPr>
            <p:ph type="body" sz="quarter" idx="14"/>
          </p:nvPr>
        </p:nvSpPr>
        <p:spPr>
          <a:xfrm>
            <a:off x="6656388" y="12001501"/>
            <a:ext cx="4953000" cy="1237592"/>
          </a:xfrm>
          <a:prstGeom prst="rect">
            <a:avLst/>
          </a:prstGeom>
        </p:spPr>
        <p:txBody>
          <a:bodyPr anchor="b"/>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9867043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wide colum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2"/>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5976"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spcBef>
                <a:spcPts val="0"/>
              </a:spcBef>
              <a:defRPr sz="2800"/>
            </a:lvl2pPr>
            <a:lvl3pPr>
              <a:spcBef>
                <a:spcPts val="0"/>
              </a:spcBef>
              <a:defRPr sz="2800"/>
            </a:lvl3pPr>
            <a:lvl4pPr>
              <a:spcBef>
                <a:spcPts val="0"/>
              </a:spcBef>
              <a:defRPr sz="2800"/>
            </a:lvl4pPr>
            <a:lvl5pPr>
              <a:spcBef>
                <a:spcPts val="0"/>
              </a:spcBef>
              <a:defRPr sz="2800"/>
            </a:lvl5pPr>
          </a:lstStyle>
          <a:p>
            <a:pPr lvl="0"/>
            <a:r>
              <a:rPr lang="en-US" dirty="0"/>
              <a:t>Click to edit Master text styles</a:t>
            </a:r>
          </a:p>
        </p:txBody>
      </p:sp>
      <p:sp>
        <p:nvSpPr>
          <p:cNvPr id="4" name="Footer Placeholder 3">
            <a:extLst>
              <a:ext uri="{FF2B5EF4-FFF2-40B4-BE49-F238E27FC236}">
                <a16:creationId xmlns:a16="http://schemas.microsoft.com/office/drawing/2014/main" id="{BA03B922-FA59-5165-48BF-0B57DFD66348}"/>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a:p>
        </p:txBody>
      </p:sp>
      <p:sp>
        <p:nvSpPr>
          <p:cNvPr id="5" name="Slide Number">
            <a:extLst>
              <a:ext uri="{FF2B5EF4-FFF2-40B4-BE49-F238E27FC236}">
                <a16:creationId xmlns:a16="http://schemas.microsoft.com/office/drawing/2014/main" id="{5C3B405E-94D1-4A09-C6BF-A66D9CBEF63D}"/>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2" name="Text Placeholder 6">
            <a:extLst>
              <a:ext uri="{FF2B5EF4-FFF2-40B4-BE49-F238E27FC236}">
                <a16:creationId xmlns:a16="http://schemas.microsoft.com/office/drawing/2014/main" id="{AD98038E-FA9A-2E7F-DE4F-45D37F116DFD}"/>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Text Placeholder 6">
            <a:extLst>
              <a:ext uri="{FF2B5EF4-FFF2-40B4-BE49-F238E27FC236}">
                <a16:creationId xmlns:a16="http://schemas.microsoft.com/office/drawing/2014/main" id="{2B3FDBEC-0A0D-82A4-F347-00CE8AD711B9}"/>
              </a:ext>
            </a:extLst>
          </p:cNvPr>
          <p:cNvSpPr>
            <a:spLocks noGrp="1"/>
          </p:cNvSpPr>
          <p:nvPr>
            <p:ph type="body" sz="quarter" idx="21"/>
          </p:nvPr>
        </p:nvSpPr>
        <p:spPr>
          <a:xfrm>
            <a:off x="12739220" y="3429000"/>
            <a:ext cx="10183842"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5364967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wide colum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6C39-902F-3DA0-AAF4-319DA8AE384D}"/>
              </a:ext>
            </a:extLst>
          </p:cNvPr>
          <p:cNvSpPr>
            <a:spLocks noGrp="1"/>
          </p:cNvSpPr>
          <p:nvPr>
            <p:ph type="title"/>
          </p:nvPr>
        </p:nvSpPr>
        <p:spPr>
          <a:xfrm>
            <a:off x="576072" y="385200"/>
            <a:ext cx="7424927" cy="1906588"/>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91A0F4B3-D63C-0D8F-2804-F97776F90E4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a:p>
        </p:txBody>
      </p:sp>
      <p:sp>
        <p:nvSpPr>
          <p:cNvPr id="7" name="Slide Number">
            <a:extLst>
              <a:ext uri="{FF2B5EF4-FFF2-40B4-BE49-F238E27FC236}">
                <a16:creationId xmlns:a16="http://schemas.microsoft.com/office/drawing/2014/main" id="{38EC09FB-402F-F3CE-E1D2-51583F1BCCF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Text Placeholder 6">
            <a:extLst>
              <a:ext uri="{FF2B5EF4-FFF2-40B4-BE49-F238E27FC236}">
                <a16:creationId xmlns:a16="http://schemas.microsoft.com/office/drawing/2014/main" id="{5377FA90-E771-AC82-090E-6FBBAE2633AB}"/>
              </a:ext>
            </a:extLst>
          </p:cNvPr>
          <p:cNvSpPr>
            <a:spLocks noGrp="1"/>
          </p:cNvSpPr>
          <p:nvPr>
            <p:ph type="body" sz="quarter" idx="20"/>
          </p:nvPr>
        </p:nvSpPr>
        <p:spPr>
          <a:xfrm>
            <a:off x="12739220"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83C39AE1-8603-84DA-CC2F-0C36A1C9D153}"/>
              </a:ext>
            </a:extLst>
          </p:cNvPr>
          <p:cNvSpPr>
            <a:spLocks noGrp="1"/>
          </p:cNvSpPr>
          <p:nvPr>
            <p:ph type="body" sz="quarter" idx="21"/>
          </p:nvPr>
        </p:nvSpPr>
        <p:spPr>
          <a:xfrm>
            <a:off x="576072" y="3429000"/>
            <a:ext cx="10183842"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494512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2 column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4048"/>
            <a:ext cx="11045825"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a:p>
        </p:txBody>
      </p:sp>
      <p:sp>
        <p:nvSpPr>
          <p:cNvPr id="7" name="Slide Number">
            <a:extLst>
              <a:ext uri="{FF2B5EF4-FFF2-40B4-BE49-F238E27FC236}">
                <a16:creationId xmlns:a16="http://schemas.microsoft.com/office/drawing/2014/main" id="{C7A51FE3-0F54-1487-47B4-164B5B802CA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Text Placeholder 6">
            <a:extLst>
              <a:ext uri="{FF2B5EF4-FFF2-40B4-BE49-F238E27FC236}">
                <a16:creationId xmlns:a16="http://schemas.microsoft.com/office/drawing/2014/main" id="{A3A4153E-E96A-682A-6ADB-86D8329C1B21}"/>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8AA778F7-DDE5-2F6E-F5FA-F5B0F120E06A}"/>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5982170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2 column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91A7-388D-D543-2C74-58FA1F3BC20C}"/>
              </a:ext>
            </a:extLst>
          </p:cNvPr>
          <p:cNvSpPr>
            <a:spLocks noGrp="1"/>
          </p:cNvSpPr>
          <p:nvPr>
            <p:ph type="title"/>
          </p:nvPr>
        </p:nvSpPr>
        <p:spPr>
          <a:xfrm>
            <a:off x="576072" y="385200"/>
            <a:ext cx="4953000"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5AA54578-ECD5-347E-35A9-C3F93EB8CDFE}"/>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a:p>
        </p:txBody>
      </p:sp>
      <p:sp>
        <p:nvSpPr>
          <p:cNvPr id="7" name="Slide Number">
            <a:extLst>
              <a:ext uri="{FF2B5EF4-FFF2-40B4-BE49-F238E27FC236}">
                <a16:creationId xmlns:a16="http://schemas.microsoft.com/office/drawing/2014/main" id="{745FF4F8-7F82-E9C2-8046-C791019E169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6" name="Text Placeholder 6">
            <a:extLst>
              <a:ext uri="{FF2B5EF4-FFF2-40B4-BE49-F238E27FC236}">
                <a16:creationId xmlns:a16="http://schemas.microsoft.com/office/drawing/2014/main" id="{138C4317-85BF-2C36-29AD-9974CF6DE93C}"/>
              </a:ext>
            </a:extLst>
          </p:cNvPr>
          <p:cNvSpPr>
            <a:spLocks noGrp="1"/>
          </p:cNvSpPr>
          <p:nvPr>
            <p:ph type="body" sz="quarter" idx="10"/>
          </p:nvPr>
        </p:nvSpPr>
        <p:spPr>
          <a:xfrm>
            <a:off x="12775460" y="384044"/>
            <a:ext cx="4963923" cy="11431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11D0A98E-CDEF-685C-25C7-E4EA3AFDCDFD}"/>
              </a:ext>
            </a:extLst>
          </p:cNvPr>
          <p:cNvSpPr>
            <a:spLocks noGrp="1"/>
          </p:cNvSpPr>
          <p:nvPr>
            <p:ph type="body" sz="quarter" idx="20"/>
          </p:nvPr>
        </p:nvSpPr>
        <p:spPr>
          <a:xfrm>
            <a:off x="18847180" y="384045"/>
            <a:ext cx="4963923" cy="114315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0495605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2 columns, dividers,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4048"/>
            <a:ext cx="11039476"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dirty="0"/>
              <a:t>Click to edit Master title style</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a:p>
        </p:txBody>
      </p:sp>
      <p:sp>
        <p:nvSpPr>
          <p:cNvPr id="7" name="Slide Number">
            <a:extLst>
              <a:ext uri="{FF2B5EF4-FFF2-40B4-BE49-F238E27FC236}">
                <a16:creationId xmlns:a16="http://schemas.microsoft.com/office/drawing/2014/main" id="{9BFC0CA6-CE6F-D94C-2967-FBF2240020C4}"/>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1" name="Text Placeholder 6">
            <a:extLst>
              <a:ext uri="{FF2B5EF4-FFF2-40B4-BE49-F238E27FC236}">
                <a16:creationId xmlns:a16="http://schemas.microsoft.com/office/drawing/2014/main" id="{4401EF50-EF95-0C87-38FD-2E0B9FD3E33F}"/>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A7715D83-2EB0-631E-31DF-DAE49EE10509}"/>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6">
            <a:extLst>
              <a:ext uri="{FF2B5EF4-FFF2-40B4-BE49-F238E27FC236}">
                <a16:creationId xmlns:a16="http://schemas.microsoft.com/office/drawing/2014/main" id="{72EE4CB5-8991-123D-EBF8-1ED34CC50FE6}"/>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14ACB30C-F320-75FA-F4BC-8A4103FF2F36}"/>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717083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2 columns, dividers,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75BA-E283-08AE-B230-A89A2245C127}"/>
              </a:ext>
            </a:extLst>
          </p:cNvPr>
          <p:cNvSpPr>
            <a:spLocks noGrp="1"/>
          </p:cNvSpPr>
          <p:nvPr>
            <p:ph type="title"/>
          </p:nvPr>
        </p:nvSpPr>
        <p:spPr>
          <a:xfrm>
            <a:off x="576072" y="385200"/>
            <a:ext cx="4949826" cy="4573587"/>
          </a:xfrm>
        </p:spPr>
        <p:txBody>
          <a:bodyPr rIns="0"/>
          <a:lstStyle>
            <a:lvl1pPr>
              <a:lnSpc>
                <a:spcPct val="100000"/>
              </a:lnSpc>
              <a:defRPr sz="4400" b="0" i="0">
                <a:solidFill>
                  <a:schemeClr val="tx2"/>
                </a:solidFill>
                <a:latin typeface="IBM Plex Sans Light" panose="020B0403050203000203" pitchFamily="34" charset="0"/>
              </a:defRPr>
            </a:lvl1pPr>
          </a:lstStyle>
          <a:p>
            <a:r>
              <a:rPr lang="en-US" dirty="0"/>
              <a:t>Click to edit Master title style</a:t>
            </a:r>
          </a:p>
        </p:txBody>
      </p:sp>
      <p:sp>
        <p:nvSpPr>
          <p:cNvPr id="6" name="Footer Placeholder 5">
            <a:extLst>
              <a:ext uri="{FF2B5EF4-FFF2-40B4-BE49-F238E27FC236}">
                <a16:creationId xmlns:a16="http://schemas.microsoft.com/office/drawing/2014/main" id="{A3AE734E-170F-6CE2-C852-A644ACB8F409}"/>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a:p>
        </p:txBody>
      </p:sp>
      <p:sp>
        <p:nvSpPr>
          <p:cNvPr id="7" name="Slide Number">
            <a:extLst>
              <a:ext uri="{FF2B5EF4-FFF2-40B4-BE49-F238E27FC236}">
                <a16:creationId xmlns:a16="http://schemas.microsoft.com/office/drawing/2014/main" id="{8CF1D655-1791-BEF3-D8AA-E589057E73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7" name="Text Placeholder 6">
            <a:extLst>
              <a:ext uri="{FF2B5EF4-FFF2-40B4-BE49-F238E27FC236}">
                <a16:creationId xmlns:a16="http://schemas.microsoft.com/office/drawing/2014/main" id="{C320D13A-B2E3-8109-F9A4-70AB45A14B5D}"/>
              </a:ext>
            </a:extLst>
          </p:cNvPr>
          <p:cNvSpPr>
            <a:spLocks noGrp="1"/>
          </p:cNvSpPr>
          <p:nvPr>
            <p:ph type="body" sz="quarter" idx="10"/>
          </p:nvPr>
        </p:nvSpPr>
        <p:spPr>
          <a:xfrm>
            <a:off x="12787780" y="3429000"/>
            <a:ext cx="4963923" cy="8572499"/>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6">
            <a:extLst>
              <a:ext uri="{FF2B5EF4-FFF2-40B4-BE49-F238E27FC236}">
                <a16:creationId xmlns:a16="http://schemas.microsoft.com/office/drawing/2014/main" id="{974BDB94-1ECF-14DA-1C2A-F289E665E08B}"/>
              </a:ext>
            </a:extLst>
          </p:cNvPr>
          <p:cNvSpPr>
            <a:spLocks noGrp="1"/>
          </p:cNvSpPr>
          <p:nvPr>
            <p:ph type="body" sz="quarter" idx="21"/>
          </p:nvPr>
        </p:nvSpPr>
        <p:spPr>
          <a:xfrm>
            <a:off x="18859500" y="3429002"/>
            <a:ext cx="4963923" cy="8572498"/>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Text Placeholder 6">
            <a:extLst>
              <a:ext uri="{FF2B5EF4-FFF2-40B4-BE49-F238E27FC236}">
                <a16:creationId xmlns:a16="http://schemas.microsoft.com/office/drawing/2014/main" id="{D6E55AA2-DCD0-9227-A831-24FD27E4CB54}"/>
              </a:ext>
            </a:extLst>
          </p:cNvPr>
          <p:cNvSpPr>
            <a:spLocks noGrp="1"/>
          </p:cNvSpPr>
          <p:nvPr>
            <p:ph type="body" sz="quarter" idx="22"/>
          </p:nvPr>
        </p:nvSpPr>
        <p:spPr>
          <a:xfrm>
            <a:off x="127877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08FF2718-83A0-A416-2862-0D7439636230}"/>
              </a:ext>
            </a:extLst>
          </p:cNvPr>
          <p:cNvSpPr>
            <a:spLocks noGrp="1"/>
          </p:cNvSpPr>
          <p:nvPr>
            <p:ph type="body" sz="quarter" idx="23"/>
          </p:nvPr>
        </p:nvSpPr>
        <p:spPr>
          <a:xfrm>
            <a:off x="18847180" y="384048"/>
            <a:ext cx="4963923" cy="152558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2924075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2 columns, dividers, pictogram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4048"/>
            <a:ext cx="4949825" cy="1141413"/>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9792CE3F-FA6A-2FE0-0146-4BFD45CF296A}"/>
              </a:ext>
            </a:extLst>
          </p:cNvPr>
          <p:cNvSpPr>
            <a:spLocks noGrp="1"/>
          </p:cNvSpPr>
          <p:nvPr>
            <p:ph type="body" sz="quarter" idx="15"/>
          </p:nvPr>
        </p:nvSpPr>
        <p:spPr>
          <a:xfrm>
            <a:off x="6669151" y="384048"/>
            <a:ext cx="4956175" cy="1141412"/>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90000"/>
              </a:lnSpc>
              <a:spcBef>
                <a:spcPts val="0"/>
              </a:spcBef>
              <a:defRPr sz="2800"/>
            </a:lvl2pPr>
            <a:lvl3pPr>
              <a:lnSpc>
                <a:spcPct val="90000"/>
              </a:lnSpc>
              <a:spcBef>
                <a:spcPts val="0"/>
              </a:spcBef>
              <a:defRPr sz="2800"/>
            </a:lvl3pPr>
            <a:lvl4pPr>
              <a:lnSpc>
                <a:spcPct val="90000"/>
              </a:lnSpc>
              <a:spcBef>
                <a:spcPts val="0"/>
              </a:spcBef>
              <a:defRPr sz="2800"/>
            </a:lvl4pPr>
            <a:lvl5pPr>
              <a:lnSpc>
                <a:spcPct val="90000"/>
              </a:lnSpc>
              <a:spcBef>
                <a:spcPts val="0"/>
              </a:spcBef>
              <a:defRPr sz="2800"/>
            </a:lvl5pPr>
          </a:lstStyle>
          <a:p>
            <a:pPr lvl="0"/>
            <a:r>
              <a:rPr lang="en-US" dirty="0"/>
              <a:t>Click to edit Master text styles</a:t>
            </a:r>
          </a:p>
        </p:txBody>
      </p:sp>
      <p:sp>
        <p:nvSpPr>
          <p:cNvPr id="5" name="Picture Placeholder 4">
            <a:extLst>
              <a:ext uri="{FF2B5EF4-FFF2-40B4-BE49-F238E27FC236}">
                <a16:creationId xmlns:a16="http://schemas.microsoft.com/office/drawing/2014/main" id="{4E8FFEFF-CCD0-A436-418A-5FB8624CCC89}"/>
              </a:ext>
            </a:extLst>
          </p:cNvPr>
          <p:cNvSpPr>
            <a:spLocks noGrp="1" noChangeAspect="1"/>
          </p:cNvSpPr>
          <p:nvPr>
            <p:ph type="pic" sz="quarter" idx="16" hasCustomPrompt="1"/>
          </p:nvPr>
        </p:nvSpPr>
        <p:spPr>
          <a:xfrm>
            <a:off x="12763500" y="576072"/>
            <a:ext cx="1216152" cy="121446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a:t>Pictogram</a:t>
            </a:r>
          </a:p>
        </p:txBody>
      </p:sp>
      <p:sp>
        <p:nvSpPr>
          <p:cNvPr id="12" name="Picture Placeholder 11">
            <a:extLst>
              <a:ext uri="{FF2B5EF4-FFF2-40B4-BE49-F238E27FC236}">
                <a16:creationId xmlns:a16="http://schemas.microsoft.com/office/drawing/2014/main" id="{484E55D7-CBB2-992D-3E77-5CB7B7CADA9C}"/>
              </a:ext>
            </a:extLst>
          </p:cNvPr>
          <p:cNvSpPr>
            <a:spLocks noGrp="1" noChangeAspect="1"/>
          </p:cNvSpPr>
          <p:nvPr>
            <p:ph type="pic" sz="quarter" idx="17" hasCustomPrompt="1"/>
          </p:nvPr>
        </p:nvSpPr>
        <p:spPr>
          <a:xfrm>
            <a:off x="18859500" y="576072"/>
            <a:ext cx="1217844" cy="1216152"/>
          </a:xfrm>
          <a:prstGeom prst="rect">
            <a:avLst/>
          </a:prstGeom>
        </p:spPr>
        <p:txBody>
          <a:bodyPr anchor="ctr"/>
          <a:lstStyle>
            <a:lvl1pPr algn="ctr">
              <a:defRPr sz="1600" b="0" i="0">
                <a:solidFill>
                  <a:schemeClr val="tx1"/>
                </a:solidFill>
                <a:latin typeface="IBM Plex Sans Light" panose="020B0403050203000203" pitchFamily="34" charset="0"/>
              </a:defRPr>
            </a:lvl1pPr>
          </a:lstStyle>
          <a:p>
            <a:r>
              <a:rPr lang="en-US"/>
              <a:t>Pictogram</a:t>
            </a:r>
          </a:p>
        </p:txBody>
      </p:sp>
      <p:sp>
        <p:nvSpPr>
          <p:cNvPr id="4" name="Footer Placeholder 3">
            <a:extLst>
              <a:ext uri="{FF2B5EF4-FFF2-40B4-BE49-F238E27FC236}">
                <a16:creationId xmlns:a16="http://schemas.microsoft.com/office/drawing/2014/main" id="{87B96A2B-2DD4-AEBB-75C4-9215E33D2664}"/>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a:p>
        </p:txBody>
      </p:sp>
      <p:cxnSp>
        <p:nvCxnSpPr>
          <p:cNvPr id="13" name="Straight Connector 12">
            <a:extLst>
              <a:ext uri="{FF2B5EF4-FFF2-40B4-BE49-F238E27FC236}">
                <a16:creationId xmlns:a16="http://schemas.microsoft.com/office/drawing/2014/main" id="{202744BD-C7A4-D538-2E19-AA279C025A21}"/>
              </a:ext>
            </a:extLst>
          </p:cNvPr>
          <p:cNvCxnSpPr/>
          <p:nvPr userDrawn="1"/>
        </p:nvCxnSpPr>
        <p:spPr bwMode="auto">
          <a:xfrm>
            <a:off x="12188952"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ADCE883F-3781-7F7E-8236-8BB5CEBAD77C}"/>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8" name="Slide Number">
            <a:extLst>
              <a:ext uri="{FF2B5EF4-FFF2-40B4-BE49-F238E27FC236}">
                <a16:creationId xmlns:a16="http://schemas.microsoft.com/office/drawing/2014/main" id="{FE28AB83-26B6-464D-000B-077BBC188616}"/>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6" name="Text Placeholder 6">
            <a:extLst>
              <a:ext uri="{FF2B5EF4-FFF2-40B4-BE49-F238E27FC236}">
                <a16:creationId xmlns:a16="http://schemas.microsoft.com/office/drawing/2014/main" id="{C6703E2E-EBF0-C866-7278-E844AFCB3A5F}"/>
              </a:ext>
            </a:extLst>
          </p:cNvPr>
          <p:cNvSpPr>
            <a:spLocks noGrp="1"/>
          </p:cNvSpPr>
          <p:nvPr>
            <p:ph type="body" sz="quarter" idx="10"/>
          </p:nvPr>
        </p:nvSpPr>
        <p:spPr>
          <a:xfrm>
            <a:off x="6667500"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6">
            <a:extLst>
              <a:ext uri="{FF2B5EF4-FFF2-40B4-BE49-F238E27FC236}">
                <a16:creationId xmlns:a16="http://schemas.microsoft.com/office/drawing/2014/main" id="{BD2030D9-4E2C-5A41-AC60-E9DAA791E354}"/>
              </a:ext>
            </a:extLst>
          </p:cNvPr>
          <p:cNvSpPr>
            <a:spLocks noGrp="1"/>
          </p:cNvSpPr>
          <p:nvPr>
            <p:ph type="body" sz="quarter" idx="20"/>
          </p:nvPr>
        </p:nvSpPr>
        <p:spPr>
          <a:xfrm>
            <a:off x="1273922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6">
            <a:extLst>
              <a:ext uri="{FF2B5EF4-FFF2-40B4-BE49-F238E27FC236}">
                <a16:creationId xmlns:a16="http://schemas.microsoft.com/office/drawing/2014/main" id="{2473B493-1BC7-D878-AEAA-C60A2D67B762}"/>
              </a:ext>
            </a:extLst>
          </p:cNvPr>
          <p:cNvSpPr>
            <a:spLocks noGrp="1"/>
          </p:cNvSpPr>
          <p:nvPr>
            <p:ph type="body" sz="quarter" idx="21"/>
          </p:nvPr>
        </p:nvSpPr>
        <p:spPr>
          <a:xfrm>
            <a:off x="18859500" y="3429001"/>
            <a:ext cx="4963923" cy="8572500"/>
          </a:xfrm>
          <a:prstGeom prst="rect">
            <a:avLst/>
          </a:prstGeom>
        </p:spPr>
        <p:txBody>
          <a:bodyPr/>
          <a:lstStyle>
            <a:lvl1pPr defTabSz="1161288">
              <a:lnSpc>
                <a:spcPct val="100000"/>
              </a:lnSpc>
              <a:spcBef>
                <a:spcPts val="0"/>
              </a:spcBef>
              <a:defRPr sz="2800" b="0" i="0">
                <a:solidFill>
                  <a:schemeClr val="tx1"/>
                </a:solidFill>
                <a:latin typeface="IBM Plex Sans Light" panose="020B0403050203000203" pitchFamily="34" charset="0"/>
              </a:defRPr>
            </a:lvl1pPr>
            <a:lvl2pPr defTabSz="1161288">
              <a:lnSpc>
                <a:spcPct val="100000"/>
              </a:lnSpc>
              <a:spcBef>
                <a:spcPts val="0"/>
              </a:spcBef>
              <a:defRPr sz="2800" b="0" i="0">
                <a:solidFill>
                  <a:schemeClr val="tx1"/>
                </a:solidFill>
                <a:latin typeface="IBM Plex Sans Light" panose="020B0403050203000203" pitchFamily="34" charset="0"/>
              </a:defRPr>
            </a:lvl2pPr>
            <a:lvl3pPr defTabSz="1161288">
              <a:lnSpc>
                <a:spcPct val="100000"/>
              </a:lnSpc>
              <a:spcBef>
                <a:spcPts val="0"/>
              </a:spcBef>
              <a:defRPr sz="2800" b="0" i="0">
                <a:solidFill>
                  <a:schemeClr val="tx1"/>
                </a:solidFill>
                <a:latin typeface="IBM Plex Sans Light" panose="020B0403050203000203" pitchFamily="34" charset="0"/>
              </a:defRPr>
            </a:lvl3pPr>
            <a:lvl4pPr defTabSz="1161288">
              <a:lnSpc>
                <a:spcPct val="100000"/>
              </a:lnSpc>
              <a:spcBef>
                <a:spcPts val="0"/>
              </a:spcBef>
              <a:defRPr sz="28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3341252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xes, 4 stacked wide, pictograms">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0AB5158-BCB8-39EE-DA85-F2CD01699FBB}"/>
              </a:ext>
            </a:extLst>
          </p:cNvPr>
          <p:cNvSpPr>
            <a:spLocks noGrp="1"/>
          </p:cNvSpPr>
          <p:nvPr>
            <p:ph type="pic" sz="quarter" idx="15" hasCustomPrompt="1"/>
          </p:nvPr>
        </p:nvSpPr>
        <p:spPr>
          <a:xfrm>
            <a:off x="576072"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a:t>Pictogram</a:t>
            </a:r>
          </a:p>
        </p:txBody>
      </p:sp>
      <p:sp>
        <p:nvSpPr>
          <p:cNvPr id="15" name="Picture Placeholder 14">
            <a:extLst>
              <a:ext uri="{FF2B5EF4-FFF2-40B4-BE49-F238E27FC236}">
                <a16:creationId xmlns:a16="http://schemas.microsoft.com/office/drawing/2014/main" id="{3C3730E5-61EB-7405-CC85-AB04242CDBC4}"/>
              </a:ext>
            </a:extLst>
          </p:cNvPr>
          <p:cNvSpPr>
            <a:spLocks noGrp="1"/>
          </p:cNvSpPr>
          <p:nvPr>
            <p:ph type="pic" sz="quarter" idx="16" hasCustomPrompt="1"/>
          </p:nvPr>
        </p:nvSpPr>
        <p:spPr>
          <a:xfrm>
            <a:off x="12763500" y="576072"/>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a:t>Pictogram</a:t>
            </a:r>
          </a:p>
        </p:txBody>
      </p:sp>
      <p:sp>
        <p:nvSpPr>
          <p:cNvPr id="17" name="Picture Placeholder 16">
            <a:extLst>
              <a:ext uri="{FF2B5EF4-FFF2-40B4-BE49-F238E27FC236}">
                <a16:creationId xmlns:a16="http://schemas.microsoft.com/office/drawing/2014/main" id="{62C94928-6A9B-2EA7-301C-71E5F2547C8A}"/>
              </a:ext>
            </a:extLst>
          </p:cNvPr>
          <p:cNvSpPr>
            <a:spLocks noGrp="1"/>
          </p:cNvSpPr>
          <p:nvPr>
            <p:ph type="pic" sz="quarter" idx="17" hasCustomPrompt="1"/>
          </p:nvPr>
        </p:nvSpPr>
        <p:spPr>
          <a:xfrm>
            <a:off x="576072" y="6473951"/>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a:t>Pictogram</a:t>
            </a:r>
          </a:p>
        </p:txBody>
      </p:sp>
      <p:sp>
        <p:nvSpPr>
          <p:cNvPr id="19" name="Picture Placeholder 18">
            <a:extLst>
              <a:ext uri="{FF2B5EF4-FFF2-40B4-BE49-F238E27FC236}">
                <a16:creationId xmlns:a16="http://schemas.microsoft.com/office/drawing/2014/main" id="{2E840026-2FAF-826F-DCFD-3FF0082B0823}"/>
              </a:ext>
            </a:extLst>
          </p:cNvPr>
          <p:cNvSpPr>
            <a:spLocks noGrp="1"/>
          </p:cNvSpPr>
          <p:nvPr>
            <p:ph type="pic" sz="quarter" idx="18" hasCustomPrompt="1"/>
          </p:nvPr>
        </p:nvSpPr>
        <p:spPr>
          <a:xfrm>
            <a:off x="12763500" y="6477000"/>
            <a:ext cx="1216152" cy="1216152"/>
          </a:xfrm>
          <a:prstGeom prst="rect">
            <a:avLst/>
          </a:prstGeom>
        </p:spPr>
        <p:txBody>
          <a:bodyPr anchor="ctr"/>
          <a:lstStyle>
            <a:lvl1pPr algn="ctr">
              <a:defRPr sz="1600" b="0" i="0">
                <a:latin typeface="IBM Plex Sans Light" panose="020B0403050203000203" pitchFamily="34" charset="0"/>
              </a:defRPr>
            </a:lvl1pPr>
          </a:lstStyle>
          <a:p>
            <a:r>
              <a:rPr lang="en-US"/>
              <a:t>Pictogram</a:t>
            </a:r>
          </a:p>
        </p:txBody>
      </p:sp>
      <p:sp>
        <p:nvSpPr>
          <p:cNvPr id="2" name="Footer Placeholder 1">
            <a:extLst>
              <a:ext uri="{FF2B5EF4-FFF2-40B4-BE49-F238E27FC236}">
                <a16:creationId xmlns:a16="http://schemas.microsoft.com/office/drawing/2014/main" id="{007BB90E-D2B7-D6BA-E8F5-B16C3F57F6F9}"/>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a:p>
        </p:txBody>
      </p:sp>
      <p:cxnSp>
        <p:nvCxnSpPr>
          <p:cNvPr id="14" name="Straight Connector 13">
            <a:extLst>
              <a:ext uri="{FF2B5EF4-FFF2-40B4-BE49-F238E27FC236}">
                <a16:creationId xmlns:a16="http://schemas.microsoft.com/office/drawing/2014/main" id="{00A530A6-2F26-DA70-D0D9-6DD90453CEC1}"/>
              </a:ext>
            </a:extLst>
          </p:cNvPr>
          <p:cNvCxnSpPr/>
          <p:nvPr userDrawn="1"/>
        </p:nvCxnSpPr>
        <p:spPr bwMode="auto">
          <a:xfrm>
            <a:off x="12192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C5483A0-0E31-72CE-21C3-6248FAEBC09A}"/>
              </a:ext>
            </a:extLst>
          </p:cNvPr>
          <p:cNvCxnSpPr/>
          <p:nvPr userDrawn="1"/>
        </p:nvCxnSpPr>
        <p:spPr bwMode="auto">
          <a:xfrm>
            <a:off x="56832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 name="Slide Number">
            <a:extLst>
              <a:ext uri="{FF2B5EF4-FFF2-40B4-BE49-F238E27FC236}">
                <a16:creationId xmlns:a16="http://schemas.microsoft.com/office/drawing/2014/main" id="{FDDCE3A8-54F6-70FC-38D0-2AF2D8AB71E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0" name="Text Placeholder 6">
            <a:extLst>
              <a:ext uri="{FF2B5EF4-FFF2-40B4-BE49-F238E27FC236}">
                <a16:creationId xmlns:a16="http://schemas.microsoft.com/office/drawing/2014/main" id="{FE4E8AF0-4192-FB86-9702-8592B301CAB8}"/>
              </a:ext>
            </a:extLst>
          </p:cNvPr>
          <p:cNvSpPr>
            <a:spLocks noGrp="1"/>
          </p:cNvSpPr>
          <p:nvPr>
            <p:ph type="body" sz="quarter" idx="22"/>
          </p:nvPr>
        </p:nvSpPr>
        <p:spPr>
          <a:xfrm>
            <a:off x="560577" y="2456592"/>
            <a:ext cx="6670675" cy="3067904"/>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B5744FFC-849B-8FBD-FF73-B21942BA087F}"/>
              </a:ext>
            </a:extLst>
          </p:cNvPr>
          <p:cNvSpPr>
            <a:spLocks noGrp="1"/>
          </p:cNvSpPr>
          <p:nvPr>
            <p:ph type="body" sz="quarter" idx="23"/>
          </p:nvPr>
        </p:nvSpPr>
        <p:spPr>
          <a:xfrm>
            <a:off x="12763500" y="2456592"/>
            <a:ext cx="6670675" cy="3067901"/>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6">
            <a:extLst>
              <a:ext uri="{FF2B5EF4-FFF2-40B4-BE49-F238E27FC236}">
                <a16:creationId xmlns:a16="http://schemas.microsoft.com/office/drawing/2014/main" id="{70A13E8E-060C-6E01-AB11-41A2190116B1}"/>
              </a:ext>
            </a:extLst>
          </p:cNvPr>
          <p:cNvSpPr>
            <a:spLocks noGrp="1"/>
          </p:cNvSpPr>
          <p:nvPr>
            <p:ph type="body" sz="quarter" idx="24"/>
          </p:nvPr>
        </p:nvSpPr>
        <p:spPr>
          <a:xfrm>
            <a:off x="576073" y="8362096"/>
            <a:ext cx="6670675" cy="3067897"/>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3277838E-5792-202A-65F5-342AF0992EF8}"/>
              </a:ext>
            </a:extLst>
          </p:cNvPr>
          <p:cNvSpPr>
            <a:spLocks noGrp="1"/>
          </p:cNvSpPr>
          <p:nvPr>
            <p:ph type="body" sz="quarter" idx="25"/>
          </p:nvPr>
        </p:nvSpPr>
        <p:spPr>
          <a:xfrm>
            <a:off x="12778996" y="8362096"/>
            <a:ext cx="6670675" cy="3067892"/>
          </a:xfrm>
          <a:prstGeom prst="rect">
            <a:avLst/>
          </a:prstGeom>
        </p:spPr>
        <p:txBody>
          <a:bodyPr/>
          <a:lstStyle>
            <a:lvl1pPr defTabSz="1161288">
              <a:lnSpc>
                <a:spcPct val="100000"/>
              </a:lnSpc>
              <a:spcBef>
                <a:spcPts val="0"/>
              </a:spcBef>
              <a:defRPr sz="4400" b="0" i="0">
                <a:solidFill>
                  <a:schemeClr val="tx1"/>
                </a:solidFill>
                <a:latin typeface="IBM Plex Sans Light" panose="020B0403050203000203" pitchFamily="34" charset="0"/>
              </a:defRPr>
            </a:lvl1pPr>
            <a:lvl2pPr defTabSz="1161288">
              <a:lnSpc>
                <a:spcPct val="100000"/>
              </a:lnSpc>
              <a:spcBef>
                <a:spcPts val="0"/>
              </a:spcBef>
              <a:defRPr sz="4400" b="0" i="0">
                <a:solidFill>
                  <a:schemeClr val="tx1"/>
                </a:solidFill>
                <a:latin typeface="IBM Plex Sans Light" panose="020B0403050203000203" pitchFamily="34" charset="0"/>
              </a:defRPr>
            </a:lvl2pPr>
            <a:lvl3pPr defTabSz="1161288">
              <a:lnSpc>
                <a:spcPct val="100000"/>
              </a:lnSpc>
              <a:spcBef>
                <a:spcPts val="0"/>
              </a:spcBef>
              <a:defRPr sz="4400" b="0" i="0">
                <a:solidFill>
                  <a:schemeClr val="tx1"/>
                </a:solidFill>
                <a:latin typeface="IBM Plex Sans Light" panose="020B0403050203000203" pitchFamily="34" charset="0"/>
              </a:defRPr>
            </a:lvl3pPr>
            <a:lvl4pPr defTabSz="1161288">
              <a:lnSpc>
                <a:spcPct val="100000"/>
              </a:lnSpc>
              <a:spcBef>
                <a:spcPts val="0"/>
              </a:spcBef>
              <a:defRPr sz="44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8049638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es, 4 stacked,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682496"/>
            <a:ext cx="5715000" cy="2276856"/>
          </a:xfrm>
        </p:spPr>
        <p:txBody>
          <a:bodyPr/>
          <a:lstStyle>
            <a:lvl1pPr>
              <a:lnSpc>
                <a:spcPct val="100000"/>
              </a:lnSpc>
              <a:defRPr sz="4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1141412"/>
          </a:xfrm>
          <a:prstGeom prst="rect">
            <a:avLst/>
          </a:prstGeom>
        </p:spPr>
        <p:txBody>
          <a:bodyPr/>
          <a:lstStyle>
            <a:lvl1pPr>
              <a:defRPr sz="2800" b="0" i="0">
                <a:solidFill>
                  <a:schemeClr val="tx2"/>
                </a:solidFill>
                <a:latin typeface="IBM Plex Sans Light" panose="020B0403050203000203" pitchFamily="34" charset="0"/>
              </a:defRPr>
            </a:lvl1pPr>
          </a:lstStyle>
          <a:p>
            <a:pPr lvl="0"/>
            <a:r>
              <a:rPr lang="en-US" dirty="0"/>
              <a:t>Click to edit Master text styles</a:t>
            </a:r>
          </a:p>
        </p:txBody>
      </p:sp>
      <p:sp>
        <p:nvSpPr>
          <p:cNvPr id="6" name="Slide Number">
            <a:extLst>
              <a:ext uri="{FF2B5EF4-FFF2-40B4-BE49-F238E27FC236}">
                <a16:creationId xmlns:a16="http://schemas.microsoft.com/office/drawing/2014/main" id="{6CE92126-B67C-8301-95D0-A821B804399E}"/>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ext Placeholder 6">
            <a:extLst>
              <a:ext uri="{FF2B5EF4-FFF2-40B4-BE49-F238E27FC236}">
                <a16:creationId xmlns:a16="http://schemas.microsoft.com/office/drawing/2014/main" id="{4FBB383F-F59D-AEC8-4D6C-AC28926B09F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6053B001-EDB1-FA28-FFB0-F41FF2D33138}"/>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CD8F0E9F-03CA-D8CD-75A1-CB650A81E996}"/>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F16D24DB-6F94-3A9D-70FD-B96C2E9E8DB4}"/>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043324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es, 4 stacked,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1527048"/>
            <a:ext cx="11044239" cy="227685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CAD46B95-CF19-9C3F-1691-68ABF62095BE}"/>
              </a:ext>
            </a:extLst>
          </p:cNvPr>
          <p:cNvSpPr>
            <a:spLocks noGrp="1"/>
          </p:cNvSpPr>
          <p:nvPr>
            <p:ph type="ftr" sz="quarter" idx="20"/>
          </p:nvPr>
        </p:nvSpPr>
        <p:spPr/>
        <p:txBody>
          <a:bodyPr/>
          <a:lstStyle>
            <a:lvl1pPr>
              <a:defRPr b="0" i="0">
                <a:latin typeface="IBM Plex Sans Light" panose="020B0403050203000203" pitchFamily="34" charset="0"/>
              </a:defRPr>
            </a:lvl1pPr>
          </a:lstStyle>
          <a:p>
            <a:endParaRPr lang="en-US"/>
          </a:p>
        </p:txBody>
      </p:sp>
      <p:sp>
        <p:nvSpPr>
          <p:cNvPr id="7" name="Text Placeholder 6">
            <a:extLst>
              <a:ext uri="{FF2B5EF4-FFF2-40B4-BE49-F238E27FC236}">
                <a16:creationId xmlns:a16="http://schemas.microsoft.com/office/drawing/2014/main" id="{E29EF9E2-1551-8357-22BD-8C43EF5EBE34}"/>
              </a:ext>
            </a:extLst>
          </p:cNvPr>
          <p:cNvSpPr>
            <a:spLocks noGrp="1"/>
          </p:cNvSpPr>
          <p:nvPr>
            <p:ph type="body" sz="quarter" idx="21"/>
          </p:nvPr>
        </p:nvSpPr>
        <p:spPr>
          <a:xfrm>
            <a:off x="576072" y="385200"/>
            <a:ext cx="4956175" cy="448056"/>
          </a:xfrm>
          <a:prstGeom prst="rect">
            <a:avLst/>
          </a:prstGeom>
        </p:spPr>
        <p:txBody>
          <a:bodyPr/>
          <a:lstStyle>
            <a:lvl1pPr>
              <a:lnSpc>
                <a:spcPct val="100000"/>
              </a:lnSpc>
              <a:defRPr sz="2800" b="0" i="0">
                <a:solidFill>
                  <a:schemeClr val="tx2"/>
                </a:solidFill>
                <a:latin typeface="IBM Plex Sans Light" panose="020B0403050203000203" pitchFamily="34" charset="0"/>
              </a:defRPr>
            </a:lvl1pPr>
          </a:lstStyle>
          <a:p>
            <a:pPr lvl="0"/>
            <a:r>
              <a:rPr lang="en-US" dirty="0"/>
              <a:t>Click to edit Master text styles</a:t>
            </a:r>
          </a:p>
        </p:txBody>
      </p:sp>
      <p:sp>
        <p:nvSpPr>
          <p:cNvPr id="6" name="Slide Number">
            <a:extLst>
              <a:ext uri="{FF2B5EF4-FFF2-40B4-BE49-F238E27FC236}">
                <a16:creationId xmlns:a16="http://schemas.microsoft.com/office/drawing/2014/main" id="{D8351E8F-C586-866F-37A3-340B3DD347B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4" name="Text Placeholder 6">
            <a:extLst>
              <a:ext uri="{FF2B5EF4-FFF2-40B4-BE49-F238E27FC236}">
                <a16:creationId xmlns:a16="http://schemas.microsoft.com/office/drawing/2014/main" id="{BEE7923F-2C08-E17F-72B0-F41C361C5372}"/>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6">
            <a:extLst>
              <a:ext uri="{FF2B5EF4-FFF2-40B4-BE49-F238E27FC236}">
                <a16:creationId xmlns:a16="http://schemas.microsoft.com/office/drawing/2014/main" id="{4F52302E-5C35-DCB5-2D11-CC0BE75371AE}"/>
              </a:ext>
            </a:extLst>
          </p:cNvPr>
          <p:cNvSpPr>
            <a:spLocks noGrp="1"/>
          </p:cNvSpPr>
          <p:nvPr>
            <p:ph type="body" sz="quarter" idx="22"/>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ext Placeholder 6">
            <a:extLst>
              <a:ext uri="{FF2B5EF4-FFF2-40B4-BE49-F238E27FC236}">
                <a16:creationId xmlns:a16="http://schemas.microsoft.com/office/drawing/2014/main" id="{644BCD2A-7E42-10EE-E251-907F955BFCEB}"/>
              </a:ext>
            </a:extLst>
          </p:cNvPr>
          <p:cNvSpPr>
            <a:spLocks noGrp="1"/>
          </p:cNvSpPr>
          <p:nvPr>
            <p:ph type="body" sz="quarter" idx="23"/>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6">
            <a:extLst>
              <a:ext uri="{FF2B5EF4-FFF2-40B4-BE49-F238E27FC236}">
                <a16:creationId xmlns:a16="http://schemas.microsoft.com/office/drawing/2014/main" id="{FEF5B836-0687-FE12-9EE1-7B2CB1124537}"/>
              </a:ext>
            </a:extLst>
          </p:cNvPr>
          <p:cNvSpPr>
            <a:spLocks noGrp="1"/>
          </p:cNvSpPr>
          <p:nvPr>
            <p:ph type="body" sz="quarter" idx="24"/>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181061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lai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9" cy="4573587"/>
          </a:xfrm>
        </p:spPr>
        <p:txBody>
          <a:bodyPr/>
          <a:lstStyle>
            <a:lvl1pPr>
              <a:lnSpc>
                <a:spcPct val="100000"/>
              </a:lnSpc>
              <a:defRPr sz="8600" b="0" i="0">
                <a:latin typeface="IBM Plex Sans Light" panose="020B0403050203000203" pitchFamily="34" charset="0"/>
              </a:defRPr>
            </a:lvl1pPr>
          </a:lstStyle>
          <a:p>
            <a:r>
              <a:rPr lang="en-US" dirty="0"/>
              <a:t>Click to edit Master title style</a:t>
            </a:r>
          </a:p>
        </p:txBody>
      </p:sp>
    </p:spTree>
    <p:extLst>
      <p:ext uri="{BB962C8B-B14F-4D97-AF65-F5344CB8AC3E}">
        <p14:creationId xmlns:p14="http://schemas.microsoft.com/office/powerpoint/2010/main" val="2224878651"/>
      </p:ext>
    </p:extLst>
  </p:cSld>
  <p:clrMapOvr>
    <a:overrideClrMapping bg1="dk1" tx1="lt1" bg2="dk2" tx2="lt2" accent1="accent1" accent2="accent2" accent3="accent3" accent4="accent4" accent5="accent5" accent6="accent6" hlink="hlink" folHlink="folHlink"/>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es, 4 horizontal,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5200"/>
            <a:ext cx="4956175" cy="4573587"/>
          </a:xfrm>
        </p:spPr>
        <p:txBody>
          <a:bodyPr/>
          <a:lstStyle>
            <a:lvl1pPr>
              <a:lnSpc>
                <a:spcPct val="100000"/>
              </a:lnSpc>
              <a:defRPr sz="4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a:p>
        </p:txBody>
      </p:sp>
      <p:sp>
        <p:nvSpPr>
          <p:cNvPr id="5" name="Slide Number">
            <a:extLst>
              <a:ext uri="{FF2B5EF4-FFF2-40B4-BE49-F238E27FC236}">
                <a16:creationId xmlns:a16="http://schemas.microsoft.com/office/drawing/2014/main" id="{7D0BCD34-4CA7-388C-5244-7DC8F9F36FA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7" name="Text Placeholder 6">
            <a:extLst>
              <a:ext uri="{FF2B5EF4-FFF2-40B4-BE49-F238E27FC236}">
                <a16:creationId xmlns:a16="http://schemas.microsoft.com/office/drawing/2014/main" id="{3E32141B-6D8C-ADDD-8D24-D2B360381383}"/>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7DBD6A3D-FB96-6A97-1F58-F61F03D37691}"/>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B54BA88F-5BD8-839D-33E8-DAC02350ACA1}"/>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5BCA7C7E-4E8C-6B73-007A-21635527B083}"/>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5436229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oxes, 4 horizontal,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353C-7670-AC55-CDA3-888971A5482E}"/>
              </a:ext>
            </a:extLst>
          </p:cNvPr>
          <p:cNvSpPr>
            <a:spLocks noGrp="1"/>
          </p:cNvSpPr>
          <p:nvPr>
            <p:ph type="title"/>
          </p:nvPr>
        </p:nvSpPr>
        <p:spPr>
          <a:xfrm>
            <a:off x="576072" y="384048"/>
            <a:ext cx="11050589" cy="4573587"/>
          </a:xfrm>
        </p:spPr>
        <p:txBody>
          <a:bodyPr rIns="457200"/>
          <a:lstStyle>
            <a:lvl1pPr>
              <a:lnSpc>
                <a:spcPct val="100000"/>
              </a:lnSpc>
              <a:defRPr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AB76B22-9748-7A34-9D32-D77BB1B498E6}"/>
              </a:ext>
            </a:extLst>
          </p:cNvPr>
          <p:cNvSpPr>
            <a:spLocks noGrp="1"/>
          </p:cNvSpPr>
          <p:nvPr>
            <p:ph type="ftr" sz="quarter" idx="15"/>
          </p:nvPr>
        </p:nvSpPr>
        <p:spPr/>
        <p:txBody>
          <a:bodyPr/>
          <a:lstStyle>
            <a:lvl1pPr>
              <a:defRPr b="0" i="0">
                <a:latin typeface="IBM Plex Sans Light" panose="020B0403050203000203" pitchFamily="34" charset="0"/>
              </a:defRPr>
            </a:lvl1pPr>
          </a:lstStyle>
          <a:p>
            <a:endParaRPr lang="en-US"/>
          </a:p>
        </p:txBody>
      </p:sp>
      <p:sp>
        <p:nvSpPr>
          <p:cNvPr id="5" name="Slide Number">
            <a:extLst>
              <a:ext uri="{FF2B5EF4-FFF2-40B4-BE49-F238E27FC236}">
                <a16:creationId xmlns:a16="http://schemas.microsoft.com/office/drawing/2014/main" id="{238163DF-77AB-875A-C8AC-2F8AEABFB85F}"/>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ext Placeholder 6">
            <a:extLst>
              <a:ext uri="{FF2B5EF4-FFF2-40B4-BE49-F238E27FC236}">
                <a16:creationId xmlns:a16="http://schemas.microsoft.com/office/drawing/2014/main" id="{34340CDF-396E-8FEA-9F33-A868AEB7DE6A}"/>
              </a:ext>
            </a:extLst>
          </p:cNvPr>
          <p:cNvSpPr>
            <a:spLocks noGrp="1"/>
          </p:cNvSpPr>
          <p:nvPr>
            <p:ph type="body" sz="quarter" idx="23"/>
          </p:nvPr>
        </p:nvSpPr>
        <p:spPr>
          <a:xfrm>
            <a:off x="1272802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F04B77E5-DBD6-E6DD-D620-C878361A7BB4}"/>
              </a:ext>
            </a:extLst>
          </p:cNvPr>
          <p:cNvSpPr>
            <a:spLocks noGrp="1"/>
          </p:cNvSpPr>
          <p:nvPr>
            <p:ph type="body" sz="quarter" idx="24"/>
          </p:nvPr>
        </p:nvSpPr>
        <p:spPr>
          <a:xfrm>
            <a:off x="18799748"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AC83D79D-159D-684B-A0A2-E6DD61C3A503}"/>
              </a:ext>
            </a:extLst>
          </p:cNvPr>
          <p:cNvSpPr>
            <a:spLocks noGrp="1"/>
          </p:cNvSpPr>
          <p:nvPr>
            <p:ph type="body" sz="quarter" idx="25"/>
          </p:nvPr>
        </p:nvSpPr>
        <p:spPr>
          <a:xfrm>
            <a:off x="560577" y="6656832"/>
            <a:ext cx="4963923" cy="533425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550B9EEB-A8EA-2744-D650-EC7233DAFF4D}"/>
              </a:ext>
            </a:extLst>
          </p:cNvPr>
          <p:cNvSpPr>
            <a:spLocks noGrp="1"/>
          </p:cNvSpPr>
          <p:nvPr>
            <p:ph type="body" sz="quarter" idx="26"/>
          </p:nvPr>
        </p:nvSpPr>
        <p:spPr>
          <a:xfrm>
            <a:off x="6632297" y="6656832"/>
            <a:ext cx="4963923" cy="533424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5782848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xes, 6 stack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740D-848C-40A7-AB96-E7B74E0A800D}"/>
              </a:ext>
            </a:extLst>
          </p:cNvPr>
          <p:cNvSpPr>
            <a:spLocks noGrp="1"/>
          </p:cNvSpPr>
          <p:nvPr>
            <p:ph type="title"/>
          </p:nvPr>
        </p:nvSpPr>
        <p:spPr>
          <a:xfrm>
            <a:off x="576072" y="385200"/>
            <a:ext cx="4949825" cy="4573588"/>
          </a:xfrm>
        </p:spPr>
        <p:txBody>
          <a:bodyPr/>
          <a:lstStyle>
            <a:lvl1pPr>
              <a:lnSpc>
                <a:spcPct val="100000"/>
              </a:lnSpc>
              <a:defRPr sz="6400" b="0" i="0">
                <a:solidFill>
                  <a:schemeClr val="tx2"/>
                </a:solidFill>
                <a:latin typeface="IBM Plex Sans Light" panose="020B0403050203000203" pitchFamily="34" charset="0"/>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01A4BD59-9F51-7E32-8659-A763D0799EB2}"/>
              </a:ext>
            </a:extLst>
          </p:cNvPr>
          <p:cNvSpPr>
            <a:spLocks noGrp="1"/>
          </p:cNvSpPr>
          <p:nvPr>
            <p:ph type="ftr" sz="quarter" idx="22"/>
          </p:nvPr>
        </p:nvSpPr>
        <p:spPr/>
        <p:txBody>
          <a:bodyPr/>
          <a:lstStyle>
            <a:lvl1pPr>
              <a:defRPr b="0" i="0">
                <a:latin typeface="IBM Plex Sans Light" panose="020B0403050203000203" pitchFamily="34" charset="0"/>
              </a:defRPr>
            </a:lvl1pPr>
          </a:lstStyle>
          <a:p>
            <a:endParaRPr lang="en-US"/>
          </a:p>
        </p:txBody>
      </p:sp>
      <p:sp>
        <p:nvSpPr>
          <p:cNvPr id="6" name="Slide Number">
            <a:extLst>
              <a:ext uri="{FF2B5EF4-FFF2-40B4-BE49-F238E27FC236}">
                <a16:creationId xmlns:a16="http://schemas.microsoft.com/office/drawing/2014/main" id="{180E7AB4-F0E4-7C09-7FE7-9F182217FE0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19" name="Text Placeholder 6">
            <a:extLst>
              <a:ext uri="{FF2B5EF4-FFF2-40B4-BE49-F238E27FC236}">
                <a16:creationId xmlns:a16="http://schemas.microsoft.com/office/drawing/2014/main" id="{B74FE312-96C3-0801-8AFE-48C53A3855EF}"/>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BFE072FD-410A-B1CF-4BD5-EFE459133BB6}"/>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Text Placeholder 6">
            <a:extLst>
              <a:ext uri="{FF2B5EF4-FFF2-40B4-BE49-F238E27FC236}">
                <a16:creationId xmlns:a16="http://schemas.microsoft.com/office/drawing/2014/main" id="{1C0822F6-B969-1E92-CC74-0CBB1126A9C8}"/>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6">
            <a:extLst>
              <a:ext uri="{FF2B5EF4-FFF2-40B4-BE49-F238E27FC236}">
                <a16:creationId xmlns:a16="http://schemas.microsoft.com/office/drawing/2014/main" id="{F9AB4B51-7CBC-4B83-F837-82517C33FEBA}"/>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3" name="Text Placeholder 6">
            <a:extLst>
              <a:ext uri="{FF2B5EF4-FFF2-40B4-BE49-F238E27FC236}">
                <a16:creationId xmlns:a16="http://schemas.microsoft.com/office/drawing/2014/main" id="{4AB00072-45AF-510F-C146-BAC3B20406FD}"/>
              </a:ext>
            </a:extLst>
          </p:cNvPr>
          <p:cNvSpPr>
            <a:spLocks noGrp="1"/>
          </p:cNvSpPr>
          <p:nvPr>
            <p:ph type="body" sz="quarter" idx="26"/>
          </p:nvPr>
        </p:nvSpPr>
        <p:spPr>
          <a:xfrm>
            <a:off x="6665976" y="576072"/>
            <a:ext cx="4963923" cy="514508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Text Placeholder 6">
            <a:extLst>
              <a:ext uri="{FF2B5EF4-FFF2-40B4-BE49-F238E27FC236}">
                <a16:creationId xmlns:a16="http://schemas.microsoft.com/office/drawing/2014/main" id="{C4503F3E-D426-7E9E-BDBD-CDA2B731934A}"/>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5605609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xes, 6 stacked,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A5819-78ED-4475-16CD-65C8A2C5EC85}"/>
              </a:ext>
            </a:extLst>
          </p:cNvPr>
          <p:cNvSpPr>
            <a:spLocks noGrp="1"/>
          </p:cNvSpPr>
          <p:nvPr>
            <p:ph type="title"/>
          </p:nvPr>
        </p:nvSpPr>
        <p:spPr>
          <a:xfrm>
            <a:off x="576072" y="385200"/>
            <a:ext cx="4949825" cy="2859087"/>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DD1F0C48-79E5-E356-43FC-0FCF2DE89A20}"/>
              </a:ext>
            </a:extLst>
          </p:cNvPr>
          <p:cNvSpPr>
            <a:spLocks noGrp="1"/>
          </p:cNvSpPr>
          <p:nvPr>
            <p:ph type="pic" sz="quarter" idx="17" hasCustomPrompt="1"/>
          </p:nvPr>
        </p:nvSpPr>
        <p:spPr>
          <a:xfrm>
            <a:off x="6667500"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17" name="Picture Placeholder 15">
            <a:extLst>
              <a:ext uri="{FF2B5EF4-FFF2-40B4-BE49-F238E27FC236}">
                <a16:creationId xmlns:a16="http://schemas.microsoft.com/office/drawing/2014/main" id="{18E9E323-0756-7849-8F52-19C58A517BD5}"/>
              </a:ext>
            </a:extLst>
          </p:cNvPr>
          <p:cNvSpPr>
            <a:spLocks noGrp="1"/>
          </p:cNvSpPr>
          <p:nvPr>
            <p:ph type="pic" sz="quarter" idx="18" hasCustomPrompt="1"/>
          </p:nvPr>
        </p:nvSpPr>
        <p:spPr>
          <a:xfrm>
            <a:off x="12763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18" name="Picture Placeholder 15">
            <a:extLst>
              <a:ext uri="{FF2B5EF4-FFF2-40B4-BE49-F238E27FC236}">
                <a16:creationId xmlns:a16="http://schemas.microsoft.com/office/drawing/2014/main" id="{7C3BFFDB-5499-B3D7-98B2-1ABDA7D5C9DD}"/>
              </a:ext>
            </a:extLst>
          </p:cNvPr>
          <p:cNvSpPr>
            <a:spLocks noGrp="1"/>
          </p:cNvSpPr>
          <p:nvPr>
            <p:ph type="pic" sz="quarter" idx="19" hasCustomPrompt="1"/>
          </p:nvPr>
        </p:nvSpPr>
        <p:spPr>
          <a:xfrm>
            <a:off x="18859501" y="576072"/>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19" name="Picture Placeholder 15">
            <a:extLst>
              <a:ext uri="{FF2B5EF4-FFF2-40B4-BE49-F238E27FC236}">
                <a16:creationId xmlns:a16="http://schemas.microsoft.com/office/drawing/2014/main" id="{C00295A2-8D30-455D-EBB9-FA7A46791936}"/>
              </a:ext>
            </a:extLst>
          </p:cNvPr>
          <p:cNvSpPr>
            <a:spLocks noGrp="1"/>
          </p:cNvSpPr>
          <p:nvPr>
            <p:ph type="pic" sz="quarter" idx="20" hasCustomPrompt="1"/>
          </p:nvPr>
        </p:nvSpPr>
        <p:spPr>
          <a:xfrm>
            <a:off x="6667500"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20" name="Picture Placeholder 15">
            <a:extLst>
              <a:ext uri="{FF2B5EF4-FFF2-40B4-BE49-F238E27FC236}">
                <a16:creationId xmlns:a16="http://schemas.microsoft.com/office/drawing/2014/main" id="{F30F0F2C-CA19-3A79-4375-EB8A00FA887C}"/>
              </a:ext>
            </a:extLst>
          </p:cNvPr>
          <p:cNvSpPr>
            <a:spLocks noGrp="1"/>
          </p:cNvSpPr>
          <p:nvPr>
            <p:ph type="pic" sz="quarter" idx="21" hasCustomPrompt="1"/>
          </p:nvPr>
        </p:nvSpPr>
        <p:spPr>
          <a:xfrm>
            <a:off x="12763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21" name="Picture Placeholder 15">
            <a:extLst>
              <a:ext uri="{FF2B5EF4-FFF2-40B4-BE49-F238E27FC236}">
                <a16:creationId xmlns:a16="http://schemas.microsoft.com/office/drawing/2014/main" id="{9354D8C6-F61D-3FC1-07F8-FEE730E2D7A8}"/>
              </a:ext>
            </a:extLst>
          </p:cNvPr>
          <p:cNvSpPr>
            <a:spLocks noGrp="1"/>
          </p:cNvSpPr>
          <p:nvPr>
            <p:ph type="pic" sz="quarter" idx="22" hasCustomPrompt="1"/>
          </p:nvPr>
        </p:nvSpPr>
        <p:spPr>
          <a:xfrm>
            <a:off x="18859501" y="6694631"/>
            <a:ext cx="402336" cy="403225"/>
          </a:xfrm>
          <a:prstGeom prst="rect">
            <a:avLst/>
          </a:prstGeom>
        </p:spPr>
        <p:txBody>
          <a:bodyPr/>
          <a:lstStyle>
            <a:lvl1pPr>
              <a:defRPr sz="1400" b="0" i="0">
                <a:solidFill>
                  <a:schemeClr val="tx1"/>
                </a:solidFill>
                <a:latin typeface="IBM Plex Sans Light" panose="020B0403050203000203" pitchFamily="34" charset="0"/>
              </a:defRPr>
            </a:lvl1pPr>
          </a:lstStyle>
          <a:p>
            <a:r>
              <a:rPr lang="en-US"/>
              <a:t>Icon</a:t>
            </a:r>
          </a:p>
        </p:txBody>
      </p:sp>
      <p:sp>
        <p:nvSpPr>
          <p:cNvPr id="4" name="Footer Placeholder 3">
            <a:extLst>
              <a:ext uri="{FF2B5EF4-FFF2-40B4-BE49-F238E27FC236}">
                <a16:creationId xmlns:a16="http://schemas.microsoft.com/office/drawing/2014/main" id="{09A430D6-E733-E611-E1EF-A795D0B0362A}"/>
              </a:ext>
            </a:extLst>
          </p:cNvPr>
          <p:cNvSpPr>
            <a:spLocks noGrp="1"/>
          </p:cNvSpPr>
          <p:nvPr>
            <p:ph type="ftr" sz="quarter" idx="23"/>
          </p:nvPr>
        </p:nvSpPr>
        <p:spPr/>
        <p:txBody>
          <a:bodyPr/>
          <a:lstStyle>
            <a:lvl1pPr>
              <a:defRPr b="0" i="0">
                <a:latin typeface="IBM Plex Sans Light" panose="020B0403050203000203" pitchFamily="34" charset="0"/>
              </a:defRPr>
            </a:lvl1pPr>
          </a:lstStyle>
          <a:p>
            <a:endParaRPr lang="en-US"/>
          </a:p>
        </p:txBody>
      </p:sp>
      <p:cxnSp>
        <p:nvCxnSpPr>
          <p:cNvPr id="23" name="Straight Connector 22">
            <a:extLst>
              <a:ext uri="{FF2B5EF4-FFF2-40B4-BE49-F238E27FC236}">
                <a16:creationId xmlns:a16="http://schemas.microsoft.com/office/drawing/2014/main" id="{252CDB94-BA57-B58F-95F0-D406FE34BB40}"/>
              </a:ext>
            </a:extLst>
          </p:cNvPr>
          <p:cNvCxnSpPr>
            <a:cxnSpLocks/>
          </p:cNvCxnSpPr>
          <p:nvPr userDrawn="1"/>
        </p:nvCxnSpPr>
        <p:spPr bwMode="auto">
          <a:xfrm>
            <a:off x="6096000" y="6096000"/>
            <a:ext cx="17722850"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5CBE6E3-0E18-8A57-578D-D314948AF14F}"/>
              </a:ext>
            </a:extLst>
          </p:cNvPr>
          <p:cNvCxnSpPr/>
          <p:nvPr userDrawn="1"/>
        </p:nvCxnSpPr>
        <p:spPr bwMode="auto">
          <a:xfrm>
            <a:off x="6096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7200B05-7E36-4E03-3739-0BA983764616}"/>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52FF3B59-8BBA-8C99-9D4D-743723E434FC}"/>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1" name="Slide Number">
            <a:extLst>
              <a:ext uri="{FF2B5EF4-FFF2-40B4-BE49-F238E27FC236}">
                <a16:creationId xmlns:a16="http://schemas.microsoft.com/office/drawing/2014/main" id="{A0B46D22-64E6-4222-F4E2-B807A7A15287}"/>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ext Placeholder 6">
            <a:extLst>
              <a:ext uri="{FF2B5EF4-FFF2-40B4-BE49-F238E27FC236}">
                <a16:creationId xmlns:a16="http://schemas.microsoft.com/office/drawing/2014/main" id="{0784E564-F094-C65E-4C30-6AD26FD6AE47}"/>
              </a:ext>
            </a:extLst>
          </p:cNvPr>
          <p:cNvSpPr>
            <a:spLocks noGrp="1"/>
          </p:cNvSpPr>
          <p:nvPr>
            <p:ph type="body" sz="quarter" idx="10"/>
          </p:nvPr>
        </p:nvSpPr>
        <p:spPr>
          <a:xfrm>
            <a:off x="12728028" y="1427410"/>
            <a:ext cx="4963923" cy="3716082"/>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ext Placeholder 6">
            <a:extLst>
              <a:ext uri="{FF2B5EF4-FFF2-40B4-BE49-F238E27FC236}">
                <a16:creationId xmlns:a16="http://schemas.microsoft.com/office/drawing/2014/main" id="{5B384162-F420-216E-B250-BA49ED23AA36}"/>
              </a:ext>
            </a:extLst>
          </p:cNvPr>
          <p:cNvSpPr>
            <a:spLocks noGrp="1"/>
          </p:cNvSpPr>
          <p:nvPr>
            <p:ph type="body" sz="quarter" idx="24"/>
          </p:nvPr>
        </p:nvSpPr>
        <p:spPr>
          <a:xfrm>
            <a:off x="18799748" y="1427410"/>
            <a:ext cx="4963923" cy="371607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Text Placeholder 6">
            <a:extLst>
              <a:ext uri="{FF2B5EF4-FFF2-40B4-BE49-F238E27FC236}">
                <a16:creationId xmlns:a16="http://schemas.microsoft.com/office/drawing/2014/main" id="{2D5D50EC-56AE-CB68-AF0D-967D997C2277}"/>
              </a:ext>
            </a:extLst>
          </p:cNvPr>
          <p:cNvSpPr>
            <a:spLocks noGrp="1"/>
          </p:cNvSpPr>
          <p:nvPr>
            <p:ph type="body" sz="quarter" idx="25"/>
          </p:nvPr>
        </p:nvSpPr>
        <p:spPr>
          <a:xfrm>
            <a:off x="12728028" y="7518835"/>
            <a:ext cx="4963923" cy="372065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95DF0382-EAC2-42E6-8F3C-D78D99701167}"/>
              </a:ext>
            </a:extLst>
          </p:cNvPr>
          <p:cNvSpPr>
            <a:spLocks noGrp="1"/>
          </p:cNvSpPr>
          <p:nvPr>
            <p:ph type="body" sz="quarter" idx="26"/>
          </p:nvPr>
        </p:nvSpPr>
        <p:spPr>
          <a:xfrm>
            <a:off x="18799748" y="7518835"/>
            <a:ext cx="4963923" cy="372065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6">
            <a:extLst>
              <a:ext uri="{FF2B5EF4-FFF2-40B4-BE49-F238E27FC236}">
                <a16:creationId xmlns:a16="http://schemas.microsoft.com/office/drawing/2014/main" id="{DD63E7DA-FA91-79CE-F137-C4CFF4237814}"/>
              </a:ext>
            </a:extLst>
          </p:cNvPr>
          <p:cNvSpPr>
            <a:spLocks noGrp="1"/>
          </p:cNvSpPr>
          <p:nvPr>
            <p:ph type="body" sz="quarter" idx="27"/>
          </p:nvPr>
        </p:nvSpPr>
        <p:spPr>
          <a:xfrm>
            <a:off x="6665976" y="1427408"/>
            <a:ext cx="4963923" cy="3716081"/>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Text Placeholder 6">
            <a:extLst>
              <a:ext uri="{FF2B5EF4-FFF2-40B4-BE49-F238E27FC236}">
                <a16:creationId xmlns:a16="http://schemas.microsoft.com/office/drawing/2014/main" id="{03E415E0-33AF-4F69-4718-A13AF38331B2}"/>
              </a:ext>
            </a:extLst>
          </p:cNvPr>
          <p:cNvSpPr>
            <a:spLocks noGrp="1"/>
          </p:cNvSpPr>
          <p:nvPr>
            <p:ph type="body" sz="quarter" idx="28"/>
          </p:nvPr>
        </p:nvSpPr>
        <p:spPr>
          <a:xfrm>
            <a:off x="6665976" y="7518834"/>
            <a:ext cx="4963923" cy="3720653"/>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5420554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xes, 6 stacked, alternate, large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4048"/>
            <a:ext cx="11039475" cy="3413126"/>
          </a:xfrm>
        </p:spPr>
        <p:txBody>
          <a:bodyPr rIns="457200"/>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25C7A71B-E65D-0A5D-606D-9F95D5AC6BE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5" name="Text Placeholder 6">
            <a:extLst>
              <a:ext uri="{FF2B5EF4-FFF2-40B4-BE49-F238E27FC236}">
                <a16:creationId xmlns:a16="http://schemas.microsoft.com/office/drawing/2014/main" id="{22EB5F78-B3F7-EBA1-BE53-B96CA397D9E3}"/>
              </a:ext>
            </a:extLst>
          </p:cNvPr>
          <p:cNvSpPr>
            <a:spLocks noGrp="1"/>
          </p:cNvSpPr>
          <p:nvPr>
            <p:ph type="body" sz="quarter" idx="10"/>
          </p:nvPr>
        </p:nvSpPr>
        <p:spPr>
          <a:xfrm>
            <a:off x="12728028" y="576073"/>
            <a:ext cx="4963923" cy="514508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6" name="Text Placeholder 6">
            <a:extLst>
              <a:ext uri="{FF2B5EF4-FFF2-40B4-BE49-F238E27FC236}">
                <a16:creationId xmlns:a16="http://schemas.microsoft.com/office/drawing/2014/main" id="{BFFEAD4C-1129-22EA-9ED5-9BE409A0C748}"/>
              </a:ext>
            </a:extLst>
          </p:cNvPr>
          <p:cNvSpPr>
            <a:spLocks noGrp="1"/>
          </p:cNvSpPr>
          <p:nvPr>
            <p:ph type="body" sz="quarter" idx="23"/>
          </p:nvPr>
        </p:nvSpPr>
        <p:spPr>
          <a:xfrm>
            <a:off x="18799748" y="576073"/>
            <a:ext cx="4963923"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7" name="Text Placeholder 6">
            <a:extLst>
              <a:ext uri="{FF2B5EF4-FFF2-40B4-BE49-F238E27FC236}">
                <a16:creationId xmlns:a16="http://schemas.microsoft.com/office/drawing/2014/main" id="{91719EAC-72ED-B4B5-CA48-EB23C5EB8B0A}"/>
              </a:ext>
            </a:extLst>
          </p:cNvPr>
          <p:cNvSpPr>
            <a:spLocks noGrp="1"/>
          </p:cNvSpPr>
          <p:nvPr>
            <p:ph type="body" sz="quarter" idx="24"/>
          </p:nvPr>
        </p:nvSpPr>
        <p:spPr>
          <a:xfrm>
            <a:off x="12728028" y="6667499"/>
            <a:ext cx="4963923" cy="49530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8" name="Text Placeholder 6">
            <a:extLst>
              <a:ext uri="{FF2B5EF4-FFF2-40B4-BE49-F238E27FC236}">
                <a16:creationId xmlns:a16="http://schemas.microsoft.com/office/drawing/2014/main" id="{28C9C88E-05A2-25E3-4571-C794E968D7FC}"/>
              </a:ext>
            </a:extLst>
          </p:cNvPr>
          <p:cNvSpPr>
            <a:spLocks noGrp="1"/>
          </p:cNvSpPr>
          <p:nvPr>
            <p:ph type="body" sz="quarter" idx="25"/>
          </p:nvPr>
        </p:nvSpPr>
        <p:spPr>
          <a:xfrm>
            <a:off x="18799748" y="6667499"/>
            <a:ext cx="4963923" cy="495299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9" name="Text Placeholder 6">
            <a:extLst>
              <a:ext uri="{FF2B5EF4-FFF2-40B4-BE49-F238E27FC236}">
                <a16:creationId xmlns:a16="http://schemas.microsoft.com/office/drawing/2014/main" id="{D76302BE-E896-F153-8F88-B63A433B5C29}"/>
              </a:ext>
            </a:extLst>
          </p:cNvPr>
          <p:cNvSpPr>
            <a:spLocks noGrp="1"/>
          </p:cNvSpPr>
          <p:nvPr>
            <p:ph type="body" sz="quarter" idx="26"/>
          </p:nvPr>
        </p:nvSpPr>
        <p:spPr>
          <a:xfrm>
            <a:off x="574675" y="6665976"/>
            <a:ext cx="4963923" cy="4954514"/>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0" name="Text Placeholder 6">
            <a:extLst>
              <a:ext uri="{FF2B5EF4-FFF2-40B4-BE49-F238E27FC236}">
                <a16:creationId xmlns:a16="http://schemas.microsoft.com/office/drawing/2014/main" id="{FF14BC99-A0C2-45B6-C1F6-84D3EACEDF48}"/>
              </a:ext>
            </a:extLst>
          </p:cNvPr>
          <p:cNvSpPr>
            <a:spLocks noGrp="1"/>
          </p:cNvSpPr>
          <p:nvPr>
            <p:ph type="body" sz="quarter" idx="27"/>
          </p:nvPr>
        </p:nvSpPr>
        <p:spPr>
          <a:xfrm>
            <a:off x="6665976" y="6667498"/>
            <a:ext cx="4963923" cy="4952998"/>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defTabSz="1161288">
              <a:lnSpc>
                <a:spcPct val="100000"/>
              </a:lnSpc>
              <a:spcBef>
                <a:spcPts val="0"/>
              </a:spcBef>
              <a:defRPr sz="3600" b="0" i="0">
                <a:solidFill>
                  <a:schemeClr val="tx1"/>
                </a:solidFill>
                <a:latin typeface="IBM Plex Sans Light" panose="020B0403050203000203" pitchFamily="34" charset="0"/>
              </a:defRPr>
            </a:lvl2pPr>
            <a:lvl3pPr defTabSz="1161288">
              <a:lnSpc>
                <a:spcPct val="100000"/>
              </a:lnSpc>
              <a:spcBef>
                <a:spcPts val="0"/>
              </a:spcBef>
              <a:defRPr sz="3600" b="0" i="0">
                <a:solidFill>
                  <a:schemeClr val="tx1"/>
                </a:solidFill>
                <a:latin typeface="IBM Plex Sans Light" panose="020B0403050203000203" pitchFamily="34" charset="0"/>
              </a:defRPr>
            </a:lvl3pPr>
            <a:lvl4pPr defTabSz="1161288">
              <a:lnSpc>
                <a:spcPct val="100000"/>
              </a:lnSpc>
              <a:spcBef>
                <a:spcPts val="0"/>
              </a:spcBef>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8451217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xes, 6 stacked, alternate, 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E52F-EEA1-D56F-5E7A-C1983151DCC0}"/>
              </a:ext>
            </a:extLst>
          </p:cNvPr>
          <p:cNvSpPr>
            <a:spLocks noGrp="1"/>
          </p:cNvSpPr>
          <p:nvPr>
            <p:ph type="title"/>
          </p:nvPr>
        </p:nvSpPr>
        <p:spPr>
          <a:xfrm>
            <a:off x="576072" y="385200"/>
            <a:ext cx="4949825" cy="3413126"/>
          </a:xfrm>
        </p:spPr>
        <p:txBody>
          <a:bodyPr rIns="0"/>
          <a:lstStyle>
            <a:lvl1pPr>
              <a:lnSpc>
                <a:spcPct val="100000"/>
              </a:lnSpc>
              <a:defRPr sz="4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BDA5ACE3-ACF8-D072-E98D-B30BD47D0818}"/>
              </a:ext>
            </a:extLst>
          </p:cNvPr>
          <p:cNvSpPr>
            <a:spLocks noGrp="1"/>
          </p:cNvSpPr>
          <p:nvPr>
            <p:ph type="ftr" sz="quarter" idx="18"/>
          </p:nvPr>
        </p:nvSpPr>
        <p:spPr/>
        <p:txBody>
          <a:bodyPr/>
          <a:lstStyle>
            <a:lvl1pPr>
              <a:defRPr b="0" i="0">
                <a:latin typeface="IBM Plex Sans Light" panose="020B0403050203000203" pitchFamily="34" charset="0"/>
              </a:defRPr>
            </a:lvl1pPr>
          </a:lstStyle>
          <a:p>
            <a:endParaRPr lang="en-US"/>
          </a:p>
        </p:txBody>
      </p:sp>
      <p:cxnSp>
        <p:nvCxnSpPr>
          <p:cNvPr id="16" name="Straight Connector 15">
            <a:extLst>
              <a:ext uri="{FF2B5EF4-FFF2-40B4-BE49-F238E27FC236}">
                <a16:creationId xmlns:a16="http://schemas.microsoft.com/office/drawing/2014/main" id="{4F455E69-0B51-1D31-E569-651079398D33}"/>
              </a:ext>
            </a:extLst>
          </p:cNvPr>
          <p:cNvCxnSpPr>
            <a:cxnSpLocks/>
          </p:cNvCxnSpPr>
          <p:nvPr userDrawn="1"/>
        </p:nvCxnSpPr>
        <p:spPr bwMode="auto">
          <a:xfrm>
            <a:off x="574675" y="6096000"/>
            <a:ext cx="23244175" cy="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C560F4-CB2D-6B04-588B-57BB4D4E6DC3}"/>
              </a:ext>
            </a:extLst>
          </p:cNvPr>
          <p:cNvCxnSpPr>
            <a:cxnSpLocks/>
          </p:cNvCxnSpPr>
          <p:nvPr userDrawn="1"/>
        </p:nvCxnSpPr>
        <p:spPr bwMode="auto">
          <a:xfrm>
            <a:off x="6096000" y="6096000"/>
            <a:ext cx="0" cy="5905500"/>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87B78A1-A315-98D3-1692-18AAAF4C6002}"/>
              </a:ext>
            </a:extLst>
          </p:cNvPr>
          <p:cNvCxnSpPr/>
          <p:nvPr userDrawn="1"/>
        </p:nvCxnSpPr>
        <p:spPr bwMode="auto">
          <a:xfrm>
            <a:off x="18288000" y="569913"/>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764036E-86AB-0893-B72B-200B84A6BCFD}"/>
              </a:ext>
            </a:extLst>
          </p:cNvPr>
          <p:cNvCxnSpPr/>
          <p:nvPr userDrawn="1"/>
        </p:nvCxnSpPr>
        <p:spPr bwMode="auto">
          <a:xfrm>
            <a:off x="12188952" y="566928"/>
            <a:ext cx="0" cy="11431587"/>
          </a:xfrm>
          <a:prstGeom prst="line">
            <a:avLst/>
          </a:prstGeom>
          <a:ln w="12700">
            <a:solidFill>
              <a:schemeClr val="tx1"/>
            </a:solidFill>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 name="Slide Number">
            <a:extLst>
              <a:ext uri="{FF2B5EF4-FFF2-40B4-BE49-F238E27FC236}">
                <a16:creationId xmlns:a16="http://schemas.microsoft.com/office/drawing/2014/main" id="{78DA00F4-B5C9-B0CB-71F8-ED123EAA68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3" name="Text Placeholder 6">
            <a:extLst>
              <a:ext uri="{FF2B5EF4-FFF2-40B4-BE49-F238E27FC236}">
                <a16:creationId xmlns:a16="http://schemas.microsoft.com/office/drawing/2014/main" id="{FBA90B24-A7AA-EE26-4DF0-B0850F874CC1}"/>
              </a:ext>
            </a:extLst>
          </p:cNvPr>
          <p:cNvSpPr>
            <a:spLocks noGrp="1"/>
          </p:cNvSpPr>
          <p:nvPr>
            <p:ph type="body" sz="quarter" idx="20"/>
          </p:nvPr>
        </p:nvSpPr>
        <p:spPr>
          <a:xfrm>
            <a:off x="552009" y="6665975"/>
            <a:ext cx="5026139" cy="495451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B293E5F0-8E0D-8611-485C-03E54EE01CAD}"/>
              </a:ext>
            </a:extLst>
          </p:cNvPr>
          <p:cNvSpPr>
            <a:spLocks noGrp="1"/>
          </p:cNvSpPr>
          <p:nvPr>
            <p:ph type="body" sz="quarter" idx="28"/>
          </p:nvPr>
        </p:nvSpPr>
        <p:spPr>
          <a:xfrm>
            <a:off x="6659393" y="6665975"/>
            <a:ext cx="5026139" cy="495450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7E5B5649-C746-EAC6-E506-88A5EE6297F2}"/>
              </a:ext>
            </a:extLst>
          </p:cNvPr>
          <p:cNvSpPr>
            <a:spLocks noGrp="1"/>
          </p:cNvSpPr>
          <p:nvPr>
            <p:ph type="body" sz="quarter" idx="29"/>
          </p:nvPr>
        </p:nvSpPr>
        <p:spPr>
          <a:xfrm>
            <a:off x="12725407" y="6701421"/>
            <a:ext cx="5026139" cy="491905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D1C336AE-32DC-6A3D-A0A5-FD3BEEE59FD9}"/>
              </a:ext>
            </a:extLst>
          </p:cNvPr>
          <p:cNvSpPr>
            <a:spLocks noGrp="1"/>
          </p:cNvSpPr>
          <p:nvPr>
            <p:ph type="body" sz="quarter" idx="30"/>
          </p:nvPr>
        </p:nvSpPr>
        <p:spPr>
          <a:xfrm>
            <a:off x="18791798" y="6665975"/>
            <a:ext cx="4978776" cy="4954497"/>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58F4A404-A74C-F889-564A-6677AB4E33D2}"/>
              </a:ext>
            </a:extLst>
          </p:cNvPr>
          <p:cNvSpPr>
            <a:spLocks noGrp="1"/>
          </p:cNvSpPr>
          <p:nvPr>
            <p:ph type="body" sz="quarter" idx="31"/>
          </p:nvPr>
        </p:nvSpPr>
        <p:spPr>
          <a:xfrm>
            <a:off x="18812222" y="576073"/>
            <a:ext cx="4978776" cy="514508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4D20BC60-A254-2972-5466-846B4E395A1C}"/>
              </a:ext>
            </a:extLst>
          </p:cNvPr>
          <p:cNvSpPr>
            <a:spLocks noGrp="1"/>
          </p:cNvSpPr>
          <p:nvPr>
            <p:ph type="body" sz="quarter" idx="32"/>
          </p:nvPr>
        </p:nvSpPr>
        <p:spPr>
          <a:xfrm>
            <a:off x="12692373" y="576073"/>
            <a:ext cx="4978776" cy="5145079"/>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121216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or imagery, half,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C977F84A-1700-568D-FF6C-C74EAF713E1A}"/>
              </a:ext>
            </a:extLst>
          </p:cNvPr>
          <p:cNvSpPr>
            <a:spLocks noGrp="1"/>
          </p:cNvSpPr>
          <p:nvPr>
            <p:ph type="ftr" sz="quarter" idx="14"/>
          </p:nvPr>
        </p:nvSpPr>
        <p:spPr/>
        <p:txBody>
          <a:bodyPr/>
          <a:lstStyle>
            <a:lvl1pPr>
              <a:defRPr b="0" i="0">
                <a:latin typeface="IBM Plex Sans Light" panose="020B0403050203000203" pitchFamily="34" charset="0"/>
              </a:defRPr>
            </a:lvl1pPr>
          </a:lstStyle>
          <a:p>
            <a:endParaRPr lang="en-US"/>
          </a:p>
        </p:txBody>
      </p:sp>
      <p:sp>
        <p:nvSpPr>
          <p:cNvPr id="5" name="Picture Placeholder 10">
            <a:extLst>
              <a:ext uri="{FF2B5EF4-FFF2-40B4-BE49-F238E27FC236}">
                <a16:creationId xmlns:a16="http://schemas.microsoft.com/office/drawing/2014/main" id="{468A48E8-BE84-7972-AB73-8E31C1C13499}"/>
              </a:ext>
            </a:extLst>
          </p:cNvPr>
          <p:cNvSpPr>
            <a:spLocks noGrp="1"/>
          </p:cNvSpPr>
          <p:nvPr>
            <p:ph type="pic" sz="quarter" idx="15"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6" name="Text Placeholder 6">
            <a:extLst>
              <a:ext uri="{FF2B5EF4-FFF2-40B4-BE49-F238E27FC236}">
                <a16:creationId xmlns:a16="http://schemas.microsoft.com/office/drawing/2014/main" id="{F97050FE-79BA-7876-7C87-1EBC54ABDE3B}"/>
              </a:ext>
            </a:extLst>
          </p:cNvPr>
          <p:cNvSpPr>
            <a:spLocks noGrp="1"/>
          </p:cNvSpPr>
          <p:nvPr>
            <p:ph type="body" sz="quarter" idx="21"/>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id="{0F1D7D74-3344-9F6B-7157-4A7E1AB48342}"/>
              </a:ext>
            </a:extLst>
          </p:cNvPr>
          <p:cNvSpPr>
            <a:spLocks noGrp="1"/>
          </p:cNvSpPr>
          <p:nvPr>
            <p:ph type="body" sz="quarter" idx="22"/>
          </p:nvPr>
        </p:nvSpPr>
        <p:spPr>
          <a:xfrm>
            <a:off x="6669087"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2483623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or imagery, 3/4, ble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a:p>
        </p:txBody>
      </p:sp>
      <p:sp>
        <p:nvSpPr>
          <p:cNvPr id="12" name="Picture Placeholder 11">
            <a:extLst>
              <a:ext uri="{FF2B5EF4-FFF2-40B4-BE49-F238E27FC236}">
                <a16:creationId xmlns:a16="http://schemas.microsoft.com/office/drawing/2014/main" id="{DE390102-FDF4-C834-3F45-02B57A70ADB2}"/>
              </a:ext>
            </a:extLst>
          </p:cNvPr>
          <p:cNvSpPr>
            <a:spLocks noGrp="1"/>
          </p:cNvSpPr>
          <p:nvPr>
            <p:ph type="pic" sz="quarter" idx="14" hasCustomPrompt="1"/>
          </p:nvPr>
        </p:nvSpPr>
        <p:spPr>
          <a:xfrm>
            <a:off x="6096000" y="0"/>
            <a:ext cx="18291175" cy="137160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7" name="Text Placeholder 6">
            <a:extLst>
              <a:ext uri="{FF2B5EF4-FFF2-40B4-BE49-F238E27FC236}">
                <a16:creationId xmlns:a16="http://schemas.microsoft.com/office/drawing/2014/main" id="{C7581521-9341-A586-10B8-D3CD3EBBADFC}"/>
              </a:ext>
            </a:extLst>
          </p:cNvPr>
          <p:cNvSpPr>
            <a:spLocks noGrp="1"/>
          </p:cNvSpPr>
          <p:nvPr>
            <p:ph type="body" sz="quarter" idx="20"/>
          </p:nvPr>
        </p:nvSpPr>
        <p:spPr>
          <a:xfrm>
            <a:off x="552010" y="3429000"/>
            <a:ext cx="4972490"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3015442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or imagery, 3/4, inse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075B039-5865-7356-B725-0FF3C8F73E3C}"/>
              </a:ext>
            </a:extLst>
          </p:cNvPr>
          <p:cNvSpPr>
            <a:spLocks noGrp="1"/>
          </p:cNvSpPr>
          <p:nvPr>
            <p:ph type="sldNum" sz="quarter" idx="10"/>
          </p:nvPr>
        </p:nvSpPr>
        <p:spPr>
          <a:xfrm>
            <a:off x="23544798" y="12904628"/>
            <a:ext cx="267702" cy="246221"/>
          </a:xfrm>
          <a:prstGeom prst="rect">
            <a:avLst/>
          </a:prstGeom>
        </p:spPr>
        <p:txBody>
          <a:bodyPr/>
          <a:lstStyle>
            <a:lvl1pPr>
              <a:defRPr b="0" i="0">
                <a:latin typeface="IBM Plex Sans Light" panose="020B0403050203000203" pitchFamily="34" charset="0"/>
              </a:defRPr>
            </a:lvl1pPr>
          </a:lstStyle>
          <a:p>
            <a:fld id="{86CB4B4D-7CA3-9044-876B-883B54F8677D}" type="slidenum">
              <a:rPr lang="en-US" smtClean="0"/>
              <a:pPr/>
              <a:t>‹#›</a:t>
            </a:fld>
            <a:endParaRPr lang="en-US"/>
          </a:p>
        </p:txBody>
      </p:sp>
      <p:sp>
        <p:nvSpPr>
          <p:cNvPr id="4" name="Footer Placeholder 3">
            <a:extLst>
              <a:ext uri="{FF2B5EF4-FFF2-40B4-BE49-F238E27FC236}">
                <a16:creationId xmlns:a16="http://schemas.microsoft.com/office/drawing/2014/main" id="{378C6A11-84D9-C1BA-F3C9-2E9D1A288B25}"/>
              </a:ext>
            </a:extLst>
          </p:cNvPr>
          <p:cNvSpPr>
            <a:spLocks noGrp="1"/>
          </p:cNvSpPr>
          <p:nvPr>
            <p:ph type="ftr" sz="quarter" idx="13"/>
          </p:nvPr>
        </p:nvSpPr>
        <p:spPr/>
        <p:txBody>
          <a:bodyPr/>
          <a:lstStyle>
            <a:lvl1pPr>
              <a:defRPr b="0" i="0">
                <a:latin typeface="IBM Plex Sans Light" panose="020B0403050203000203" pitchFamily="34" charset="0"/>
              </a:defRPr>
            </a:lvl1pPr>
          </a:lstStyle>
          <a:p>
            <a:endParaRPr lang="en-US"/>
          </a:p>
        </p:txBody>
      </p:sp>
      <p:sp>
        <p:nvSpPr>
          <p:cNvPr id="7" name="Picture Placeholder 6">
            <a:extLst>
              <a:ext uri="{FF2B5EF4-FFF2-40B4-BE49-F238E27FC236}">
                <a16:creationId xmlns:a16="http://schemas.microsoft.com/office/drawing/2014/main" id="{CC70703B-65B6-4B78-8B7C-73857A06C3A8}"/>
              </a:ext>
            </a:extLst>
          </p:cNvPr>
          <p:cNvSpPr>
            <a:spLocks noGrp="1"/>
          </p:cNvSpPr>
          <p:nvPr>
            <p:ph type="pic" sz="quarter" idx="14" hasCustomPrompt="1"/>
          </p:nvPr>
        </p:nvSpPr>
        <p:spPr>
          <a:xfrm>
            <a:off x="6667500" y="565151"/>
            <a:ext cx="17151350" cy="12579349"/>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5" name="Text Placeholder 6">
            <a:extLst>
              <a:ext uri="{FF2B5EF4-FFF2-40B4-BE49-F238E27FC236}">
                <a16:creationId xmlns:a16="http://schemas.microsoft.com/office/drawing/2014/main" id="{4D171C2C-D5EE-B66A-FC5F-45245937D132}"/>
              </a:ext>
            </a:extLst>
          </p:cNvPr>
          <p:cNvSpPr>
            <a:spLocks noGrp="1"/>
          </p:cNvSpPr>
          <p:nvPr>
            <p:ph type="body" sz="quarter" idx="19"/>
          </p:nvPr>
        </p:nvSpPr>
        <p:spPr>
          <a:xfrm>
            <a:off x="563069" y="3429000"/>
            <a:ext cx="4963923" cy="8572500"/>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2776850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or imagery, blee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a:p>
        </p:txBody>
      </p:sp>
      <p:sp>
        <p:nvSpPr>
          <p:cNvPr id="4" name="Picture Placeholder 3">
            <a:extLst>
              <a:ext uri="{FF2B5EF4-FFF2-40B4-BE49-F238E27FC236}">
                <a16:creationId xmlns:a16="http://schemas.microsoft.com/office/drawing/2014/main" id="{F6679120-DB81-97FD-CD5A-00DC1F5E6658}"/>
              </a:ext>
            </a:extLst>
          </p:cNvPr>
          <p:cNvSpPr>
            <a:spLocks noGrp="1"/>
          </p:cNvSpPr>
          <p:nvPr>
            <p:ph type="pic" sz="quarter" idx="11" hasCustomPrompt="1"/>
          </p:nvPr>
        </p:nvSpPr>
        <p:spPr>
          <a:xfrm>
            <a:off x="1" y="0"/>
            <a:ext cx="24387174" cy="13715999"/>
          </a:xfrm>
          <a:prstGeom prst="rect">
            <a:avLst/>
          </a:prstGeo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40662709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lain, business uni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4573587"/>
          </a:xfrm>
        </p:spPr>
        <p:txBody>
          <a:bodyPr/>
          <a:lstStyle>
            <a:lvl1pPr>
              <a:lnSpc>
                <a:spcPct val="100000"/>
              </a:lnSpc>
              <a:defRPr sz="8600"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F3A2629C-3C99-5809-3D6C-46ACEB922F7C}"/>
              </a:ext>
            </a:extLst>
          </p:cNvPr>
          <p:cNvSpPr>
            <a:spLocks noGrp="1"/>
          </p:cNvSpPr>
          <p:nvPr>
            <p:ph type="body" sz="quarter" idx="10"/>
          </p:nvPr>
        </p:nvSpPr>
        <p:spPr>
          <a:xfrm>
            <a:off x="576072" y="12463272"/>
            <a:ext cx="11050588" cy="762000"/>
          </a:xfrm>
          <a:prstGeom prst="rect">
            <a:avLst/>
          </a:prstGeom>
        </p:spPr>
        <p:txBody>
          <a:bodyPr anchor="b"/>
          <a:lstStyle>
            <a:lvl1pPr>
              <a:lnSpc>
                <a:spcPct val="100000"/>
              </a:lnSpc>
              <a:spcBef>
                <a:spcPts val="0"/>
              </a:spcBef>
              <a:defRPr sz="3600" b="0" i="0">
                <a:solidFill>
                  <a:schemeClr val="tx1"/>
                </a:solidFill>
                <a:latin typeface="IBM Plex Sans Light" panose="020B0403050203000203" pitchFamily="34" charset="0"/>
              </a:defRPr>
            </a:lvl1pPr>
          </a:lstStyle>
          <a:p>
            <a:pPr lvl="0"/>
            <a:r>
              <a:rPr lang="en-US" dirty="0"/>
              <a:t>Click to edit Master text styles</a:t>
            </a:r>
          </a:p>
        </p:txBody>
      </p:sp>
    </p:spTree>
    <p:extLst>
      <p:ext uri="{BB962C8B-B14F-4D97-AF65-F5344CB8AC3E}">
        <p14:creationId xmlns:p14="http://schemas.microsoft.com/office/powerpoint/2010/main" val="817174950"/>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or imagery, inse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9F466-AC9D-B311-5655-93E326ED59B1}"/>
              </a:ext>
            </a:extLst>
          </p:cNvPr>
          <p:cNvSpPr>
            <a:spLocks noGrp="1"/>
          </p:cNvSpPr>
          <p:nvPr>
            <p:ph type="sldNum" sz="quarter" idx="10"/>
          </p:nvPr>
        </p:nvSpPr>
        <p:spPr>
          <a:xfrm>
            <a:off x="23555959" y="12896848"/>
            <a:ext cx="256541" cy="254001"/>
          </a:xfrm>
          <a:prstGeom prst="rect">
            <a:avLst/>
          </a:prstGeom>
        </p:spPr>
        <p:txBody>
          <a:bodyPr/>
          <a:lstStyle/>
          <a:p>
            <a:fld id="{86CB4B4D-7CA3-9044-876B-883B54F8677D}" type="slidenum">
              <a:rPr lang="en-US" smtClean="0"/>
              <a:t>‹#›</a:t>
            </a:fld>
            <a:endParaRPr lang="en-US"/>
          </a:p>
        </p:txBody>
      </p:sp>
      <p:sp>
        <p:nvSpPr>
          <p:cNvPr id="4" name="Picture Placeholder 3">
            <a:extLst>
              <a:ext uri="{FF2B5EF4-FFF2-40B4-BE49-F238E27FC236}">
                <a16:creationId xmlns:a16="http://schemas.microsoft.com/office/drawing/2014/main" id="{34239CCE-9A38-90E1-F860-FF40FBDA2409}"/>
              </a:ext>
            </a:extLst>
          </p:cNvPr>
          <p:cNvSpPr>
            <a:spLocks noGrp="1"/>
          </p:cNvSpPr>
          <p:nvPr>
            <p:ph type="pic" sz="quarter" idx="11" hasCustomPrompt="1"/>
          </p:nvPr>
        </p:nvSpPr>
        <p:spPr>
          <a:xfrm>
            <a:off x="568325" y="569913"/>
            <a:ext cx="23244175" cy="12580936"/>
          </a:xfrm>
          <a:prstGeom prst="rect">
            <a:avLst/>
          </a:prstGeom>
          <a:solidFill>
            <a:srgbClr val="E0E0E0"/>
          </a:solidFill>
        </p:spPr>
        <p:txBody>
          <a:bodyPr anchor="ctr"/>
          <a:lstStyle>
            <a:lvl1pPr algn="ctr">
              <a:defRPr>
                <a:solidFill>
                  <a:schemeClr val="accent5"/>
                </a:solidFill>
              </a:defRPr>
            </a:lvl1pPr>
          </a:lstStyle>
          <a:p>
            <a:r>
              <a:rPr lang="en-US"/>
              <a:t>Place imagery here</a:t>
            </a:r>
          </a:p>
        </p:txBody>
      </p:sp>
    </p:spTree>
    <p:extLst>
      <p:ext uri="{BB962C8B-B14F-4D97-AF65-F5344CB8AC3E}">
        <p14:creationId xmlns:p14="http://schemas.microsoft.com/office/powerpoint/2010/main" val="769490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acts, profiles, contributors">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8510EE-4140-AEDB-B7AB-EF1D4B72D2AD}"/>
              </a:ext>
            </a:extLst>
          </p:cNvPr>
          <p:cNvSpPr>
            <a:spLocks noGrp="1"/>
          </p:cNvSpPr>
          <p:nvPr>
            <p:ph type="pic" sz="quarter" idx="11" hasCustomPrompt="1"/>
          </p:nvPr>
        </p:nvSpPr>
        <p:spPr>
          <a:xfrm>
            <a:off x="576072" y="61171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1" name="Picture Placeholder 7">
            <a:extLst>
              <a:ext uri="{FF2B5EF4-FFF2-40B4-BE49-F238E27FC236}">
                <a16:creationId xmlns:a16="http://schemas.microsoft.com/office/drawing/2014/main" id="{3F048335-9A0B-2C1F-47A6-67051F20075E}"/>
              </a:ext>
            </a:extLst>
          </p:cNvPr>
          <p:cNvSpPr>
            <a:spLocks noGrp="1"/>
          </p:cNvSpPr>
          <p:nvPr>
            <p:ph type="pic" sz="quarter" idx="13" hasCustomPrompt="1"/>
          </p:nvPr>
        </p:nvSpPr>
        <p:spPr>
          <a:xfrm>
            <a:off x="576072"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4" name="Footer Placeholder 3">
            <a:extLst>
              <a:ext uri="{FF2B5EF4-FFF2-40B4-BE49-F238E27FC236}">
                <a16:creationId xmlns:a16="http://schemas.microsoft.com/office/drawing/2014/main" id="{85D83A84-CCD3-C297-7314-225B96D47D6A}"/>
              </a:ext>
            </a:extLst>
          </p:cNvPr>
          <p:cNvSpPr>
            <a:spLocks noGrp="1"/>
          </p:cNvSpPr>
          <p:nvPr>
            <p:ph type="ftr" sz="quarter" idx="19"/>
          </p:nvPr>
        </p:nvSpPr>
        <p:spPr/>
        <p:txBody>
          <a:bodyPr/>
          <a:lstStyle>
            <a:lvl1pPr>
              <a:defRPr b="0" i="0">
                <a:latin typeface="IBM Plex Sans Light" panose="020B0403050203000203" pitchFamily="34" charset="0"/>
              </a:defRPr>
            </a:lvl1pPr>
          </a:lstStyle>
          <a:p>
            <a:endParaRPr lang="en-US"/>
          </a:p>
        </p:txBody>
      </p:sp>
      <p:sp>
        <p:nvSpPr>
          <p:cNvPr id="17" name="Picture Placeholder 7">
            <a:extLst>
              <a:ext uri="{FF2B5EF4-FFF2-40B4-BE49-F238E27FC236}">
                <a16:creationId xmlns:a16="http://schemas.microsoft.com/office/drawing/2014/main" id="{E889D859-F4A1-3E97-F05E-8D134A25B9F2}"/>
              </a:ext>
            </a:extLst>
          </p:cNvPr>
          <p:cNvSpPr>
            <a:spLocks noGrp="1"/>
          </p:cNvSpPr>
          <p:nvPr>
            <p:ph type="pic" sz="quarter" idx="20" hasCustomPrompt="1"/>
          </p:nvPr>
        </p:nvSpPr>
        <p:spPr>
          <a:xfrm>
            <a:off x="576072" y="26188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19" name="Picture Placeholder 7">
            <a:extLst>
              <a:ext uri="{FF2B5EF4-FFF2-40B4-BE49-F238E27FC236}">
                <a16:creationId xmlns:a16="http://schemas.microsoft.com/office/drawing/2014/main" id="{A33F8C74-1D30-FEA9-4F3C-636531C86142}"/>
              </a:ext>
            </a:extLst>
          </p:cNvPr>
          <p:cNvSpPr>
            <a:spLocks noGrp="1"/>
          </p:cNvSpPr>
          <p:nvPr>
            <p:ph type="pic" sz="quarter" idx="22" hasCustomPrompt="1"/>
          </p:nvPr>
        </p:nvSpPr>
        <p:spPr>
          <a:xfrm>
            <a:off x="12757150" y="61214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1" name="Picture Placeholder 7">
            <a:extLst>
              <a:ext uri="{FF2B5EF4-FFF2-40B4-BE49-F238E27FC236}">
                <a16:creationId xmlns:a16="http://schemas.microsoft.com/office/drawing/2014/main" id="{2E690121-61A1-708E-E5B8-5B65A668E628}"/>
              </a:ext>
            </a:extLst>
          </p:cNvPr>
          <p:cNvSpPr>
            <a:spLocks noGrp="1"/>
          </p:cNvSpPr>
          <p:nvPr>
            <p:ph type="pic" sz="quarter" idx="24" hasCustomPrompt="1"/>
          </p:nvPr>
        </p:nvSpPr>
        <p:spPr>
          <a:xfrm>
            <a:off x="12757150" y="9525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23" name="Picture Placeholder 7">
            <a:extLst>
              <a:ext uri="{FF2B5EF4-FFF2-40B4-BE49-F238E27FC236}">
                <a16:creationId xmlns:a16="http://schemas.microsoft.com/office/drawing/2014/main" id="{F94AC7E0-2DC4-5DEB-8E1E-2F27996F98E6}"/>
              </a:ext>
            </a:extLst>
          </p:cNvPr>
          <p:cNvSpPr>
            <a:spLocks noGrp="1"/>
          </p:cNvSpPr>
          <p:nvPr>
            <p:ph type="pic" sz="quarter" idx="26" hasCustomPrompt="1"/>
          </p:nvPr>
        </p:nvSpPr>
        <p:spPr>
          <a:xfrm>
            <a:off x="12757150" y="26670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5" name="Slide Number">
            <a:extLst>
              <a:ext uri="{FF2B5EF4-FFF2-40B4-BE49-F238E27FC236}">
                <a16:creationId xmlns:a16="http://schemas.microsoft.com/office/drawing/2014/main" id="{74870601-E9CA-9D0E-804F-2A7353CE534A}"/>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9" name="Picture Placeholder 7">
            <a:extLst>
              <a:ext uri="{FF2B5EF4-FFF2-40B4-BE49-F238E27FC236}">
                <a16:creationId xmlns:a16="http://schemas.microsoft.com/office/drawing/2014/main" id="{2BD9F85F-FC85-6E91-ADD3-38F0F5BEE2E9}"/>
              </a:ext>
            </a:extLst>
          </p:cNvPr>
          <p:cNvSpPr>
            <a:spLocks noGrp="1"/>
          </p:cNvSpPr>
          <p:nvPr>
            <p:ph type="pic" sz="quarter" idx="31" hasCustomPrompt="1"/>
          </p:nvPr>
        </p:nvSpPr>
        <p:spPr>
          <a:xfrm>
            <a:off x="12764898" y="6117123"/>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3" name="Picture Placeholder 7">
            <a:extLst>
              <a:ext uri="{FF2B5EF4-FFF2-40B4-BE49-F238E27FC236}">
                <a16:creationId xmlns:a16="http://schemas.microsoft.com/office/drawing/2014/main" id="{8FF7CC5C-A250-D817-B1E6-EBD584F08B1B}"/>
              </a:ext>
            </a:extLst>
          </p:cNvPr>
          <p:cNvSpPr>
            <a:spLocks noGrp="1"/>
          </p:cNvSpPr>
          <p:nvPr>
            <p:ph type="pic" sz="quarter" idx="32" hasCustomPrompt="1"/>
          </p:nvPr>
        </p:nvSpPr>
        <p:spPr>
          <a:xfrm>
            <a:off x="12764898" y="9525000"/>
            <a:ext cx="2328218"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14" name="Picture Placeholder 7">
            <a:extLst>
              <a:ext uri="{FF2B5EF4-FFF2-40B4-BE49-F238E27FC236}">
                <a16:creationId xmlns:a16="http://schemas.microsoft.com/office/drawing/2014/main" id="{9416EBE0-0E9C-366F-583C-0BE751DA2B30}"/>
              </a:ext>
            </a:extLst>
          </p:cNvPr>
          <p:cNvSpPr>
            <a:spLocks noGrp="1"/>
          </p:cNvSpPr>
          <p:nvPr>
            <p:ph type="pic" sz="quarter" idx="33" hasCustomPrompt="1"/>
          </p:nvPr>
        </p:nvSpPr>
        <p:spPr>
          <a:xfrm>
            <a:off x="12764898" y="2646074"/>
            <a:ext cx="2328218"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5588"/>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18" name="Text Placeholder 6">
            <a:extLst>
              <a:ext uri="{FF2B5EF4-FFF2-40B4-BE49-F238E27FC236}">
                <a16:creationId xmlns:a16="http://schemas.microsoft.com/office/drawing/2014/main" id="{64C60C05-9B2E-E5AA-E325-3B56BC1B4589}"/>
              </a:ext>
            </a:extLst>
          </p:cNvPr>
          <p:cNvSpPr>
            <a:spLocks noGrp="1"/>
          </p:cNvSpPr>
          <p:nvPr>
            <p:ph type="body" sz="quarter" idx="37"/>
          </p:nvPr>
        </p:nvSpPr>
        <p:spPr>
          <a:xfrm>
            <a:off x="3349623" y="2618874"/>
            <a:ext cx="5756496"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6">
            <a:extLst>
              <a:ext uri="{FF2B5EF4-FFF2-40B4-BE49-F238E27FC236}">
                <a16:creationId xmlns:a16="http://schemas.microsoft.com/office/drawing/2014/main" id="{E5379598-B132-493E-3A4A-13641BF453F4}"/>
              </a:ext>
            </a:extLst>
          </p:cNvPr>
          <p:cNvSpPr>
            <a:spLocks noGrp="1"/>
          </p:cNvSpPr>
          <p:nvPr>
            <p:ph type="body" sz="quarter" idx="38"/>
          </p:nvPr>
        </p:nvSpPr>
        <p:spPr>
          <a:xfrm>
            <a:off x="3349623" y="6117123"/>
            <a:ext cx="5756496"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Text Placeholder 6">
            <a:extLst>
              <a:ext uri="{FF2B5EF4-FFF2-40B4-BE49-F238E27FC236}">
                <a16:creationId xmlns:a16="http://schemas.microsoft.com/office/drawing/2014/main" id="{D387A7EC-6D77-1F31-248D-AF22142944DA}"/>
              </a:ext>
            </a:extLst>
          </p:cNvPr>
          <p:cNvSpPr>
            <a:spLocks noGrp="1"/>
          </p:cNvSpPr>
          <p:nvPr>
            <p:ph type="body" sz="quarter" idx="39"/>
          </p:nvPr>
        </p:nvSpPr>
        <p:spPr>
          <a:xfrm>
            <a:off x="3349623" y="9525000"/>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2" name="Picture Placeholder 7">
            <a:extLst>
              <a:ext uri="{FF2B5EF4-FFF2-40B4-BE49-F238E27FC236}">
                <a16:creationId xmlns:a16="http://schemas.microsoft.com/office/drawing/2014/main" id="{79C6738A-ED82-E7BB-C9BF-8057E77ED4B9}"/>
              </a:ext>
            </a:extLst>
          </p:cNvPr>
          <p:cNvSpPr>
            <a:spLocks noGrp="1"/>
          </p:cNvSpPr>
          <p:nvPr>
            <p:ph type="pic" sz="quarter" idx="40" hasCustomPrompt="1"/>
          </p:nvPr>
        </p:nvSpPr>
        <p:spPr>
          <a:xfrm>
            <a:off x="12756886" y="6144323"/>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33" name="Picture Placeholder 7">
            <a:extLst>
              <a:ext uri="{FF2B5EF4-FFF2-40B4-BE49-F238E27FC236}">
                <a16:creationId xmlns:a16="http://schemas.microsoft.com/office/drawing/2014/main" id="{24967257-4251-A48B-9DE6-F07EC4EC0362}"/>
              </a:ext>
            </a:extLst>
          </p:cNvPr>
          <p:cNvSpPr>
            <a:spLocks noGrp="1"/>
          </p:cNvSpPr>
          <p:nvPr>
            <p:ph type="pic" sz="quarter" idx="41" hasCustomPrompt="1"/>
          </p:nvPr>
        </p:nvSpPr>
        <p:spPr>
          <a:xfrm>
            <a:off x="12756886" y="9552200"/>
            <a:ext cx="247332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34" name="Picture Placeholder 7">
            <a:extLst>
              <a:ext uri="{FF2B5EF4-FFF2-40B4-BE49-F238E27FC236}">
                <a16:creationId xmlns:a16="http://schemas.microsoft.com/office/drawing/2014/main" id="{4A6B1635-0D2E-93F5-D353-C9B1B58E7780}"/>
              </a:ext>
            </a:extLst>
          </p:cNvPr>
          <p:cNvSpPr>
            <a:spLocks noGrp="1"/>
          </p:cNvSpPr>
          <p:nvPr>
            <p:ph type="pic" sz="quarter" idx="42" hasCustomPrompt="1"/>
          </p:nvPr>
        </p:nvSpPr>
        <p:spPr>
          <a:xfrm>
            <a:off x="12756886" y="2646074"/>
            <a:ext cx="247332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44" name="Picture Placeholder 7">
            <a:extLst>
              <a:ext uri="{FF2B5EF4-FFF2-40B4-BE49-F238E27FC236}">
                <a16:creationId xmlns:a16="http://schemas.microsoft.com/office/drawing/2014/main" id="{0541A3D3-1296-6D28-80F6-210E0C86167C}"/>
              </a:ext>
            </a:extLst>
          </p:cNvPr>
          <p:cNvSpPr>
            <a:spLocks noGrp="1"/>
          </p:cNvSpPr>
          <p:nvPr>
            <p:ph type="pic" sz="quarter" idx="46" hasCustomPrompt="1"/>
          </p:nvPr>
        </p:nvSpPr>
        <p:spPr>
          <a:xfrm>
            <a:off x="12756886" y="6165249"/>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45" name="Picture Placeholder 7">
            <a:extLst>
              <a:ext uri="{FF2B5EF4-FFF2-40B4-BE49-F238E27FC236}">
                <a16:creationId xmlns:a16="http://schemas.microsoft.com/office/drawing/2014/main" id="{EE31C9DF-6A33-F9E3-7394-0B59091621E3}"/>
              </a:ext>
            </a:extLst>
          </p:cNvPr>
          <p:cNvSpPr>
            <a:spLocks noGrp="1"/>
          </p:cNvSpPr>
          <p:nvPr>
            <p:ph type="pic" sz="quarter" idx="47" hasCustomPrompt="1"/>
          </p:nvPr>
        </p:nvSpPr>
        <p:spPr>
          <a:xfrm>
            <a:off x="12756886" y="9573126"/>
            <a:ext cx="2291075" cy="2476500"/>
          </a:xfrm>
          <a:prstGeom prst="rect">
            <a:avLst/>
          </a:prstGeom>
          <a:solidFill>
            <a:srgbClr val="E0E0E0"/>
          </a:solidFill>
        </p:spPr>
        <p:txBody>
          <a:bodyPr anchor="ctr"/>
          <a:lstStyle>
            <a:lvl1pPr marL="0" marR="0" indent="0" algn="ctr" defTabSz="2438400" rtl="0" eaLnBrk="1" fontAlgn="auto" latinLnBrk="0" hangingPunct="1">
              <a:lnSpc>
                <a:spcPct val="110000"/>
              </a:lnSpc>
              <a:spcBef>
                <a:spcPts val="0"/>
              </a:spcBef>
              <a:spcAft>
                <a:spcPts val="0"/>
              </a:spcAft>
              <a:buClrTx/>
              <a:buSzTx/>
              <a:buFontTx/>
              <a:buNone/>
              <a:tabLst/>
              <a:defRPr b="0" i="0">
                <a:solidFill>
                  <a:schemeClr val="accent5"/>
                </a:solidFill>
                <a:latin typeface="IBM Plex Sans Light" panose="020B0403050203000203" pitchFamily="34" charset="0"/>
              </a:defRPr>
            </a:lvl1pPr>
          </a:lstStyle>
          <a:p>
            <a:pPr marL="0" marR="0" lvl="0" indent="0" algn="ctr" defTabSz="2438400" rtl="0" eaLnBrk="1" fontAlgn="auto" latinLnBrk="0" hangingPunct="1">
              <a:lnSpc>
                <a:spcPct val="110000"/>
              </a:lnSpc>
              <a:spcBef>
                <a:spcPts val="0"/>
              </a:spcBef>
              <a:spcAft>
                <a:spcPts val="0"/>
              </a:spcAft>
              <a:buClrTx/>
              <a:buSzTx/>
              <a:buFontTx/>
              <a:buNone/>
              <a:tabLst/>
              <a:defRPr/>
            </a:pPr>
            <a:r>
              <a:rPr lang="en-US"/>
              <a:t>Place imagery here</a:t>
            </a:r>
          </a:p>
        </p:txBody>
      </p:sp>
      <p:sp>
        <p:nvSpPr>
          <p:cNvPr id="46" name="Picture Placeholder 7">
            <a:extLst>
              <a:ext uri="{FF2B5EF4-FFF2-40B4-BE49-F238E27FC236}">
                <a16:creationId xmlns:a16="http://schemas.microsoft.com/office/drawing/2014/main" id="{2CAAA857-D33B-2769-F70D-96215C29A417}"/>
              </a:ext>
            </a:extLst>
          </p:cNvPr>
          <p:cNvSpPr>
            <a:spLocks noGrp="1"/>
          </p:cNvSpPr>
          <p:nvPr>
            <p:ph type="pic" sz="quarter" idx="48" hasCustomPrompt="1"/>
          </p:nvPr>
        </p:nvSpPr>
        <p:spPr>
          <a:xfrm>
            <a:off x="12756886" y="2667000"/>
            <a:ext cx="2291075" cy="2476500"/>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47" name="Text Placeholder 6">
            <a:extLst>
              <a:ext uri="{FF2B5EF4-FFF2-40B4-BE49-F238E27FC236}">
                <a16:creationId xmlns:a16="http://schemas.microsoft.com/office/drawing/2014/main" id="{3412D36A-B5BE-A294-20DF-30B55A06C5A9}"/>
              </a:ext>
            </a:extLst>
          </p:cNvPr>
          <p:cNvSpPr>
            <a:spLocks noGrp="1"/>
          </p:cNvSpPr>
          <p:nvPr>
            <p:ph type="body" sz="quarter" idx="49"/>
          </p:nvPr>
        </p:nvSpPr>
        <p:spPr>
          <a:xfrm>
            <a:off x="15530437" y="2667000"/>
            <a:ext cx="5843620" cy="2524626"/>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8" name="Text Placeholder 6">
            <a:extLst>
              <a:ext uri="{FF2B5EF4-FFF2-40B4-BE49-F238E27FC236}">
                <a16:creationId xmlns:a16="http://schemas.microsoft.com/office/drawing/2014/main" id="{ED900610-36FC-D7DA-7651-CC7E3D3200DB}"/>
              </a:ext>
            </a:extLst>
          </p:cNvPr>
          <p:cNvSpPr>
            <a:spLocks noGrp="1"/>
          </p:cNvSpPr>
          <p:nvPr>
            <p:ph type="body" sz="quarter" idx="50"/>
          </p:nvPr>
        </p:nvSpPr>
        <p:spPr>
          <a:xfrm>
            <a:off x="15530437" y="6165249"/>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9" name="Text Placeholder 6">
            <a:extLst>
              <a:ext uri="{FF2B5EF4-FFF2-40B4-BE49-F238E27FC236}">
                <a16:creationId xmlns:a16="http://schemas.microsoft.com/office/drawing/2014/main" id="{BFEAE0F0-F94C-F405-C850-B3545368F695}"/>
              </a:ext>
            </a:extLst>
          </p:cNvPr>
          <p:cNvSpPr>
            <a:spLocks noGrp="1"/>
          </p:cNvSpPr>
          <p:nvPr>
            <p:ph type="body" sz="quarter" idx="51"/>
          </p:nvPr>
        </p:nvSpPr>
        <p:spPr>
          <a:xfrm>
            <a:off x="15530437" y="9573126"/>
            <a:ext cx="5843620" cy="2460305"/>
          </a:xfrm>
          <a:prstGeom prst="rect">
            <a:avLst/>
          </a:prstGeom>
        </p:spPr>
        <p:txBody>
          <a:bodyPr/>
          <a:lstStyle>
            <a:lvl1pPr defTabSz="1161288">
              <a:lnSpc>
                <a:spcPct val="100000"/>
              </a:lnSpc>
              <a:spcBef>
                <a:spcPts val="0"/>
              </a:spcBef>
              <a:defRPr sz="3600"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3pPr>
            <a:lvl4pPr marL="986400" indent="-327600" defTabSz="1161288">
              <a:lnSpc>
                <a:spcPct val="100000"/>
              </a:lnSpc>
              <a:spcBef>
                <a:spcPts val="0"/>
              </a:spcBef>
              <a:buFont typeface="Arial" panose="020B0604020202020204" pitchFamily="34" charset="0"/>
              <a:buChar char="•"/>
              <a:defRPr sz="3600"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3671927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5" name="Table Placeholder 4">
            <a:extLst>
              <a:ext uri="{FF2B5EF4-FFF2-40B4-BE49-F238E27FC236}">
                <a16:creationId xmlns:a16="http://schemas.microsoft.com/office/drawing/2014/main" id="{B3D8D357-75A1-F4FD-F531-380CF7DE4340}"/>
              </a:ext>
            </a:extLst>
          </p:cNvPr>
          <p:cNvSpPr>
            <a:spLocks noGrp="1"/>
          </p:cNvSpPr>
          <p:nvPr>
            <p:ph type="tbl" sz="quarter" idx="11"/>
          </p:nvPr>
        </p:nvSpPr>
        <p:spPr>
          <a:xfrm>
            <a:off x="6667500" y="569913"/>
            <a:ext cx="17145000" cy="11431587"/>
          </a:xfrm>
          <a:prstGeom prst="rect">
            <a:avLst/>
          </a:prstGeom>
        </p:spPr>
        <p:txBody>
          <a:bodyPr anchor="ctr"/>
          <a:lstStyle>
            <a:lvl1pPr algn="ctr">
              <a:defRPr b="0" i="0">
                <a:solidFill>
                  <a:schemeClr val="tx1"/>
                </a:solidFill>
                <a:latin typeface="IBM Plex Sans Light" panose="020B0403050203000203" pitchFamily="34" charset="0"/>
              </a:defRPr>
            </a:lvl1pPr>
          </a:lstStyle>
          <a:p>
            <a:r>
              <a:rPr lang="en-US"/>
              <a:t>Click icon to add table</a:t>
            </a:r>
          </a:p>
        </p:txBody>
      </p:sp>
      <p:sp>
        <p:nvSpPr>
          <p:cNvPr id="4" name="Footer Placeholder 3">
            <a:extLst>
              <a:ext uri="{FF2B5EF4-FFF2-40B4-BE49-F238E27FC236}">
                <a16:creationId xmlns:a16="http://schemas.microsoft.com/office/drawing/2014/main" id="{B48A8EE3-1224-3A4B-8A9E-611D8DCF629F}"/>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a:p>
        </p:txBody>
      </p:sp>
      <p:sp>
        <p:nvSpPr>
          <p:cNvPr id="6" name="Slide Number">
            <a:extLst>
              <a:ext uri="{FF2B5EF4-FFF2-40B4-BE49-F238E27FC236}">
                <a16:creationId xmlns:a16="http://schemas.microsoft.com/office/drawing/2014/main" id="{7989FA07-F7B7-BE4B-581F-7BE47BBA6051}"/>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822902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gal disclaimer, one 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dirty="0"/>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p:txBody>
          <a:bodyPr/>
          <a:lstStyle>
            <a:lvl1pPr>
              <a:defRPr b="0" i="0">
                <a:latin typeface="IBM Plex Sans Light" panose="020B0403050203000203" pitchFamily="34" charset="0"/>
              </a:defRPr>
            </a:lvl1pPr>
          </a:lstStyle>
          <a:p>
            <a:endParaRPr lang="en-US"/>
          </a:p>
        </p:txBody>
      </p:sp>
      <p:sp>
        <p:nvSpPr>
          <p:cNvPr id="6" name="Slide Number">
            <a:extLst>
              <a:ext uri="{FF2B5EF4-FFF2-40B4-BE49-F238E27FC236}">
                <a16:creationId xmlns:a16="http://schemas.microsoft.com/office/drawing/2014/main" id="{80270476-9FE1-F85E-6F9B-322B184D8FC9}"/>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18618795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D0BFE-82FD-94B0-E6D9-A9096777C842}"/>
              </a:ext>
            </a:extLst>
          </p:cNvPr>
          <p:cNvSpPr>
            <a:spLocks noGrp="1"/>
          </p:cNvSpPr>
          <p:nvPr>
            <p:ph type="title"/>
          </p:nvPr>
        </p:nvSpPr>
        <p:spPr>
          <a:xfrm>
            <a:off x="576072" y="385200"/>
            <a:ext cx="4949825" cy="1527048"/>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69559113-A66F-B148-0A73-FD8B5C2B023D}"/>
              </a:ext>
            </a:extLst>
          </p:cNvPr>
          <p:cNvSpPr>
            <a:spLocks noGrp="1"/>
          </p:cNvSpPr>
          <p:nvPr>
            <p:ph type="ftr" sz="quarter" idx="12"/>
          </p:nvPr>
        </p:nvSpPr>
        <p:spPr/>
        <p:txBody>
          <a:bodyPr/>
          <a:lstStyle>
            <a:lvl1pPr>
              <a:defRPr b="0" i="0">
                <a:latin typeface="IBM Plex Sans Light" panose="020B0403050203000203" pitchFamily="34" charset="0"/>
              </a:defRPr>
            </a:lvl1pPr>
          </a:lstStyle>
          <a:p>
            <a:endParaRPr lang="en-US"/>
          </a:p>
        </p:txBody>
      </p:sp>
      <p:sp>
        <p:nvSpPr>
          <p:cNvPr id="5" name="Slide Number">
            <a:extLst>
              <a:ext uri="{FF2B5EF4-FFF2-40B4-BE49-F238E27FC236}">
                <a16:creationId xmlns:a16="http://schemas.microsoft.com/office/drawing/2014/main" id="{BAFC9C6E-79FD-9BB8-F74D-EAA013319C68}"/>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0960503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gal disclaimer, two columns">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B717A5-5D28-36C3-250F-93E0C68721CA}"/>
              </a:ext>
            </a:extLst>
          </p:cNvPr>
          <p:cNvSpPr>
            <a:spLocks noGrp="1"/>
          </p:cNvSpPr>
          <p:nvPr>
            <p:ph type="body" sz="quarter" idx="14"/>
          </p:nvPr>
        </p:nvSpPr>
        <p:spPr>
          <a:xfrm>
            <a:off x="576072" y="385200"/>
            <a:ext cx="4956175" cy="2859087"/>
          </a:xfrm>
          <a:prstGeom prst="rect">
            <a:avLst/>
          </a:prstGeom>
        </p:spPr>
        <p:txBody>
          <a:bodyPr/>
          <a:lstStyle>
            <a:lvl1pPr>
              <a:lnSpc>
                <a:spcPct val="100000"/>
              </a:lnSpc>
              <a:spcBef>
                <a:spcPts val="0"/>
              </a:spcBef>
              <a:defRPr sz="6400" b="0" i="0">
                <a:solidFill>
                  <a:schemeClr val="tx2"/>
                </a:solidFill>
                <a:latin typeface="IBM Plex Sans Light" panose="020B0403050203000203" pitchFamily="34" charset="0"/>
              </a:defRPr>
            </a:lvl1pPr>
            <a:lvl2pPr>
              <a:lnSpc>
                <a:spcPct val="100000"/>
              </a:lnSpc>
              <a:spcBef>
                <a:spcPts val="0"/>
              </a:spcBef>
              <a:defRPr sz="6400">
                <a:solidFill>
                  <a:schemeClr val="tx1"/>
                </a:solidFill>
              </a:defRPr>
            </a:lvl2pPr>
            <a:lvl3pPr>
              <a:lnSpc>
                <a:spcPct val="100000"/>
              </a:lnSpc>
              <a:spcBef>
                <a:spcPts val="0"/>
              </a:spcBef>
              <a:defRPr sz="6400">
                <a:solidFill>
                  <a:schemeClr val="tx1"/>
                </a:solidFill>
              </a:defRPr>
            </a:lvl3pPr>
            <a:lvl4pPr>
              <a:lnSpc>
                <a:spcPct val="100000"/>
              </a:lnSpc>
              <a:spcBef>
                <a:spcPts val="0"/>
              </a:spcBef>
              <a:defRPr sz="6400">
                <a:solidFill>
                  <a:schemeClr val="tx1"/>
                </a:solidFill>
              </a:defRPr>
            </a:lvl4pPr>
            <a:lvl5pPr>
              <a:lnSpc>
                <a:spcPct val="100000"/>
              </a:lnSpc>
              <a:spcBef>
                <a:spcPts val="0"/>
              </a:spcBef>
              <a:defRPr sz="6400">
                <a:solidFill>
                  <a:schemeClr val="tx1"/>
                </a:solidFill>
              </a:defRPr>
            </a:lvl5pPr>
          </a:lstStyle>
          <a:p>
            <a:pPr lvl="0"/>
            <a:r>
              <a:rPr lang="en-US" dirty="0"/>
              <a:t>Click to edit Master text styles</a:t>
            </a:r>
          </a:p>
        </p:txBody>
      </p:sp>
      <p:sp>
        <p:nvSpPr>
          <p:cNvPr id="7" name="Text Placeholder 6">
            <a:extLst>
              <a:ext uri="{FF2B5EF4-FFF2-40B4-BE49-F238E27FC236}">
                <a16:creationId xmlns:a16="http://schemas.microsoft.com/office/drawing/2014/main" id="{13FF5DC1-E283-8AC5-8620-936474303181}"/>
              </a:ext>
            </a:extLst>
          </p:cNvPr>
          <p:cNvSpPr>
            <a:spLocks noGrp="1"/>
          </p:cNvSpPr>
          <p:nvPr>
            <p:ph type="body" sz="quarter" idx="15" hasCustomPrompt="1"/>
          </p:nvPr>
        </p:nvSpPr>
        <p:spPr>
          <a:xfrm>
            <a:off x="18859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2" name="Footer Placeholder 1">
            <a:extLst>
              <a:ext uri="{FF2B5EF4-FFF2-40B4-BE49-F238E27FC236}">
                <a16:creationId xmlns:a16="http://schemas.microsoft.com/office/drawing/2014/main" id="{04A6E1A4-1881-81E9-2BBE-BC4DBFE11A0E}"/>
              </a:ext>
            </a:extLst>
          </p:cNvPr>
          <p:cNvSpPr>
            <a:spLocks noGrp="1"/>
          </p:cNvSpPr>
          <p:nvPr>
            <p:ph type="ftr" sz="quarter" idx="16"/>
          </p:nvPr>
        </p:nvSpPr>
        <p:spPr>
          <a:xfrm>
            <a:off x="581024" y="12804775"/>
            <a:ext cx="4956176" cy="381000"/>
          </a:xfrm>
        </p:spPr>
        <p:txBody>
          <a:bodyPr/>
          <a:lstStyle>
            <a:lvl1pPr>
              <a:defRPr b="0" i="0">
                <a:latin typeface="IBM Plex Sans Light" panose="020B0403050203000203" pitchFamily="34" charset="0"/>
              </a:defRPr>
            </a:lvl1pPr>
          </a:lstStyle>
          <a:p>
            <a:endParaRPr lang="en-US"/>
          </a:p>
        </p:txBody>
      </p:sp>
      <p:sp>
        <p:nvSpPr>
          <p:cNvPr id="6" name="Text Placeholder 6">
            <a:extLst>
              <a:ext uri="{FF2B5EF4-FFF2-40B4-BE49-F238E27FC236}">
                <a16:creationId xmlns:a16="http://schemas.microsoft.com/office/drawing/2014/main" id="{54E531DA-4051-706E-065B-21A03914153D}"/>
              </a:ext>
            </a:extLst>
          </p:cNvPr>
          <p:cNvSpPr>
            <a:spLocks noGrp="1"/>
          </p:cNvSpPr>
          <p:nvPr>
            <p:ph type="body" sz="quarter" idx="17" hasCustomPrompt="1"/>
          </p:nvPr>
        </p:nvSpPr>
        <p:spPr>
          <a:xfrm>
            <a:off x="12763500" y="569913"/>
            <a:ext cx="4953000" cy="11431587"/>
          </a:xfrm>
          <a:prstGeom prst="rect">
            <a:avLst/>
          </a:prstGeom>
        </p:spPr>
        <p:txBody>
          <a:bodyPr/>
          <a:lstStyle>
            <a:lvl1pPr>
              <a:lnSpc>
                <a:spcPct val="100000"/>
              </a:lnSpc>
              <a:spcBef>
                <a:spcPts val="0"/>
              </a:spcBef>
              <a:defRPr sz="1600" b="0" i="0">
                <a:solidFill>
                  <a:schemeClr val="tx1"/>
                </a:solidFill>
                <a:latin typeface="IBM Plex Sans Light" panose="020B0403050203000203" pitchFamily="34" charset="0"/>
              </a:defRPr>
            </a:lvl1pPr>
            <a:lvl2pPr marL="146304" indent="-146304">
              <a:lnSpc>
                <a:spcPct val="120000"/>
              </a:lnSpc>
              <a:spcBef>
                <a:spcPts val="0"/>
              </a:spcBef>
              <a:defRPr sz="1600" b="0" i="0">
                <a:solidFill>
                  <a:schemeClr val="tx1"/>
                </a:solidFill>
                <a:latin typeface="IBM Plex Sans" panose="020B0503050203000203" pitchFamily="34" charset="0"/>
              </a:defRPr>
            </a:lvl2pPr>
            <a:lvl3pPr marL="292608" indent="-146304">
              <a:lnSpc>
                <a:spcPct val="120000"/>
              </a:lnSpc>
              <a:spcBef>
                <a:spcPts val="0"/>
              </a:spcBef>
              <a:defRPr sz="1600" b="0" i="0">
                <a:solidFill>
                  <a:schemeClr val="tx1"/>
                </a:solidFill>
                <a:latin typeface="IBM Plex Sans" panose="020B0503050203000203" pitchFamily="34" charset="0"/>
              </a:defRPr>
            </a:lvl3pPr>
            <a:lvl4pPr marL="438912" indent="-146304">
              <a:lnSpc>
                <a:spcPct val="120000"/>
              </a:lnSpc>
              <a:spcBef>
                <a:spcPts val="0"/>
              </a:spcBef>
              <a:defRPr sz="1600" b="0" i="0">
                <a:solidFill>
                  <a:schemeClr val="tx1"/>
                </a:solidFill>
                <a:latin typeface="IBM Plex Sans" panose="020B0503050203000203" pitchFamily="34" charset="0"/>
              </a:defRPr>
            </a:lvl4pPr>
            <a:lvl5pPr>
              <a:lnSpc>
                <a:spcPct val="120000"/>
              </a:lnSpc>
              <a:spcBef>
                <a:spcPts val="0"/>
              </a:spcBef>
              <a:defRPr sz="1600" b="0" i="0">
                <a:solidFill>
                  <a:schemeClr val="tx1"/>
                </a:solidFill>
                <a:latin typeface="IBM Plex Sans" panose="020B0503050203000203" pitchFamily="34" charset="0"/>
              </a:defRPr>
            </a:lvl5pPr>
          </a:lstStyle>
          <a:p>
            <a:r>
              <a:rPr lang="en-US" dirty="0"/>
              <a:t>Copy and paste appropriate legal disclaimer text from one of the three options in the PDF guidance deck, found on pages 22-24. Always use the proper legal disclaimer for your presentation audience.</a:t>
            </a:r>
          </a:p>
        </p:txBody>
      </p:sp>
      <p:sp>
        <p:nvSpPr>
          <p:cNvPr id="5" name="Slide Number">
            <a:extLst>
              <a:ext uri="{FF2B5EF4-FFF2-40B4-BE49-F238E27FC236}">
                <a16:creationId xmlns:a16="http://schemas.microsoft.com/office/drawing/2014/main" id="{CAD686F0-BF95-1E62-61EC-967907338873}"/>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9196161"/>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060FE5-C047-4041-AB41-F553D2847ED5}"/>
              </a:ext>
            </a:extLst>
          </p:cNvPr>
          <p:cNvPicPr>
            <a:picLocks noChangeAspect="1"/>
          </p:cNvPicPr>
          <p:nvPr userDrawn="1"/>
        </p:nvPicPr>
        <p:blipFill>
          <a:blip r:embed="rId2"/>
          <a:stretch>
            <a:fillRect/>
          </a:stretch>
        </p:blipFill>
        <p:spPr>
          <a:xfrm>
            <a:off x="10465371" y="6168460"/>
            <a:ext cx="3456432" cy="1379081"/>
          </a:xfrm>
          <a:prstGeom prst="rect">
            <a:avLst/>
          </a:prstGeom>
        </p:spPr>
      </p:pic>
    </p:spTree>
    <p:extLst>
      <p:ext uri="{BB962C8B-B14F-4D97-AF65-F5344CB8AC3E}">
        <p14:creationId xmlns:p14="http://schemas.microsoft.com/office/powerpoint/2010/main" val="419538491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imagery, half ">
    <p:bg>
      <p:bgRef idx="1001">
        <a:schemeClr val="bg2"/>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384048"/>
            <a:ext cx="10101072" cy="10479087"/>
          </a:xfrm>
        </p:spPr>
        <p:txBody>
          <a:bodyPr/>
          <a:lstStyle>
            <a:lvl1pPr>
              <a:lnSpc>
                <a:spcPct val="100000"/>
              </a:lnSpc>
              <a:defRPr sz="8600" b="0" i="0">
                <a:solidFill>
                  <a:schemeClr val="tx2"/>
                </a:solidFill>
                <a:latin typeface="IBM Plex Sans Light" panose="020B0403050203000203" pitchFamily="34" charset="0"/>
              </a:defRPr>
            </a:lvl1pPr>
          </a:lstStyle>
          <a:p>
            <a:r>
              <a:rPr lang="en-US" dirty="0"/>
              <a:t>Click to edit Master title style</a:t>
            </a:r>
          </a:p>
        </p:txBody>
      </p:sp>
    </p:spTree>
    <p:extLst>
      <p:ext uri="{BB962C8B-B14F-4D97-AF65-F5344CB8AC3E}">
        <p14:creationId xmlns:p14="http://schemas.microsoft.com/office/powerpoint/2010/main" val="4152614004"/>
      </p:ext>
    </p:extLst>
  </p:cSld>
  <p:clrMapOvr>
    <a:overrideClrMapping bg1="dk1" tx1="lt1" bg2="dk2" tx2="lt2" accent1="accent1" accent2="accent2" accent3="accent3" accent4="accent4" accent5="accent5" accent6="accent6" hlink="hlink" folHlink="folHlink"/>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imagery, half, business unit">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D5B627-E439-376E-A00C-87BAFF059FD8}"/>
              </a:ext>
            </a:extLst>
          </p:cNvPr>
          <p:cNvSpPr>
            <a:spLocks noGrp="1"/>
          </p:cNvSpPr>
          <p:nvPr>
            <p:ph type="pic" sz="quarter" idx="12" hasCustomPrompt="1"/>
          </p:nvPr>
        </p:nvSpPr>
        <p:spPr>
          <a:xfrm>
            <a:off x="12763500" y="569913"/>
            <a:ext cx="11049000" cy="12574587"/>
          </a:xfrm>
          <a:prstGeom prst="rect">
            <a:avLst/>
          </a:prstGeom>
          <a:solidFill>
            <a:srgbClr val="E0E0E0"/>
          </a:solidFill>
        </p:spPr>
        <p:txBody>
          <a:bodyPr anchor="ctr"/>
          <a:lstStyle>
            <a:lvl1pPr algn="ctr">
              <a:defRPr b="0" i="0">
                <a:solidFill>
                  <a:schemeClr val="accent5"/>
                </a:solidFill>
                <a:latin typeface="IBM Plex Sans Light" panose="020B0403050203000203" pitchFamily="34" charset="0"/>
              </a:defRPr>
            </a:lvl1pPr>
          </a:lstStyle>
          <a:p>
            <a:r>
              <a:rPr lang="en-US"/>
              <a:t>Place imagery here</a:t>
            </a:r>
          </a:p>
        </p:txBody>
      </p:sp>
      <p:sp>
        <p:nvSpPr>
          <p:cNvPr id="2" name="Title 1">
            <a:extLst>
              <a:ext uri="{FF2B5EF4-FFF2-40B4-BE49-F238E27FC236}">
                <a16:creationId xmlns:a16="http://schemas.microsoft.com/office/drawing/2014/main" id="{413A412C-EE28-6248-612D-41BAAD7F005C}"/>
              </a:ext>
            </a:extLst>
          </p:cNvPr>
          <p:cNvSpPr>
            <a:spLocks noGrp="1"/>
          </p:cNvSpPr>
          <p:nvPr>
            <p:ph type="title"/>
          </p:nvPr>
        </p:nvSpPr>
        <p:spPr>
          <a:xfrm>
            <a:off x="576072" y="1527048"/>
            <a:ext cx="10099675" cy="9337675"/>
          </a:xfrm>
        </p:spPr>
        <p:txBody>
          <a:bodyPr/>
          <a:lstStyle>
            <a:lvl1pPr>
              <a:lnSpc>
                <a:spcPct val="100000"/>
              </a:lnSpc>
              <a:defRPr sz="8600" b="0" i="0">
                <a:solidFill>
                  <a:schemeClr val="tx2"/>
                </a:solidFill>
                <a:latin typeface="IBM Plex Sans Light" panose="020B0403050203000203"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276E74B7-8F2A-46A5-97C4-76677246CFAF}"/>
              </a:ext>
            </a:extLst>
          </p:cNvPr>
          <p:cNvSpPr>
            <a:spLocks noGrp="1"/>
          </p:cNvSpPr>
          <p:nvPr>
            <p:ph type="body" sz="quarter" idx="11"/>
          </p:nvPr>
        </p:nvSpPr>
        <p:spPr>
          <a:xfrm>
            <a:off x="576072" y="385200"/>
            <a:ext cx="10099675" cy="571500"/>
          </a:xfrm>
          <a:prstGeom prst="rect">
            <a:avLst/>
          </a:prstGeom>
        </p:spPr>
        <p:txBody>
          <a:bodyPr/>
          <a:lstStyle>
            <a:lvl1pPr>
              <a:lnSpc>
                <a:spcPct val="100000"/>
              </a:lnSpc>
              <a:spcBef>
                <a:spcPts val="0"/>
              </a:spcBef>
              <a:defRPr sz="3600" b="0" i="0">
                <a:solidFill>
                  <a:schemeClr val="tx2"/>
                </a:solidFill>
                <a:latin typeface="IBM Plex Sans Light" panose="020B0403050203000203" pitchFamily="34" charset="0"/>
              </a:defRPr>
            </a:lvl1pPr>
            <a:lvl2pPr>
              <a:spcBef>
                <a:spcPts val="0"/>
              </a:spcBef>
              <a:defRPr/>
            </a:lvl2pPr>
            <a:lvl3pPr>
              <a:spcBef>
                <a:spcPts val="0"/>
              </a:spcBef>
              <a:defRPr/>
            </a:lvl3pPr>
            <a:lvl4pPr>
              <a:spcBef>
                <a:spcPts val="0"/>
              </a:spcBef>
              <a:defRPr/>
            </a:lvl4pPr>
            <a:lvl5pPr>
              <a:spcBef>
                <a:spcPts val="0"/>
              </a:spcBef>
              <a:defRPr/>
            </a:lvl5pPr>
          </a:lstStyle>
          <a:p>
            <a:pPr lvl="0"/>
            <a:r>
              <a:rPr lang="en-US" dirty="0"/>
              <a:t>Click to edit Master text styles</a:t>
            </a:r>
          </a:p>
        </p:txBody>
      </p:sp>
    </p:spTree>
    <p:extLst>
      <p:ext uri="{BB962C8B-B14F-4D97-AF65-F5344CB8AC3E}">
        <p14:creationId xmlns:p14="http://schemas.microsoft.com/office/powerpoint/2010/main" val="334020936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4956175" cy="4573587"/>
          </a:xfrm>
        </p:spPr>
        <p:txBody>
          <a:bodyPr/>
          <a:lstStyle>
            <a:lvl1pPr>
              <a:lnSpc>
                <a:spcPct val="100000"/>
              </a:lnSpc>
              <a:defRPr sz="6400" b="0" i="0">
                <a:solidFill>
                  <a:schemeClr val="tx2"/>
                </a:solidFill>
                <a:latin typeface="IBM Plex Sans Light" panose="020B040305020300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75443B4-0187-FC99-0FDE-8EB191B6CEF4}"/>
              </a:ext>
            </a:extLst>
          </p:cNvPr>
          <p:cNvSpPr>
            <a:spLocks noGrp="1"/>
          </p:cNvSpPr>
          <p:nvPr>
            <p:ph type="body" sz="quarter" idx="10"/>
          </p:nvPr>
        </p:nvSpPr>
        <p:spPr>
          <a:xfrm>
            <a:off x="12763500" y="569913"/>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a:extLst>
              <a:ext uri="{FF2B5EF4-FFF2-40B4-BE49-F238E27FC236}">
                <a16:creationId xmlns:a16="http://schemas.microsoft.com/office/drawing/2014/main" id="{D5D1D2A7-CF30-5698-14FC-F71CB82D5BCC}"/>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3">
            <a:extLst>
              <a:ext uri="{FF2B5EF4-FFF2-40B4-BE49-F238E27FC236}">
                <a16:creationId xmlns:a16="http://schemas.microsoft.com/office/drawing/2014/main" id="{028AA764-A00C-AFFF-7F3F-49A733DCD474}"/>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
        <p:nvSpPr>
          <p:cNvPr id="3" name="Text Placeholder 6">
            <a:extLst>
              <a:ext uri="{FF2B5EF4-FFF2-40B4-BE49-F238E27FC236}">
                <a16:creationId xmlns:a16="http://schemas.microsoft.com/office/drawing/2014/main" id="{3815CA4A-82C6-E038-8C80-CF4A54B1E6C0}"/>
              </a:ext>
            </a:extLst>
          </p:cNvPr>
          <p:cNvSpPr>
            <a:spLocks noGrp="1"/>
          </p:cNvSpPr>
          <p:nvPr>
            <p:ph type="body" sz="quarter" idx="19"/>
          </p:nvPr>
        </p:nvSpPr>
        <p:spPr>
          <a:xfrm>
            <a:off x="18834040" y="569912"/>
            <a:ext cx="4953000" cy="11431587"/>
          </a:xfrm>
          <a:prstGeom prst="rect">
            <a:avLst/>
          </a:prstGeom>
        </p:spPr>
        <p:txBody>
          <a:bodyPr/>
          <a:lstStyle>
            <a:lvl1pPr defTabSz="1161288">
              <a:lnSpc>
                <a:spcPct val="100000"/>
              </a:lnSpc>
              <a:spcBef>
                <a:spcPts val="0"/>
              </a:spcBef>
              <a:defRPr b="0" i="0">
                <a:solidFill>
                  <a:schemeClr val="tx1"/>
                </a:solidFill>
                <a:latin typeface="IBM Plex Sans Light" panose="020B0403050203000203" pitchFamily="34" charset="0"/>
              </a:defRPr>
            </a:lvl1pPr>
            <a:lvl2pPr marL="3276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2pPr>
            <a:lvl3pPr marL="6588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3pPr>
            <a:lvl4pPr marL="1022400" indent="-327600" defTabSz="1161288">
              <a:lnSpc>
                <a:spcPct val="100000"/>
              </a:lnSpc>
              <a:spcBef>
                <a:spcPts val="0"/>
              </a:spcBef>
              <a:buFont typeface="Arial" panose="020B0604020202020204" pitchFamily="34" charset="0"/>
              <a:buChar char="•"/>
              <a:defRPr b="0" i="0">
                <a:solidFill>
                  <a:schemeClr val="tx1"/>
                </a:solidFill>
                <a:latin typeface="IBM Plex Sans Light" panose="020B0403050203000203" pitchFamily="34" charset="0"/>
              </a:defRPr>
            </a:lvl4pPr>
            <a:lvl5pPr defTabSz="1161288">
              <a:spcBef>
                <a:spcPts val="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1430394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36957-63E4-1587-AB6D-C18AE4E04D8D}"/>
              </a:ext>
            </a:extLst>
          </p:cNvPr>
          <p:cNvSpPr>
            <a:spLocks noGrp="1"/>
          </p:cNvSpPr>
          <p:nvPr>
            <p:ph type="title"/>
          </p:nvPr>
        </p:nvSpPr>
        <p:spPr>
          <a:xfrm>
            <a:off x="576072" y="384048"/>
            <a:ext cx="11050588" cy="2859087"/>
          </a:xfrm>
        </p:spPr>
        <p:txBody>
          <a:bodyPr rIns="457200"/>
          <a:lstStyle>
            <a:lvl1pPr>
              <a:lnSpc>
                <a:spcPct val="100000"/>
              </a:lnSpc>
              <a:defRPr sz="8600" b="0" i="0">
                <a:solidFill>
                  <a:schemeClr val="tx2"/>
                </a:solidFill>
                <a:latin typeface="IBM Plex Sans Light" panose="020B0403050203000203" pitchFamily="34" charset="0"/>
              </a:defRPr>
            </a:lvl1pPr>
          </a:lstStyle>
          <a:p>
            <a:r>
              <a:rPr lang="en-US" dirty="0"/>
              <a:t>Click to edit Master title style</a:t>
            </a:r>
          </a:p>
        </p:txBody>
      </p:sp>
      <p:sp>
        <p:nvSpPr>
          <p:cNvPr id="4" name="Slide Number">
            <a:extLst>
              <a:ext uri="{FF2B5EF4-FFF2-40B4-BE49-F238E27FC236}">
                <a16:creationId xmlns:a16="http://schemas.microsoft.com/office/drawing/2014/main" id="{A4B74093-A800-CB62-8607-A04D569204E2}"/>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3">
            <a:extLst>
              <a:ext uri="{FF2B5EF4-FFF2-40B4-BE49-F238E27FC236}">
                <a16:creationId xmlns:a16="http://schemas.microsoft.com/office/drawing/2014/main" id="{A289B0F8-E9A7-CF76-E87F-8D4302E8DA4D}"/>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Tree>
    <p:extLst>
      <p:ext uri="{BB962C8B-B14F-4D97-AF65-F5344CB8AC3E}">
        <p14:creationId xmlns:p14="http://schemas.microsoft.com/office/powerpoint/2010/main" val="357283910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EC0-4BFB-A603-5703-0D692C62692D}"/>
              </a:ext>
            </a:extLst>
          </p:cNvPr>
          <p:cNvSpPr>
            <a:spLocks noGrp="1"/>
          </p:cNvSpPr>
          <p:nvPr>
            <p:ph type="title"/>
          </p:nvPr>
        </p:nvSpPr>
        <p:spPr>
          <a:xfrm>
            <a:off x="574675" y="385200"/>
            <a:ext cx="17141825" cy="8191500"/>
          </a:xfrm>
        </p:spPr>
        <p:txBody>
          <a:bodyPr/>
          <a:lstStyle>
            <a:lvl1pPr>
              <a:lnSpc>
                <a:spcPct val="100000"/>
              </a:lnSpc>
              <a:defRPr sz="17200" b="0" i="0">
                <a:solidFill>
                  <a:schemeClr val="tx2"/>
                </a:solidFill>
                <a:latin typeface="IBM Plex Sans Light" panose="020B0403050203000203" pitchFamily="34" charset="0"/>
              </a:defRPr>
            </a:lvl1pPr>
          </a:lstStyle>
          <a:p>
            <a:r>
              <a:rPr lang="en-US" dirty="0"/>
              <a:t>Click to edit Master title style</a:t>
            </a:r>
          </a:p>
        </p:txBody>
      </p:sp>
      <p:sp>
        <p:nvSpPr>
          <p:cNvPr id="4" name="Slide Number">
            <a:extLst>
              <a:ext uri="{FF2B5EF4-FFF2-40B4-BE49-F238E27FC236}">
                <a16:creationId xmlns:a16="http://schemas.microsoft.com/office/drawing/2014/main" id="{76697187-0170-8894-23C9-28F80A0C3B2B}"/>
              </a:ext>
            </a:extLst>
          </p:cNvPr>
          <p:cNvSpPr txBox="1">
            <a:spLocks noGrp="1"/>
          </p:cNvSpPr>
          <p:nvPr>
            <p:ph type="sldNum" sz="quarter" idx="4"/>
          </p:nvPr>
        </p:nvSpPr>
        <p:spPr>
          <a:xfrm>
            <a:off x="23541592" y="12938838"/>
            <a:ext cx="270908" cy="246221"/>
          </a:xfrm>
          <a:prstGeom prst="rect">
            <a:avLst/>
          </a:prstGeom>
          <a:ln w="12700">
            <a:miter lim="400000"/>
          </a:ln>
        </p:spPr>
        <p:txBody>
          <a:bodyPr wrap="none" lIns="0" tIns="0" rIns="0" bIns="0" anchor="ctr">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5" name="Footer Placeholder 3">
            <a:extLst>
              <a:ext uri="{FF2B5EF4-FFF2-40B4-BE49-F238E27FC236}">
                <a16:creationId xmlns:a16="http://schemas.microsoft.com/office/drawing/2014/main" id="{BC591478-AD3F-2EF7-29A4-36A887DC1956}"/>
              </a:ext>
            </a:extLst>
          </p:cNvPr>
          <p:cNvSpPr>
            <a:spLocks noGrp="1"/>
          </p:cNvSpPr>
          <p:nvPr>
            <p:ph type="ftr" sz="quarter" idx="18"/>
          </p:nvPr>
        </p:nvSpPr>
        <p:spPr>
          <a:xfrm>
            <a:off x="568324" y="12804235"/>
            <a:ext cx="4956176" cy="381000"/>
          </a:xfrm>
        </p:spPr>
        <p:txBody>
          <a:bodyPr/>
          <a:lstStyle>
            <a:lvl1pPr>
              <a:defRPr b="0" i="0">
                <a:latin typeface="IBM Plex Sans Light" panose="020B0403050203000203" pitchFamily="34" charset="0"/>
              </a:defRPr>
            </a:lvl1pPr>
          </a:lstStyle>
          <a:p>
            <a:endParaRPr lang="en-US"/>
          </a:p>
        </p:txBody>
      </p:sp>
    </p:spTree>
    <p:extLst>
      <p:ext uri="{BB962C8B-B14F-4D97-AF65-F5344CB8AC3E}">
        <p14:creationId xmlns:p14="http://schemas.microsoft.com/office/powerpoint/2010/main" val="1201808370"/>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xfrm>
            <a:off x="23541592" y="12939014"/>
            <a:ext cx="270908" cy="246221"/>
          </a:xfrm>
          <a:prstGeom prst="rect">
            <a:avLst/>
          </a:prstGeom>
          <a:ln w="12700">
            <a:miter lim="400000"/>
          </a:ln>
        </p:spPr>
        <p:txBody>
          <a:bodyPr wrap="none" lIns="0" tIns="0" rIns="0" bIns="0" anchor="b" anchorCtr="0">
            <a:spAutoFit/>
          </a:bodyPr>
          <a:lstStyle>
            <a:lvl1pPr algn="r">
              <a:defRPr sz="1600" b="0" i="0">
                <a:solidFill>
                  <a:schemeClr val="tx1"/>
                </a:solidFill>
                <a:latin typeface="IBM Plex Sans Light" panose="020B0403050203000203" pitchFamily="34" charset="0"/>
                <a:ea typeface="+mn-ea"/>
                <a:cs typeface="+mn-cs"/>
                <a:sym typeface="IBM Plex Sans"/>
              </a:defRPr>
            </a:lvl1pPr>
          </a:lstStyle>
          <a:p>
            <a:fld id="{86CB4B4D-7CA3-9044-876B-883B54F8677D}" type="slidenum">
              <a:rPr lang="en-US" smtClean="0"/>
              <a:pPr/>
              <a:t>‹#›</a:t>
            </a:fld>
            <a:endParaRPr lang="en-US"/>
          </a:p>
        </p:txBody>
      </p:sp>
      <p:sp>
        <p:nvSpPr>
          <p:cNvPr id="48" name="Title Text"/>
          <p:cNvSpPr txBox="1">
            <a:spLocks noGrp="1"/>
          </p:cNvSpPr>
          <p:nvPr>
            <p:ph type="title"/>
          </p:nvPr>
        </p:nvSpPr>
        <p:spPr>
          <a:xfrm>
            <a:off x="576072" y="576072"/>
            <a:ext cx="22590125" cy="2651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Title Text</a:t>
            </a:r>
          </a:p>
        </p:txBody>
      </p:sp>
      <p:sp>
        <p:nvSpPr>
          <p:cNvPr id="49" name="Body Level One…"/>
          <p:cNvSpPr txBox="1">
            <a:spLocks noGrp="1"/>
          </p:cNvSpPr>
          <p:nvPr>
            <p:ph type="body" idx="1"/>
          </p:nvPr>
        </p:nvSpPr>
        <p:spPr>
          <a:xfrm>
            <a:off x="574675" y="3327399"/>
            <a:ext cx="22590125" cy="8669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dirty="0"/>
              <a:t>Body Level One</a:t>
            </a:r>
          </a:p>
          <a:p>
            <a:pPr lvl="1"/>
            <a:r>
              <a:rPr dirty="0"/>
              <a:t>Body Level Two</a:t>
            </a:r>
            <a:endParaRPr lang="en-CA" dirty="0"/>
          </a:p>
          <a:p>
            <a:pPr lvl="2"/>
            <a:r>
              <a:rPr lang="en-CA" dirty="0"/>
              <a:t>Body Level Three</a:t>
            </a:r>
          </a:p>
          <a:p>
            <a:pPr lvl="3"/>
            <a:r>
              <a:rPr lang="en-CA" dirty="0"/>
              <a:t>Body Level Four</a:t>
            </a:r>
          </a:p>
        </p:txBody>
      </p:sp>
      <p:sp>
        <p:nvSpPr>
          <p:cNvPr id="2" name="Footer Placeholder 1">
            <a:extLst>
              <a:ext uri="{FF2B5EF4-FFF2-40B4-BE49-F238E27FC236}">
                <a16:creationId xmlns:a16="http://schemas.microsoft.com/office/drawing/2014/main" id="{59EB465A-FE7F-6B71-D716-1673174BBF59}"/>
              </a:ext>
            </a:extLst>
          </p:cNvPr>
          <p:cNvSpPr>
            <a:spLocks noGrp="1"/>
          </p:cNvSpPr>
          <p:nvPr>
            <p:ph type="ftr" sz="quarter" idx="3"/>
          </p:nvPr>
        </p:nvSpPr>
        <p:spPr>
          <a:xfrm>
            <a:off x="568324" y="12804235"/>
            <a:ext cx="4956176" cy="381000"/>
          </a:xfrm>
          <a:prstGeom prst="rect">
            <a:avLst/>
          </a:prstGeom>
        </p:spPr>
        <p:txBody>
          <a:bodyPr vert="horz" lIns="0" tIns="0" rIns="0" bIns="0" rtlCol="0" anchor="b"/>
          <a:lstStyle>
            <a:lvl1pPr algn="l">
              <a:defRPr sz="1600" b="0" i="0">
                <a:solidFill>
                  <a:schemeClr val="tx1"/>
                </a:solidFill>
                <a:latin typeface="IBM Plex Sans Light" panose="020B0403050203000203" pitchFamily="34" charset="0"/>
              </a:defRPr>
            </a:lvl1pPr>
          </a:lstStyle>
          <a:p>
            <a:endParaRPr lang="en-US"/>
          </a:p>
        </p:txBody>
      </p:sp>
    </p:spTree>
    <p:extLst>
      <p:ext uri="{BB962C8B-B14F-4D97-AF65-F5344CB8AC3E}">
        <p14:creationId xmlns:p14="http://schemas.microsoft.com/office/powerpoint/2010/main" val="3669031262"/>
      </p:ext>
    </p:extLst>
  </p:cSld>
  <p:clrMap bg1="dk1" tx1="lt1" bg2="dk2" tx2="lt2" accent1="accent1" accent2="accent2" accent3="accent3" accent4="accent4" accent5="accent5" accent6="accent6" hlink="hlink" folHlink="folHlink"/>
  <p:sldLayoutIdLst>
    <p:sldLayoutId id="2147483944" r:id="rId1"/>
    <p:sldLayoutId id="2147483945" r:id="rId2"/>
    <p:sldLayoutId id="2147483904" r:id="rId3"/>
    <p:sldLayoutId id="2147483905" r:id="rId4"/>
    <p:sldLayoutId id="2147483901" r:id="rId5"/>
    <p:sldLayoutId id="2147483692" r:id="rId6"/>
    <p:sldLayoutId id="2147483906" r:id="rId7"/>
    <p:sldLayoutId id="2147483907" r:id="rId8"/>
    <p:sldLayoutId id="2147483910" r:id="rId9"/>
    <p:sldLayoutId id="2147483908" r:id="rId10"/>
    <p:sldLayoutId id="2147483909" r:id="rId11"/>
    <p:sldLayoutId id="2147483912" r:id="rId12"/>
    <p:sldLayoutId id="2147483914" r:id="rId13"/>
    <p:sldLayoutId id="2147483915" r:id="rId14"/>
    <p:sldLayoutId id="2147483913" r:id="rId15"/>
    <p:sldLayoutId id="2147483917" r:id="rId16"/>
    <p:sldLayoutId id="2147483942" r:id="rId17"/>
    <p:sldLayoutId id="2147483919" r:id="rId18"/>
    <p:sldLayoutId id="2147483929" r:id="rId19"/>
    <p:sldLayoutId id="2147483920" r:id="rId20"/>
    <p:sldLayoutId id="2147483930" r:id="rId21"/>
    <p:sldLayoutId id="2147483928" r:id="rId22"/>
    <p:sldLayoutId id="2147483948" r:id="rId23"/>
    <p:sldLayoutId id="2147483927" r:id="rId24"/>
    <p:sldLayoutId id="2147483950" r:id="rId25"/>
    <p:sldLayoutId id="2147483921" r:id="rId26"/>
    <p:sldLayoutId id="2147483916" r:id="rId27"/>
    <p:sldLayoutId id="2147483922" r:id="rId28"/>
    <p:sldLayoutId id="2147483953" r:id="rId29"/>
    <p:sldLayoutId id="2147483956" r:id="rId30"/>
    <p:sldLayoutId id="2147483923" r:id="rId31"/>
    <p:sldLayoutId id="2147483924" r:id="rId32"/>
    <p:sldLayoutId id="2147483926" r:id="rId33"/>
    <p:sldLayoutId id="2147483925" r:id="rId34"/>
    <p:sldLayoutId id="2147483959" r:id="rId35"/>
    <p:sldLayoutId id="2147483937" r:id="rId36"/>
    <p:sldLayoutId id="2147483932" r:id="rId37"/>
    <p:sldLayoutId id="2147483934" r:id="rId38"/>
    <p:sldLayoutId id="2147483935" r:id="rId39"/>
    <p:sldLayoutId id="2147483936" r:id="rId40"/>
    <p:sldLayoutId id="2147483938" r:id="rId41"/>
    <p:sldLayoutId id="2147483939" r:id="rId42"/>
    <p:sldLayoutId id="2147483940" r:id="rId43"/>
    <p:sldLayoutId id="2147483943" r:id="rId44"/>
    <p:sldLayoutId id="2147483960" r:id="rId45"/>
    <p:sldLayoutId id="2147483941" r:id="rId46"/>
  </p:sldLayoutIdLst>
  <p:transition spd="med"/>
  <p:hf sldNum="0" hdr="0" ftr="0" dt="0"/>
  <p:txStyles>
    <p:titleStyle>
      <a:lvl1pPr marL="0" marR="0" indent="0" algn="l" defTabSz="2438400" rtl="0" eaLnBrk="1" latinLnBrk="0" hangingPunct="1">
        <a:lnSpc>
          <a:spcPct val="100000"/>
        </a:lnSpc>
        <a:spcBef>
          <a:spcPts val="0"/>
        </a:spcBef>
        <a:spcAft>
          <a:spcPts val="0"/>
        </a:spcAft>
        <a:buClrTx/>
        <a:buSzTx/>
        <a:buFontTx/>
        <a:buNone/>
        <a:tabLst/>
        <a:defRPr sz="6400" b="0" i="0" u="none" strike="noStrike" cap="none" spc="0" baseline="0">
          <a:solidFill>
            <a:schemeClr val="tx2"/>
          </a:solidFill>
          <a:uFillTx/>
          <a:latin typeface="IBM Plex Sans Light" panose="020B0403050203000203" pitchFamily="34" charset="0"/>
          <a:ea typeface="+mj-ea"/>
          <a:cs typeface="+mj-cs"/>
          <a:sym typeface="IBM Plex Sans Light"/>
        </a:defRPr>
      </a:lvl1pPr>
      <a:lvl2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2pPr>
      <a:lvl3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3pPr>
      <a:lvl4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4pPr>
      <a:lvl5pPr marL="0" marR="0" indent="0"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5pPr>
      <a:lvl6pPr marL="0" marR="0" indent="362568"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6pPr>
      <a:lvl7pPr marL="0" marR="0" indent="725139"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7pPr>
      <a:lvl8pPr marL="0" marR="0" indent="108770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8pPr>
      <a:lvl9pPr marL="0" marR="0" indent="1450276" algn="l" defTabSz="2438400" rtl="0" eaLnBrk="1" latinLnBrk="0" hangingPunct="1">
        <a:lnSpc>
          <a:spcPct val="90000"/>
        </a:lnSpc>
        <a:spcBef>
          <a:spcPts val="0"/>
        </a:spcBef>
        <a:spcAft>
          <a:spcPts val="0"/>
        </a:spcAft>
        <a:buClrTx/>
        <a:buSzTx/>
        <a:buFontTx/>
        <a:buNone/>
        <a:tabLst/>
        <a:defRPr sz="6400" b="0" i="0" u="none" strike="noStrike" cap="none" spc="0" baseline="0">
          <a:solidFill>
            <a:srgbClr val="000000"/>
          </a:solidFill>
          <a:uFillTx/>
          <a:latin typeface="+mj-lt"/>
          <a:ea typeface="+mj-ea"/>
          <a:cs typeface="+mj-cs"/>
          <a:sym typeface="IBM Plex Sans Light"/>
        </a:defRPr>
      </a:lvl9pPr>
    </p:titleStyle>
    <p:bodyStyle>
      <a:lvl1pPr marL="0" marR="0" indent="0" algn="l" defTabSz="2438400" rtl="0" eaLnBrk="1" latinLnBrk="0" hangingPunct="1">
        <a:lnSpc>
          <a:spcPct val="100000"/>
        </a:lnSpc>
        <a:spcBef>
          <a:spcPts val="0"/>
        </a:spcBef>
        <a:spcAft>
          <a:spcPts val="0"/>
        </a:spcAft>
        <a:buClr>
          <a:schemeClr val="tx1"/>
        </a:buClr>
        <a:buSzTx/>
        <a:buFont typeface="Arial" panose="020B0604020202020204" pitchFamily="34" charset="0"/>
        <a:buNone/>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327600" marR="0" indent="-327600" algn="l" defTabSz="2438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658800" marR="0" indent="-327600" algn="l" defTabSz="2438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986400" marR="0" indent="-327600" algn="l" defTabSz="2438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685800" marR="0" indent="0" algn="l" defTabSz="2438400" rtl="0" eaLnBrk="1" latinLnBrk="0" hangingPunct="1">
        <a:lnSpc>
          <a:spcPct val="110000"/>
        </a:lnSpc>
        <a:spcBef>
          <a:spcPts val="2900"/>
        </a:spcBef>
        <a:spcAft>
          <a:spcPts val="0"/>
        </a:spcAft>
        <a:buClrTx/>
        <a:buSzPct val="100000"/>
        <a:buFont typeface="Arial" panose="020B0604020202020204" pitchFamily="34" charset="0"/>
        <a:buNone/>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p:bodyStyle>
    <p:otherStyle>
      <a:lvl1pPr marL="0" marR="0" indent="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1pPr>
      <a:lvl2pPr marL="0" marR="0" indent="34299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2pPr>
      <a:lvl3pPr marL="0" marR="0" indent="685982"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3pPr>
      <a:lvl4pPr marL="0" marR="0" indent="1028974"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4pPr>
      <a:lvl5pPr marL="0" marR="0" indent="1371965"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5pPr>
      <a:lvl6pPr marL="0" marR="0" indent="1714956"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6pPr>
      <a:lvl7pPr marL="0" marR="0" indent="2057948"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7pPr>
      <a:lvl8pPr marL="0" marR="0" indent="2400940"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8pPr>
      <a:lvl9pPr marL="0" marR="0" indent="2743931" algn="r" defTabSz="1829287" rtl="0" eaLnBrk="1" latinLnBrk="0" hangingPunct="1">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IBM Plex Sans"/>
        </a:defRPr>
      </a:lvl9pPr>
    </p:otherStyle>
  </p:txStyles>
  <p:extLst>
    <p:ext uri="{27BBF7A9-308A-43DC-89C8-2F10F3537804}">
      <p15:sldGuideLst xmlns:p15="http://schemas.microsoft.com/office/powerpoint/2012/main">
        <p15:guide id="1" orient="horz" pos="4320">
          <p15:clr>
            <a:srgbClr val="0F62FE"/>
          </p15:clr>
        </p15:guide>
        <p15:guide id="3" pos="364">
          <p15:clr>
            <a:srgbClr val="EE5396"/>
          </p15:clr>
        </p15:guide>
        <p15:guide id="4" pos="3840">
          <p15:clr>
            <a:srgbClr val="0F62FE"/>
          </p15:clr>
        </p15:guide>
        <p15:guide id="5" pos="1916">
          <p15:clr>
            <a:srgbClr val="EE5396"/>
          </p15:clr>
        </p15:guide>
        <p15:guide id="6" pos="5756">
          <p15:clr>
            <a:srgbClr val="EE5396"/>
          </p15:clr>
        </p15:guide>
        <p15:guide id="7" pos="7319">
          <p15:clr>
            <a:srgbClr val="EE5396"/>
          </p15:clr>
        </p15:guide>
        <p15:guide id="8" pos="8040">
          <p15:clr>
            <a:srgbClr val="EE5396"/>
          </p15:clr>
        </p15:guide>
        <p15:guide id="9" pos="4200">
          <p15:clr>
            <a:srgbClr val="EE5396"/>
          </p15:clr>
        </p15:guide>
        <p15:guide id="10" pos="3480">
          <p15:clr>
            <a:srgbClr val="EE5396"/>
          </p15:clr>
        </p15:guide>
        <p15:guide id="11" pos="9594">
          <p15:clr>
            <a:srgbClr val="EE5396"/>
          </p15:clr>
        </p15:guide>
        <p15:guide id="13" pos="11160">
          <p15:clr>
            <a:srgbClr val="EE5396"/>
          </p15:clr>
        </p15:guide>
        <p15:guide id="14" pos="11880">
          <p15:clr>
            <a:srgbClr val="EE5396"/>
          </p15:clr>
        </p15:guide>
        <p15:guide id="15" pos="13440">
          <p15:clr>
            <a:srgbClr val="EE5396"/>
          </p15:clr>
        </p15:guide>
        <p15:guide id="16" pos="14995">
          <p15:clr>
            <a:srgbClr val="EE5396"/>
          </p15:clr>
        </p15:guide>
        <p15:guide id="17" orient="horz" pos="2160">
          <p15:clr>
            <a:srgbClr val="0F62FE"/>
          </p15:clr>
        </p15:guide>
        <p15:guide id="19" orient="horz" pos="3240">
          <p15:clr>
            <a:srgbClr val="EE5396"/>
          </p15:clr>
        </p15:guide>
        <p15:guide id="20" orient="horz" pos="1080" userDrawn="1">
          <p15:clr>
            <a:srgbClr val="EE5396"/>
          </p15:clr>
        </p15:guide>
        <p15:guide id="21" orient="horz" pos="364">
          <p15:clr>
            <a:srgbClr val="EE5396"/>
          </p15:clr>
        </p15:guide>
        <p15:guide id="22" orient="horz" pos="5400">
          <p15:clr>
            <a:srgbClr val="EE5396"/>
          </p15:clr>
        </p15:guide>
        <p15:guide id="24" orient="horz" pos="7557">
          <p15:clr>
            <a:srgbClr val="EE5396"/>
          </p15:clr>
        </p15:guide>
        <p15:guide id="25" orient="horz" pos="8273">
          <p15:clr>
            <a:srgbClr val="EE5396"/>
          </p15:clr>
        </p15:guide>
        <p15:guide id="26" pos="7680">
          <p15:clr>
            <a:srgbClr val="0F62FE"/>
          </p15:clr>
        </p15:guide>
        <p15:guide id="27" pos="11520">
          <p15:clr>
            <a:srgbClr val="0F62FE"/>
          </p15:clr>
        </p15:guide>
        <p15:guide id="28" orient="horz" pos="6480">
          <p15:clr>
            <a:srgbClr val="0F62FE"/>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andrewj@us.ibm.com"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hyperlink" Target="https://www.ibm.com/downloads/cas/4RLB8QVG" TargetMode="External"/><Relationship Id="rId4" Type="http://schemas.openxmlformats.org/officeDocument/2006/relationships/hyperlink" Target="https://ibm.seismic.com/Link/Content/DCpWjd2JBmTdp8mPQW2hmW2VpDqd"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ibm.seismic.com/Link/Content/DCdqHMJMVMMBWGcWbPX7Xd7P936B" TargetMode="External"/><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hyperlink" Target="https://ibm.seismic.com/Link/Content/DC3RMH7h46mfHG72H2DPJG494hJ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loud.ibm.com/docs/power-iaas?topic=power-iaas-creating-power-virtual-server" TargetMode="External"/><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NsADM37hREE&amp;t=71s" TargetMode="External"/><Relationship Id="rId3" Type="http://schemas.openxmlformats.org/officeDocument/2006/relationships/image" Target="../media/image41.png"/><Relationship Id="rId7" Type="http://schemas.openxmlformats.org/officeDocument/2006/relationships/hyperlink" Target="https://www.ibm.com/products/power-virtual-server"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cloud.ibm.com/docs/power-iaas" TargetMode="External"/><Relationship Id="rId11" Type="http://schemas.openxmlformats.org/officeDocument/2006/relationships/hyperlink" Target="https://www.ibm.com/account/reg/us-en/signup?formid=urx-52579" TargetMode="External"/><Relationship Id="rId5" Type="http://schemas.openxmlformats.org/officeDocument/2006/relationships/hyperlink" Target="https://mediacenter.ibm.com/id/1_5jr9ths4" TargetMode="External"/><Relationship Id="rId10" Type="http://schemas.openxmlformats.org/officeDocument/2006/relationships/hyperlink" Target="https://www.redbooks.ibm.com/search?query=power%20systems%20virtual%20server" TargetMode="External"/><Relationship Id="rId4" Type="http://schemas.openxmlformats.org/officeDocument/2006/relationships/hyperlink" Target="https://mediacenter.ibm.com/id/1_720yfdmk" TargetMode="External"/><Relationship Id="rId9" Type="http://schemas.openxmlformats.org/officeDocument/2006/relationships/hyperlink" Target="https://community.ibm.com/community/user/power/hom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ibm.seismic.com/Link/Content/DCWXP69pVGCRF8qBJcdc3HfHmBq3" TargetMode="External"/><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ibm.seismic.com/Link/Content/DCCfV2JMhj8MfGCHfjH9D7PjJFp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CC38B523-6241-90D0-1224-FE0EF6B7325E}"/>
              </a:ext>
            </a:extLst>
          </p:cNvPr>
          <p:cNvSpPr>
            <a:spLocks noGrp="1"/>
          </p:cNvSpPr>
          <p:nvPr>
            <p:ph type="title"/>
          </p:nvPr>
        </p:nvSpPr>
        <p:spPr>
          <a:xfrm>
            <a:off x="576072" y="384048"/>
            <a:ext cx="12146015" cy="4573587"/>
          </a:xfrm>
        </p:spPr>
        <p:txBody>
          <a:bodyPr/>
          <a:lstStyle/>
          <a:p>
            <a:r>
              <a:rPr lang="en-US" dirty="0">
                <a:solidFill>
                  <a:schemeClr val="tx1"/>
                </a:solidFill>
              </a:rPr>
              <a:t>IBM Power Virtual Server</a:t>
            </a:r>
            <a:br>
              <a:rPr lang="en-US" dirty="0">
                <a:solidFill>
                  <a:schemeClr val="tx1"/>
                </a:solidFill>
              </a:rPr>
            </a:br>
            <a:br>
              <a:rPr lang="en-US" dirty="0">
                <a:solidFill>
                  <a:schemeClr val="tx1"/>
                </a:solidFill>
              </a:rPr>
            </a:br>
            <a:r>
              <a:rPr lang="en-US" sz="6400" dirty="0">
                <a:solidFill>
                  <a:schemeClr val="tx1"/>
                </a:solidFill>
              </a:rPr>
              <a:t>Client presentation</a:t>
            </a:r>
            <a:br>
              <a:rPr lang="en-US" sz="5333" dirty="0">
                <a:solidFill>
                  <a:schemeClr val="tx1"/>
                </a:solidFill>
              </a:rPr>
            </a:br>
            <a:br>
              <a:rPr lang="en-US" sz="5333" dirty="0">
                <a:solidFill>
                  <a:schemeClr val="tx1"/>
                </a:solidFill>
              </a:rPr>
            </a:br>
            <a:r>
              <a:rPr lang="en-US" sz="4267" dirty="0">
                <a:solidFill>
                  <a:schemeClr val="tx1"/>
                </a:solidFill>
              </a:rPr>
              <a:t>—</a:t>
            </a:r>
            <a:br>
              <a:rPr lang="en-US" sz="4267" dirty="0">
                <a:solidFill>
                  <a:schemeClr val="tx1"/>
                </a:solidFill>
              </a:rPr>
            </a:br>
            <a:br>
              <a:rPr lang="en-US" sz="4267" dirty="0">
                <a:solidFill>
                  <a:schemeClr val="tx1"/>
                </a:solidFill>
              </a:rPr>
            </a:br>
            <a:r>
              <a:rPr lang="en-US" sz="4400" dirty="0">
                <a:solidFill>
                  <a:schemeClr val="tx1"/>
                </a:solidFill>
              </a:rPr>
              <a:t>Andrew Jones</a:t>
            </a:r>
            <a:br>
              <a:rPr lang="en-US" sz="4400" dirty="0">
                <a:solidFill>
                  <a:schemeClr val="tx1"/>
                </a:solidFill>
              </a:rPr>
            </a:br>
            <a:r>
              <a:rPr lang="en-US" sz="3200" dirty="0">
                <a:solidFill>
                  <a:schemeClr val="tx1"/>
                </a:solidFill>
              </a:rPr>
              <a:t>Principal Solution Architect</a:t>
            </a:r>
            <a:br>
              <a:rPr lang="en-US" sz="3200" dirty="0">
                <a:solidFill>
                  <a:schemeClr val="tx1"/>
                </a:solidFill>
              </a:rPr>
            </a:br>
            <a:r>
              <a:rPr lang="en-US" sz="3200" dirty="0">
                <a:solidFill>
                  <a:schemeClr val="tx1"/>
                </a:solidFill>
              </a:rPr>
              <a:t>IBM Technology Sales Enablement</a:t>
            </a:r>
            <a:br>
              <a:rPr lang="en-US" sz="3200" dirty="0">
                <a:solidFill>
                  <a:schemeClr val="tx1"/>
                </a:solidFill>
              </a:rPr>
            </a:br>
            <a:r>
              <a:rPr lang="en-US" sz="3200" dirty="0">
                <a:solidFill>
                  <a:schemeClr val="bg1"/>
                </a:solidFill>
                <a:hlinkClick r:id="rId3"/>
              </a:rPr>
              <a:t>andrewj@us.ibm.com</a:t>
            </a:r>
            <a:br>
              <a:rPr lang="en-US" sz="3200" dirty="0">
                <a:solidFill>
                  <a:schemeClr val="bg1"/>
                </a:solidFill>
              </a:rPr>
            </a:br>
            <a:endParaRPr lang="en-US" sz="3200" dirty="0">
              <a:solidFill>
                <a:schemeClr val="bg1"/>
              </a:solidFill>
            </a:endParaRPr>
          </a:p>
        </p:txBody>
      </p:sp>
      <p:pic>
        <p:nvPicPr>
          <p:cNvPr id="5" name="Picture Placeholder 4" descr="A close up of a clock&#10;&#10;Description automatically generated with medium confidence">
            <a:extLst>
              <a:ext uri="{FF2B5EF4-FFF2-40B4-BE49-F238E27FC236}">
                <a16:creationId xmlns:a16="http://schemas.microsoft.com/office/drawing/2014/main" id="{2CD9C93A-885C-E468-0669-4A6653831346}"/>
              </a:ext>
            </a:extLst>
          </p:cNvPr>
          <p:cNvPicPr>
            <a:picLocks noGrp="1" noChangeAspect="1"/>
          </p:cNvPicPr>
          <p:nvPr>
            <p:ph type="pic" sz="quarter" idx="12"/>
          </p:nvPr>
        </p:nvPicPr>
        <p:blipFill rotWithShape="1">
          <a:blip r:embed="rId4">
            <a:alphaModFix amt="89000"/>
          </a:blip>
          <a:srcRect l="24385" t="-6" r="23995" b="6"/>
          <a:stretch/>
        </p:blipFill>
        <p:spPr>
          <a:xfrm>
            <a:off x="12763500" y="569913"/>
            <a:ext cx="11049000" cy="12574587"/>
          </a:xfrm>
        </p:spPr>
      </p:pic>
    </p:spTree>
    <p:extLst>
      <p:ext uri="{BB962C8B-B14F-4D97-AF65-F5344CB8AC3E}">
        <p14:creationId xmlns:p14="http://schemas.microsoft.com/office/powerpoint/2010/main" val="3595084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4930B3EC-8DBE-B223-5558-1E76C0F9B58C}"/>
              </a:ext>
            </a:extLst>
          </p:cNvPr>
          <p:cNvSpPr/>
          <p:nvPr/>
        </p:nvSpPr>
        <p:spPr>
          <a:xfrm flipH="1">
            <a:off x="0" y="38243"/>
            <a:ext cx="6096001" cy="13716000"/>
          </a:xfrm>
          <a:prstGeom prst="rect">
            <a:avLst/>
          </a:prstGeom>
          <a:solidFill>
            <a:srgbClr val="E5F6FF"/>
          </a:solidFill>
          <a:ln w="12700">
            <a:miter lim="400000"/>
          </a:ln>
        </p:spPr>
        <p:txBody>
          <a:bodyPr tIns="91439" bIns="91439"/>
          <a:lstStyle/>
          <a:p>
            <a:pPr defTabSz="914400">
              <a:defRPr sz="2400">
                <a:solidFill>
                  <a:srgbClr val="000000"/>
                </a:solidFill>
              </a:defRPr>
            </a:pPr>
            <a:endParaRPr sz="2400" dirty="0"/>
          </a:p>
        </p:txBody>
      </p:sp>
      <p:sp>
        <p:nvSpPr>
          <p:cNvPr id="34" name="Title 33">
            <a:extLst>
              <a:ext uri="{FF2B5EF4-FFF2-40B4-BE49-F238E27FC236}">
                <a16:creationId xmlns:a16="http://schemas.microsoft.com/office/drawing/2014/main" id="{55C1793A-BFF2-5FAC-4592-256401608F88}"/>
              </a:ext>
            </a:extLst>
          </p:cNvPr>
          <p:cNvSpPr>
            <a:spLocks noGrp="1"/>
          </p:cNvSpPr>
          <p:nvPr>
            <p:ph type="title"/>
          </p:nvPr>
        </p:nvSpPr>
        <p:spPr>
          <a:xfrm>
            <a:off x="576072" y="385200"/>
            <a:ext cx="5244436" cy="2859087"/>
          </a:xfrm>
        </p:spPr>
        <p:txBody>
          <a:bodyPr/>
          <a:lstStyle/>
          <a:p>
            <a:r>
              <a:rPr lang="en-US" dirty="0">
                <a:solidFill>
                  <a:schemeClr val="accent1">
                    <a:satOff val="-10322"/>
                    <a:lumOff val="-10549"/>
                  </a:schemeClr>
                </a:solidFill>
              </a:rPr>
              <a:t>Cloud advantages with PowerVS</a:t>
            </a:r>
            <a:br>
              <a:rPr lang="en-US" dirty="0">
                <a:solidFill>
                  <a:schemeClr val="accent1">
                    <a:satOff val="-10322"/>
                    <a:lumOff val="-10549"/>
                  </a:schemeClr>
                </a:solidFill>
              </a:rPr>
            </a:br>
            <a:endParaRPr lang="en-US" dirty="0"/>
          </a:p>
        </p:txBody>
      </p:sp>
      <p:sp>
        <p:nvSpPr>
          <p:cNvPr id="35" name="Text Placeholder 34">
            <a:extLst>
              <a:ext uri="{FF2B5EF4-FFF2-40B4-BE49-F238E27FC236}">
                <a16:creationId xmlns:a16="http://schemas.microsoft.com/office/drawing/2014/main" id="{93BD9B66-E57B-E8C3-7D8F-008F98C7F369}"/>
              </a:ext>
            </a:extLst>
          </p:cNvPr>
          <p:cNvSpPr>
            <a:spLocks noGrp="1"/>
          </p:cNvSpPr>
          <p:nvPr>
            <p:ph type="body" sz="quarter" idx="10"/>
          </p:nvPr>
        </p:nvSpPr>
        <p:spPr/>
        <p:txBody>
          <a:bodyPr/>
          <a:lstStyle/>
          <a:p>
            <a:r>
              <a:rPr lang="en-US" dirty="0"/>
              <a:t>Optimize consumption</a:t>
            </a:r>
          </a:p>
        </p:txBody>
      </p:sp>
      <p:sp>
        <p:nvSpPr>
          <p:cNvPr id="42" name="Text Placeholder 41">
            <a:extLst>
              <a:ext uri="{FF2B5EF4-FFF2-40B4-BE49-F238E27FC236}">
                <a16:creationId xmlns:a16="http://schemas.microsoft.com/office/drawing/2014/main" id="{8FF4C348-28AC-5603-8690-0E1B187DA7F8}"/>
              </a:ext>
            </a:extLst>
          </p:cNvPr>
          <p:cNvSpPr>
            <a:spLocks noGrp="1"/>
          </p:cNvSpPr>
          <p:nvPr>
            <p:ph type="body" sz="quarter" idx="24"/>
          </p:nvPr>
        </p:nvSpPr>
        <p:spPr/>
        <p:txBody>
          <a:bodyPr/>
          <a:lstStyle/>
          <a:p>
            <a:r>
              <a:rPr lang="en-US" dirty="0"/>
              <a:t>Run mission-critical workloads</a:t>
            </a:r>
          </a:p>
        </p:txBody>
      </p:sp>
      <p:sp>
        <p:nvSpPr>
          <p:cNvPr id="43" name="Text Placeholder 42">
            <a:extLst>
              <a:ext uri="{FF2B5EF4-FFF2-40B4-BE49-F238E27FC236}">
                <a16:creationId xmlns:a16="http://schemas.microsoft.com/office/drawing/2014/main" id="{0CCFA907-BF0E-1CE1-2D4A-A8E4CC22C0ED}"/>
              </a:ext>
            </a:extLst>
          </p:cNvPr>
          <p:cNvSpPr>
            <a:spLocks noGrp="1"/>
          </p:cNvSpPr>
          <p:nvPr>
            <p:ph type="body" sz="quarter" idx="25"/>
          </p:nvPr>
        </p:nvSpPr>
        <p:spPr/>
        <p:txBody>
          <a:bodyPr/>
          <a:lstStyle/>
          <a:p>
            <a:r>
              <a:rPr lang="en-US" dirty="0"/>
              <a:t>Modernize workloads</a:t>
            </a:r>
          </a:p>
        </p:txBody>
      </p:sp>
      <p:sp>
        <p:nvSpPr>
          <p:cNvPr id="44" name="Text Placeholder 43">
            <a:extLst>
              <a:ext uri="{FF2B5EF4-FFF2-40B4-BE49-F238E27FC236}">
                <a16:creationId xmlns:a16="http://schemas.microsoft.com/office/drawing/2014/main" id="{2261F00C-1054-F3B7-E489-6244CC470E47}"/>
              </a:ext>
            </a:extLst>
          </p:cNvPr>
          <p:cNvSpPr>
            <a:spLocks noGrp="1"/>
          </p:cNvSpPr>
          <p:nvPr>
            <p:ph type="body" sz="quarter" idx="26"/>
          </p:nvPr>
        </p:nvSpPr>
        <p:spPr/>
        <p:txBody>
          <a:bodyPr/>
          <a:lstStyle/>
          <a:p>
            <a:r>
              <a:rPr lang="en-US" dirty="0"/>
              <a:t>Access AI</a:t>
            </a:r>
          </a:p>
        </p:txBody>
      </p:sp>
      <p:sp>
        <p:nvSpPr>
          <p:cNvPr id="45" name="Text Placeholder 44">
            <a:extLst>
              <a:ext uri="{FF2B5EF4-FFF2-40B4-BE49-F238E27FC236}">
                <a16:creationId xmlns:a16="http://schemas.microsoft.com/office/drawing/2014/main" id="{E5B375FA-2840-7206-65D0-96320103D345}"/>
              </a:ext>
            </a:extLst>
          </p:cNvPr>
          <p:cNvSpPr>
            <a:spLocks noGrp="1"/>
          </p:cNvSpPr>
          <p:nvPr>
            <p:ph type="body" sz="quarter" idx="27"/>
          </p:nvPr>
        </p:nvSpPr>
        <p:spPr/>
        <p:txBody>
          <a:bodyPr/>
          <a:lstStyle/>
          <a:p>
            <a:r>
              <a:rPr lang="en-US" dirty="0"/>
              <a:t>Grow at your own pace</a:t>
            </a:r>
          </a:p>
        </p:txBody>
      </p:sp>
      <p:sp>
        <p:nvSpPr>
          <p:cNvPr id="46" name="Text Placeholder 45">
            <a:extLst>
              <a:ext uri="{FF2B5EF4-FFF2-40B4-BE49-F238E27FC236}">
                <a16:creationId xmlns:a16="http://schemas.microsoft.com/office/drawing/2014/main" id="{569E9E56-57B1-5FDB-9496-4D4D43519763}"/>
              </a:ext>
            </a:extLst>
          </p:cNvPr>
          <p:cNvSpPr>
            <a:spLocks noGrp="1"/>
          </p:cNvSpPr>
          <p:nvPr>
            <p:ph type="body" sz="quarter" idx="28"/>
          </p:nvPr>
        </p:nvSpPr>
        <p:spPr/>
        <p:txBody>
          <a:bodyPr/>
          <a:lstStyle/>
          <a:p>
            <a:r>
              <a:rPr lang="en-US" dirty="0"/>
              <a:t>Migrate to hybrid cloud</a:t>
            </a:r>
          </a:p>
        </p:txBody>
      </p:sp>
      <p:pic>
        <p:nvPicPr>
          <p:cNvPr id="57" name="Picture Placeholder 56">
            <a:extLst>
              <a:ext uri="{FF2B5EF4-FFF2-40B4-BE49-F238E27FC236}">
                <a16:creationId xmlns:a16="http://schemas.microsoft.com/office/drawing/2014/main" id="{2F6F7DA1-718D-61CC-D7B7-E5437D9C89A3}"/>
              </a:ext>
            </a:extLst>
          </p:cNvPr>
          <p:cNvPicPr>
            <a:picLocks noGrp="1" noChangeAspect="1"/>
          </p:cNvPicPr>
          <p:nvPr>
            <p:ph type="pic" sz="quarter" idx="17"/>
          </p:nvPr>
        </p:nvPicPr>
        <p:blipFill>
          <a:blip r:embed="rId3"/>
          <a:srcRect l="4466" r="4466"/>
          <a:stretch>
            <a:fillRect/>
          </a:stretch>
        </p:blipFill>
        <p:spPr>
          <a:xfrm>
            <a:off x="6667500" y="579247"/>
            <a:ext cx="402336" cy="403225"/>
          </a:xfrm>
          <a:prstGeom prst="rect">
            <a:avLst/>
          </a:prstGeom>
        </p:spPr>
      </p:pic>
      <p:pic>
        <p:nvPicPr>
          <p:cNvPr id="58" name="Picture 57">
            <a:extLst>
              <a:ext uri="{FF2B5EF4-FFF2-40B4-BE49-F238E27FC236}">
                <a16:creationId xmlns:a16="http://schemas.microsoft.com/office/drawing/2014/main" id="{3B1DE0CD-463B-46CB-A496-A86B2E9655A3}"/>
              </a:ext>
            </a:extLst>
          </p:cNvPr>
          <p:cNvPicPr>
            <a:picLocks noChangeAspect="1"/>
          </p:cNvPicPr>
          <p:nvPr/>
        </p:nvPicPr>
        <p:blipFill>
          <a:blip r:embed="rId4"/>
          <a:stretch>
            <a:fillRect/>
          </a:stretch>
        </p:blipFill>
        <p:spPr>
          <a:xfrm>
            <a:off x="12715781" y="576072"/>
            <a:ext cx="444500" cy="406400"/>
          </a:xfrm>
          <a:prstGeom prst="rect">
            <a:avLst/>
          </a:prstGeom>
        </p:spPr>
      </p:pic>
      <p:pic>
        <p:nvPicPr>
          <p:cNvPr id="62" name="Picture Placeholder 61">
            <a:extLst>
              <a:ext uri="{FF2B5EF4-FFF2-40B4-BE49-F238E27FC236}">
                <a16:creationId xmlns:a16="http://schemas.microsoft.com/office/drawing/2014/main" id="{2B9AF058-A8AF-0512-4221-D7CD85B03F14}"/>
              </a:ext>
            </a:extLst>
          </p:cNvPr>
          <p:cNvPicPr>
            <a:picLocks noGrp="1" noChangeAspect="1"/>
          </p:cNvPicPr>
          <p:nvPr>
            <p:ph type="pic" sz="quarter" idx="20"/>
          </p:nvPr>
        </p:nvPicPr>
        <p:blipFill>
          <a:blip r:embed="rId5"/>
          <a:srcRect l="3043" r="3043"/>
          <a:stretch>
            <a:fillRect/>
          </a:stretch>
        </p:blipFill>
        <p:spPr>
          <a:xfrm>
            <a:off x="6667500" y="6694631"/>
            <a:ext cx="402336" cy="403225"/>
          </a:xfrm>
          <a:prstGeom prst="rect">
            <a:avLst/>
          </a:prstGeom>
        </p:spPr>
      </p:pic>
      <p:pic>
        <p:nvPicPr>
          <p:cNvPr id="66" name="Picture Placeholder 65">
            <a:extLst>
              <a:ext uri="{FF2B5EF4-FFF2-40B4-BE49-F238E27FC236}">
                <a16:creationId xmlns:a16="http://schemas.microsoft.com/office/drawing/2014/main" id="{392A9529-66D8-ACCB-77EF-6D768E604940}"/>
              </a:ext>
            </a:extLst>
          </p:cNvPr>
          <p:cNvPicPr>
            <a:picLocks noGrp="1" noChangeAspect="1"/>
          </p:cNvPicPr>
          <p:nvPr>
            <p:ph type="pic" sz="quarter" idx="22"/>
          </p:nvPr>
        </p:nvPicPr>
        <p:blipFill>
          <a:blip r:embed="rId6"/>
          <a:srcRect l="4466" r="4466"/>
          <a:stretch>
            <a:fillRect/>
          </a:stretch>
        </p:blipFill>
        <p:spPr>
          <a:xfrm>
            <a:off x="18799748" y="6694631"/>
            <a:ext cx="402336" cy="403225"/>
          </a:xfrm>
          <a:prstGeom prst="rect">
            <a:avLst/>
          </a:prstGeom>
        </p:spPr>
      </p:pic>
      <p:pic>
        <p:nvPicPr>
          <p:cNvPr id="72" name="Picture Placeholder 71">
            <a:extLst>
              <a:ext uri="{FF2B5EF4-FFF2-40B4-BE49-F238E27FC236}">
                <a16:creationId xmlns:a16="http://schemas.microsoft.com/office/drawing/2014/main" id="{6B09D2AF-A4A1-C706-69A5-95CBEF63188B}"/>
              </a:ext>
            </a:extLst>
          </p:cNvPr>
          <p:cNvPicPr>
            <a:picLocks noGrp="1" noChangeAspect="1"/>
          </p:cNvPicPr>
          <p:nvPr>
            <p:ph type="pic" sz="quarter" idx="21"/>
          </p:nvPr>
        </p:nvPicPr>
        <p:blipFill>
          <a:blip r:embed="rId7"/>
          <a:srcRect l="4466" r="4466"/>
          <a:stretch>
            <a:fillRect/>
          </a:stretch>
        </p:blipFill>
        <p:spPr>
          <a:xfrm>
            <a:off x="12715781" y="6694631"/>
            <a:ext cx="402336" cy="403225"/>
          </a:xfrm>
          <a:prstGeom prst="rect">
            <a:avLst/>
          </a:prstGeom>
        </p:spPr>
      </p:pic>
      <p:pic>
        <p:nvPicPr>
          <p:cNvPr id="74" name="Picture 73">
            <a:extLst>
              <a:ext uri="{FF2B5EF4-FFF2-40B4-BE49-F238E27FC236}">
                <a16:creationId xmlns:a16="http://schemas.microsoft.com/office/drawing/2014/main" id="{00C366BD-6DC6-883C-4960-F64D1EDDEB13}"/>
              </a:ext>
            </a:extLst>
          </p:cNvPr>
          <p:cNvPicPr>
            <a:picLocks noChangeAspect="1"/>
          </p:cNvPicPr>
          <p:nvPr/>
        </p:nvPicPr>
        <p:blipFill>
          <a:blip r:embed="rId8"/>
          <a:stretch>
            <a:fillRect/>
          </a:stretch>
        </p:blipFill>
        <p:spPr>
          <a:xfrm>
            <a:off x="18799748" y="664972"/>
            <a:ext cx="444500" cy="317500"/>
          </a:xfrm>
          <a:prstGeom prst="rect">
            <a:avLst/>
          </a:prstGeom>
        </p:spPr>
      </p:pic>
    </p:spTree>
    <p:extLst>
      <p:ext uri="{BB962C8B-B14F-4D97-AF65-F5344CB8AC3E}">
        <p14:creationId xmlns:p14="http://schemas.microsoft.com/office/powerpoint/2010/main" val="421743634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F47F5-E6A5-B3C0-588D-5DF69DDD8058}"/>
              </a:ext>
            </a:extLst>
          </p:cNvPr>
          <p:cNvSpPr>
            <a:spLocks noGrp="1"/>
          </p:cNvSpPr>
          <p:nvPr>
            <p:ph type="title"/>
          </p:nvPr>
        </p:nvSpPr>
        <p:spPr>
          <a:xfrm>
            <a:off x="576072" y="385200"/>
            <a:ext cx="22603968" cy="1525588"/>
          </a:xfrm>
        </p:spPr>
        <p:txBody>
          <a:bodyPr/>
          <a:lstStyle/>
          <a:p>
            <a:r>
              <a:rPr lang="en-CA" dirty="0"/>
              <a:t>IBM Power Virtual Server</a:t>
            </a:r>
            <a:br>
              <a:rPr lang="en-CA" dirty="0"/>
            </a:br>
            <a:r>
              <a:rPr lang="en-CA" sz="4400" dirty="0"/>
              <a:t>Popular Use Cases</a:t>
            </a:r>
            <a:br>
              <a:rPr lang="en-CA" dirty="0"/>
            </a:br>
            <a:endParaRPr lang="en-US" dirty="0"/>
          </a:p>
        </p:txBody>
      </p:sp>
      <p:sp>
        <p:nvSpPr>
          <p:cNvPr id="3" name="Text Placeholder 2">
            <a:extLst>
              <a:ext uri="{FF2B5EF4-FFF2-40B4-BE49-F238E27FC236}">
                <a16:creationId xmlns:a16="http://schemas.microsoft.com/office/drawing/2014/main" id="{48A33A20-D3B3-C3F5-8366-1CDA6130E3A5}"/>
              </a:ext>
            </a:extLst>
          </p:cNvPr>
          <p:cNvSpPr>
            <a:spLocks noGrp="1"/>
          </p:cNvSpPr>
          <p:nvPr>
            <p:ph type="body" sz="quarter" idx="10"/>
          </p:nvPr>
        </p:nvSpPr>
        <p:spPr>
          <a:xfrm>
            <a:off x="6667500" y="4277032"/>
            <a:ext cx="4963923" cy="7724468"/>
          </a:xfrm>
        </p:spPr>
        <p:txBody>
          <a:bodyPr/>
          <a:lstStyle/>
          <a:p>
            <a:pPr>
              <a:spcBef>
                <a:spcPts val="1000"/>
              </a:spcBef>
              <a:defRPr sz="3200"/>
            </a:pPr>
            <a:r>
              <a:rPr lang="en-CA" dirty="0"/>
              <a:t>Business Continuity</a:t>
            </a:r>
          </a:p>
          <a:p>
            <a:pPr>
              <a:spcBef>
                <a:spcPts val="1000"/>
              </a:spcBef>
              <a:defRPr sz="2400" i="1">
                <a:latin typeface="+mj-lt"/>
                <a:ea typeface="+mj-ea"/>
                <a:cs typeface="+mj-cs"/>
                <a:sym typeface="IBM Plex Sans"/>
              </a:defRPr>
            </a:pPr>
            <a:r>
              <a:rPr lang="en-CA" dirty="0">
                <a:solidFill>
                  <a:schemeClr val="accent1"/>
                </a:solidFill>
              </a:rPr>
              <a:t>Reliable failover solutions</a:t>
            </a:r>
          </a:p>
          <a:p>
            <a:pPr defTabSz="2438989">
              <a:defRPr sz="2400"/>
            </a:pPr>
            <a:endParaRPr lang="en-CA" dirty="0"/>
          </a:p>
          <a:p>
            <a:pPr defTabSz="2438989">
              <a:defRPr sz="2400"/>
            </a:pPr>
            <a:r>
              <a:rPr lang="en-CA" dirty="0"/>
              <a:t>Backup, HA, and DR</a:t>
            </a:r>
          </a:p>
          <a:p>
            <a:pPr defTabSz="2438989">
              <a:defRPr sz="2400"/>
            </a:pPr>
            <a:endParaRPr lang="en-CA" dirty="0"/>
          </a:p>
          <a:p>
            <a:pPr defTabSz="2438989">
              <a:defRPr sz="2400"/>
            </a:pPr>
            <a:r>
              <a:rPr lang="en-CA" dirty="0"/>
              <a:t>Reduce CapEx </a:t>
            </a:r>
          </a:p>
          <a:p>
            <a:pPr defTabSz="2438989">
              <a:defRPr sz="2400"/>
            </a:pPr>
            <a:endParaRPr lang="en-CA" dirty="0"/>
          </a:p>
          <a:p>
            <a:pPr defTabSz="2438989">
              <a:defRPr sz="2400"/>
            </a:pPr>
            <a:r>
              <a:rPr lang="en-CA" dirty="0"/>
              <a:t>Flexible DR capacity</a:t>
            </a:r>
          </a:p>
          <a:p>
            <a:pPr defTabSz="2438989">
              <a:defRPr sz="2400"/>
            </a:pPr>
            <a:endParaRPr lang="en-CA" dirty="0"/>
          </a:p>
          <a:p>
            <a:pPr defTabSz="2438989">
              <a:defRPr sz="2400"/>
            </a:pPr>
            <a:r>
              <a:rPr lang="en-CA" dirty="0"/>
              <a:t>Reduce capacity planning complexity and capacity headroom</a:t>
            </a:r>
          </a:p>
          <a:p>
            <a:endParaRPr lang="en-US" dirty="0"/>
          </a:p>
        </p:txBody>
      </p:sp>
      <p:sp>
        <p:nvSpPr>
          <p:cNvPr id="4" name="Text Placeholder 3">
            <a:extLst>
              <a:ext uri="{FF2B5EF4-FFF2-40B4-BE49-F238E27FC236}">
                <a16:creationId xmlns:a16="http://schemas.microsoft.com/office/drawing/2014/main" id="{F92C3A58-0D78-9F8C-7239-1BA14CE23AEC}"/>
              </a:ext>
            </a:extLst>
          </p:cNvPr>
          <p:cNvSpPr>
            <a:spLocks noGrp="1"/>
          </p:cNvSpPr>
          <p:nvPr>
            <p:ph type="body" sz="quarter" idx="19"/>
          </p:nvPr>
        </p:nvSpPr>
        <p:spPr>
          <a:xfrm>
            <a:off x="720724" y="4277032"/>
            <a:ext cx="4963923" cy="7724468"/>
          </a:xfrm>
        </p:spPr>
        <p:txBody>
          <a:bodyPr/>
          <a:lstStyle/>
          <a:p>
            <a:pPr>
              <a:spcBef>
                <a:spcPts val="1000"/>
              </a:spcBef>
              <a:defRPr sz="3200"/>
            </a:pPr>
            <a:r>
              <a:rPr lang="en-CA" dirty="0"/>
              <a:t>Data center optimization</a:t>
            </a:r>
          </a:p>
          <a:p>
            <a:pPr>
              <a:defRPr sz="2400" i="1">
                <a:latin typeface="+mj-lt"/>
                <a:ea typeface="+mj-ea"/>
                <a:cs typeface="+mj-cs"/>
                <a:sym typeface="IBM Plex Sans"/>
              </a:defRPr>
            </a:pPr>
            <a:r>
              <a:rPr lang="en-CA" dirty="0">
                <a:solidFill>
                  <a:schemeClr val="accent1"/>
                </a:solidFill>
              </a:rPr>
              <a:t>Business expansion and </a:t>
            </a:r>
            <a:br>
              <a:rPr lang="en-CA" dirty="0">
                <a:solidFill>
                  <a:schemeClr val="accent1"/>
                </a:solidFill>
              </a:rPr>
            </a:br>
            <a:r>
              <a:rPr lang="en-CA" dirty="0">
                <a:solidFill>
                  <a:schemeClr val="accent1"/>
                </a:solidFill>
              </a:rPr>
              <a:t>worldwide growth</a:t>
            </a:r>
          </a:p>
          <a:p>
            <a:pPr>
              <a:defRPr sz="2400">
                <a:latin typeface="+mj-lt"/>
                <a:ea typeface="+mj-ea"/>
                <a:cs typeface="+mj-cs"/>
                <a:sym typeface="IBM Plex Sans"/>
              </a:defRPr>
            </a:pPr>
            <a:endParaRPr lang="en-CA" dirty="0"/>
          </a:p>
          <a:p>
            <a:pPr defTabSz="2438989">
              <a:defRPr sz="2400"/>
            </a:pPr>
            <a:r>
              <a:rPr lang="en-CA" dirty="0"/>
              <a:t>Frictionless migration; architecture aligned with certified stack</a:t>
            </a:r>
          </a:p>
          <a:p>
            <a:pPr defTabSz="2438989">
              <a:defRPr sz="2400"/>
            </a:pPr>
            <a:endParaRPr lang="en-CA" dirty="0"/>
          </a:p>
          <a:p>
            <a:pPr defTabSz="2438989">
              <a:defRPr sz="2400"/>
            </a:pPr>
            <a:r>
              <a:rPr lang="en-CA" dirty="0"/>
              <a:t>Grow quickly, accelerate time </a:t>
            </a:r>
          </a:p>
          <a:p>
            <a:pPr defTabSz="2438989">
              <a:defRPr sz="2400"/>
            </a:pPr>
            <a:r>
              <a:rPr lang="en-CA" dirty="0"/>
              <a:t>to value and geographic expansion </a:t>
            </a:r>
          </a:p>
          <a:p>
            <a:pPr defTabSz="2438989">
              <a:defRPr sz="2400"/>
            </a:pPr>
            <a:endParaRPr lang="en-CA" dirty="0"/>
          </a:p>
          <a:p>
            <a:pPr defTabSz="2438989">
              <a:defRPr sz="2400"/>
            </a:pPr>
            <a:r>
              <a:rPr lang="en-CA" dirty="0"/>
              <a:t>Maintain ISV certifications </a:t>
            </a:r>
            <a:br>
              <a:rPr lang="en-CA" dirty="0"/>
            </a:br>
            <a:r>
              <a:rPr lang="en-CA" dirty="0"/>
              <a:t>and support</a:t>
            </a:r>
          </a:p>
          <a:p>
            <a:pPr defTabSz="2438989">
              <a:defRPr sz="2400"/>
            </a:pPr>
            <a:endParaRPr lang="en-CA" dirty="0"/>
          </a:p>
          <a:p>
            <a:pPr defTabSz="2438989">
              <a:defRPr sz="2400"/>
            </a:pPr>
            <a:r>
              <a:rPr lang="en-CA" dirty="0"/>
              <a:t>Multisite implementation </a:t>
            </a:r>
          </a:p>
          <a:p>
            <a:pPr defTabSz="2438989">
              <a:defRPr sz="2400"/>
            </a:pPr>
            <a:r>
              <a:rPr lang="en-CA" dirty="0"/>
              <a:t>with production, HA, DR, </a:t>
            </a:r>
          </a:p>
          <a:p>
            <a:pPr defTabSz="2438989">
              <a:defRPr sz="2400"/>
            </a:pPr>
            <a:r>
              <a:rPr lang="en-CA" dirty="0"/>
              <a:t>and Dev/test environments</a:t>
            </a:r>
          </a:p>
          <a:p>
            <a:endParaRPr lang="en-US" dirty="0"/>
          </a:p>
        </p:txBody>
      </p:sp>
      <p:sp>
        <p:nvSpPr>
          <p:cNvPr id="5" name="Text Placeholder 4">
            <a:extLst>
              <a:ext uri="{FF2B5EF4-FFF2-40B4-BE49-F238E27FC236}">
                <a16:creationId xmlns:a16="http://schemas.microsoft.com/office/drawing/2014/main" id="{27CDF794-9124-5B06-809C-774B05712F79}"/>
              </a:ext>
            </a:extLst>
          </p:cNvPr>
          <p:cNvSpPr>
            <a:spLocks noGrp="1"/>
          </p:cNvSpPr>
          <p:nvPr>
            <p:ph type="body" sz="quarter" idx="20"/>
          </p:nvPr>
        </p:nvSpPr>
        <p:spPr>
          <a:xfrm>
            <a:off x="12739220" y="4277031"/>
            <a:ext cx="4963923" cy="7724469"/>
          </a:xfrm>
        </p:spPr>
        <p:txBody>
          <a:bodyPr/>
          <a:lstStyle/>
          <a:p>
            <a:pPr>
              <a:spcBef>
                <a:spcPts val="1000"/>
              </a:spcBef>
              <a:defRPr sz="3200"/>
            </a:pPr>
            <a:r>
              <a:rPr lang="en-CA" dirty="0"/>
              <a:t>Modernization</a:t>
            </a:r>
          </a:p>
          <a:p>
            <a:pPr>
              <a:defRPr sz="2400" i="1">
                <a:latin typeface="+mj-lt"/>
                <a:ea typeface="+mj-ea"/>
                <a:cs typeface="+mj-cs"/>
                <a:sym typeface="IBM Plex Sans"/>
              </a:defRPr>
            </a:pPr>
            <a:r>
              <a:rPr lang="en-CA" dirty="0">
                <a:solidFill>
                  <a:schemeClr val="accent1"/>
                </a:solidFill>
              </a:rPr>
              <a:t>Modernize process and evaluate cloud feasibility</a:t>
            </a:r>
          </a:p>
          <a:p>
            <a:pPr>
              <a:defRPr sz="2400"/>
            </a:pPr>
            <a:endParaRPr lang="en-CA" dirty="0"/>
          </a:p>
          <a:p>
            <a:pPr defTabSz="2438989">
              <a:defRPr sz="2400"/>
            </a:pPr>
            <a:r>
              <a:rPr lang="en-CA" dirty="0"/>
              <a:t>Increase business agility</a:t>
            </a:r>
          </a:p>
          <a:p>
            <a:pPr defTabSz="2438989">
              <a:defRPr sz="2400"/>
            </a:pPr>
            <a:endParaRPr lang="en-CA" dirty="0"/>
          </a:p>
          <a:p>
            <a:pPr defTabSz="2438989">
              <a:defRPr sz="2400"/>
            </a:pPr>
            <a:r>
              <a:rPr lang="en-CA" dirty="0"/>
              <a:t>Modernize - connected with 200+ IBM </a:t>
            </a:r>
            <a:r>
              <a:rPr lang="en-CA"/>
              <a:t>Cloud services </a:t>
            </a:r>
            <a:endParaRPr lang="en-CA" dirty="0">
              <a:highlight>
                <a:srgbClr val="FFFF00"/>
              </a:highlight>
            </a:endParaRPr>
          </a:p>
          <a:p>
            <a:pPr defTabSz="2438989">
              <a:defRPr sz="2400"/>
            </a:pPr>
            <a:endParaRPr lang="en-CA" dirty="0">
              <a:highlight>
                <a:srgbClr val="FFFF00"/>
              </a:highlight>
            </a:endParaRPr>
          </a:p>
          <a:p>
            <a:pPr defTabSz="2438989">
              <a:defRPr sz="2400"/>
            </a:pPr>
            <a:r>
              <a:rPr lang="en-CA" dirty="0"/>
              <a:t>Cloud integrated API that easily integrates to existing tooling</a:t>
            </a:r>
          </a:p>
          <a:p>
            <a:pPr defTabSz="2438989">
              <a:defRPr sz="2400"/>
            </a:pPr>
            <a:endParaRPr lang="en-CA" dirty="0"/>
          </a:p>
          <a:p>
            <a:pPr defTabSz="2438989">
              <a:defRPr sz="2400"/>
            </a:pPr>
            <a:r>
              <a:rPr lang="en-CA" dirty="0"/>
              <a:t>Shift from buying max capacity </a:t>
            </a:r>
          </a:p>
          <a:p>
            <a:pPr defTabSz="2438989">
              <a:defRPr sz="2400"/>
            </a:pPr>
            <a:r>
              <a:rPr lang="en-CA" dirty="0"/>
              <a:t>to provision on-demand</a:t>
            </a:r>
          </a:p>
          <a:p>
            <a:pPr defTabSz="2438989">
              <a:defRPr sz="2400"/>
            </a:pPr>
            <a:endParaRPr lang="en-CA" dirty="0"/>
          </a:p>
          <a:p>
            <a:pPr defTabSz="2438989">
              <a:defRPr sz="2400"/>
            </a:pPr>
            <a:r>
              <a:rPr lang="en-CA" dirty="0"/>
              <a:t>Start with Dev/Test environment</a:t>
            </a:r>
          </a:p>
          <a:p>
            <a:endParaRPr lang="en-US" dirty="0"/>
          </a:p>
        </p:txBody>
      </p:sp>
      <p:sp>
        <p:nvSpPr>
          <p:cNvPr id="6" name="Text Placeholder 5">
            <a:extLst>
              <a:ext uri="{FF2B5EF4-FFF2-40B4-BE49-F238E27FC236}">
                <a16:creationId xmlns:a16="http://schemas.microsoft.com/office/drawing/2014/main" id="{62A9AC85-C940-A36C-4F80-CD07C3DC6DED}"/>
              </a:ext>
            </a:extLst>
          </p:cNvPr>
          <p:cNvSpPr>
            <a:spLocks noGrp="1"/>
          </p:cNvSpPr>
          <p:nvPr>
            <p:ph type="body" sz="quarter" idx="21"/>
          </p:nvPr>
        </p:nvSpPr>
        <p:spPr>
          <a:xfrm>
            <a:off x="18859500" y="4161609"/>
            <a:ext cx="4963923" cy="7839891"/>
          </a:xfrm>
        </p:spPr>
        <p:txBody>
          <a:bodyPr/>
          <a:lstStyle/>
          <a:p>
            <a:pPr defTabSz="1828754">
              <a:defRPr sz="3200"/>
            </a:pPr>
            <a:r>
              <a:rPr lang="en-CA" dirty="0"/>
              <a:t>Operational excellence</a:t>
            </a:r>
          </a:p>
          <a:p>
            <a:pPr>
              <a:spcBef>
                <a:spcPts val="1000"/>
              </a:spcBef>
              <a:defRPr sz="2400"/>
            </a:pPr>
            <a:r>
              <a:rPr lang="en-CA" i="1" dirty="0">
                <a:solidFill>
                  <a:schemeClr val="accent1"/>
                </a:solidFill>
                <a:latin typeface="+mj-lt"/>
                <a:ea typeface="+mj-ea"/>
                <a:cs typeface="+mj-cs"/>
                <a:sym typeface="IBM Plex Sans"/>
              </a:rPr>
              <a:t>Operational Excellence and </a:t>
            </a:r>
            <a:br>
              <a:rPr lang="en-CA" i="1" dirty="0">
                <a:solidFill>
                  <a:schemeClr val="accent1"/>
                </a:solidFill>
                <a:latin typeface="+mj-lt"/>
                <a:ea typeface="+mj-ea"/>
                <a:cs typeface="+mj-cs"/>
                <a:sym typeface="IBM Plex Sans"/>
              </a:rPr>
            </a:br>
            <a:r>
              <a:rPr lang="en-CA" i="1" dirty="0">
                <a:solidFill>
                  <a:schemeClr val="accent1"/>
                </a:solidFill>
                <a:latin typeface="+mj-lt"/>
                <a:ea typeface="+mj-ea"/>
                <a:cs typeface="+mj-cs"/>
                <a:sym typeface="IBM Plex Sans"/>
              </a:rPr>
              <a:t>Cost Optimization </a:t>
            </a:r>
            <a:br>
              <a:rPr lang="en-CA" dirty="0"/>
            </a:br>
            <a:endParaRPr lang="en-CA" dirty="0"/>
          </a:p>
          <a:p>
            <a:pPr defTabSz="2438989">
              <a:defRPr sz="2400"/>
            </a:pPr>
            <a:r>
              <a:rPr lang="en-CA" dirty="0"/>
              <a:t>Ease of technology upgrade</a:t>
            </a:r>
          </a:p>
          <a:p>
            <a:pPr defTabSz="2438989">
              <a:defRPr sz="2400"/>
            </a:pPr>
            <a:endParaRPr lang="en-CA" dirty="0"/>
          </a:p>
          <a:p>
            <a:pPr defTabSz="2438989">
              <a:defRPr sz="2400"/>
            </a:pPr>
            <a:r>
              <a:rPr lang="en-CA" dirty="0"/>
              <a:t>Pay-as-you-go billing; CapEx </a:t>
            </a:r>
          </a:p>
          <a:p>
            <a:pPr defTabSz="2438989">
              <a:defRPr sz="2400"/>
            </a:pPr>
            <a:r>
              <a:rPr lang="en-CA" dirty="0"/>
              <a:t>to OpEx</a:t>
            </a:r>
          </a:p>
          <a:p>
            <a:pPr defTabSz="2438989">
              <a:defRPr sz="2400"/>
            </a:pPr>
            <a:endParaRPr lang="en-CA" dirty="0"/>
          </a:p>
          <a:p>
            <a:pPr defTabSz="2438989">
              <a:defRPr sz="2400"/>
            </a:pPr>
            <a:r>
              <a:rPr lang="en-CA" dirty="0"/>
              <a:t>Align specialized skilled resources with key business objectives</a:t>
            </a:r>
          </a:p>
          <a:p>
            <a:pPr defTabSz="2438989">
              <a:defRPr sz="2400"/>
            </a:pPr>
            <a:endParaRPr lang="en-CA" dirty="0"/>
          </a:p>
          <a:p>
            <a:pPr defTabSz="2438989">
              <a:defRPr sz="2400"/>
            </a:pPr>
            <a:r>
              <a:rPr lang="en-CA" dirty="0"/>
              <a:t>Improve service and response time</a:t>
            </a:r>
            <a:endParaRPr lang="en-US" dirty="0"/>
          </a:p>
        </p:txBody>
      </p:sp>
      <p:pic>
        <p:nvPicPr>
          <p:cNvPr id="7" name="Picture 15" descr="Picture 15">
            <a:extLst>
              <a:ext uri="{FF2B5EF4-FFF2-40B4-BE49-F238E27FC236}">
                <a16:creationId xmlns:a16="http://schemas.microsoft.com/office/drawing/2014/main" id="{7C4EB77E-FD06-4B4D-7A0E-CB74F8A69EB7}"/>
              </a:ext>
            </a:extLst>
          </p:cNvPr>
          <p:cNvPicPr>
            <a:picLocks noChangeAspect="1"/>
          </p:cNvPicPr>
          <p:nvPr/>
        </p:nvPicPr>
        <p:blipFill>
          <a:blip r:embed="rId3"/>
          <a:stretch>
            <a:fillRect/>
          </a:stretch>
        </p:blipFill>
        <p:spPr>
          <a:xfrm>
            <a:off x="720724" y="3136222"/>
            <a:ext cx="1035355" cy="1035354"/>
          </a:xfrm>
          <a:prstGeom prst="rect">
            <a:avLst/>
          </a:prstGeom>
          <a:ln w="12700">
            <a:miter lim="400000"/>
          </a:ln>
        </p:spPr>
      </p:pic>
      <p:pic>
        <p:nvPicPr>
          <p:cNvPr id="8" name="Picture Placeholder 26" descr="Picture Placeholder 26">
            <a:extLst>
              <a:ext uri="{FF2B5EF4-FFF2-40B4-BE49-F238E27FC236}">
                <a16:creationId xmlns:a16="http://schemas.microsoft.com/office/drawing/2014/main" id="{09B34E12-BDC9-5425-8B38-6AA0EE0EA600}"/>
              </a:ext>
            </a:extLst>
          </p:cNvPr>
          <p:cNvPicPr>
            <a:picLocks noChangeAspect="1"/>
          </p:cNvPicPr>
          <p:nvPr/>
        </p:nvPicPr>
        <p:blipFill>
          <a:blip r:embed="rId4"/>
          <a:srcRect l="2756" r="2755"/>
          <a:stretch>
            <a:fillRect/>
          </a:stretch>
        </p:blipFill>
        <p:spPr>
          <a:xfrm>
            <a:off x="6667500" y="3204769"/>
            <a:ext cx="848750" cy="898260"/>
          </a:xfrm>
          <a:prstGeom prst="rect">
            <a:avLst/>
          </a:prstGeom>
          <a:ln w="12700">
            <a:miter lim="400000"/>
          </a:ln>
        </p:spPr>
      </p:pic>
      <p:pic>
        <p:nvPicPr>
          <p:cNvPr id="9" name="Picture Placeholder 29" descr="Picture Placeholder 29">
            <a:extLst>
              <a:ext uri="{FF2B5EF4-FFF2-40B4-BE49-F238E27FC236}">
                <a16:creationId xmlns:a16="http://schemas.microsoft.com/office/drawing/2014/main" id="{279131C6-2673-F5CC-9111-745DA47C93A0}"/>
              </a:ext>
            </a:extLst>
          </p:cNvPr>
          <p:cNvPicPr>
            <a:picLocks noChangeAspect="1"/>
          </p:cNvPicPr>
          <p:nvPr/>
        </p:nvPicPr>
        <p:blipFill>
          <a:blip r:embed="rId5"/>
          <a:srcRect l="2756" r="2755"/>
          <a:stretch>
            <a:fillRect/>
          </a:stretch>
        </p:blipFill>
        <p:spPr>
          <a:xfrm>
            <a:off x="12739220" y="3204765"/>
            <a:ext cx="848758" cy="898268"/>
          </a:xfrm>
          <a:prstGeom prst="rect">
            <a:avLst/>
          </a:prstGeom>
          <a:ln w="12700">
            <a:miter lim="400000"/>
          </a:ln>
        </p:spPr>
      </p:pic>
      <p:pic>
        <p:nvPicPr>
          <p:cNvPr id="10" name="Picture 21" descr="Picture 21">
            <a:extLst>
              <a:ext uri="{FF2B5EF4-FFF2-40B4-BE49-F238E27FC236}">
                <a16:creationId xmlns:a16="http://schemas.microsoft.com/office/drawing/2014/main" id="{57A06AC9-A913-B250-4F4C-FD7554D50AE5}"/>
              </a:ext>
            </a:extLst>
          </p:cNvPr>
          <p:cNvPicPr>
            <a:picLocks noChangeAspect="1"/>
          </p:cNvPicPr>
          <p:nvPr/>
        </p:nvPicPr>
        <p:blipFill>
          <a:blip r:embed="rId6"/>
          <a:stretch>
            <a:fillRect/>
          </a:stretch>
        </p:blipFill>
        <p:spPr>
          <a:xfrm>
            <a:off x="18859500" y="3204767"/>
            <a:ext cx="898266" cy="898265"/>
          </a:xfrm>
          <a:prstGeom prst="rect">
            <a:avLst/>
          </a:prstGeom>
          <a:ln w="12700">
            <a:miter lim="400000"/>
          </a:ln>
        </p:spPr>
      </p:pic>
      <p:pic>
        <p:nvPicPr>
          <p:cNvPr id="11" name="Picture 10">
            <a:extLst>
              <a:ext uri="{FF2B5EF4-FFF2-40B4-BE49-F238E27FC236}">
                <a16:creationId xmlns:a16="http://schemas.microsoft.com/office/drawing/2014/main" id="{0BAE6C73-78B5-ABBC-F4E7-129F3661C63A}"/>
              </a:ext>
            </a:extLst>
          </p:cNvPr>
          <p:cNvPicPr>
            <a:picLocks noChangeAspect="1"/>
          </p:cNvPicPr>
          <p:nvPr/>
        </p:nvPicPr>
        <p:blipFill>
          <a:blip r:embed="rId7"/>
          <a:stretch>
            <a:fillRect/>
          </a:stretch>
        </p:blipFill>
        <p:spPr>
          <a:xfrm>
            <a:off x="-5584370" y="385200"/>
            <a:ext cx="4769363" cy="1431963"/>
          </a:xfrm>
          <a:prstGeom prst="rect">
            <a:avLst/>
          </a:prstGeom>
        </p:spPr>
      </p:pic>
      <p:pic>
        <p:nvPicPr>
          <p:cNvPr id="17" name="Picture 16" descr="A grey and white logo&#10;&#10;Description automatically generated">
            <a:extLst>
              <a:ext uri="{FF2B5EF4-FFF2-40B4-BE49-F238E27FC236}">
                <a16:creationId xmlns:a16="http://schemas.microsoft.com/office/drawing/2014/main" id="{60F60020-41FC-1285-10C2-0444ED79A310}"/>
              </a:ext>
            </a:extLst>
          </p:cNvPr>
          <p:cNvPicPr>
            <a:picLocks noChangeAspect="1"/>
          </p:cNvPicPr>
          <p:nvPr/>
        </p:nvPicPr>
        <p:blipFill>
          <a:blip r:embed="rId8"/>
          <a:stretch>
            <a:fillRect/>
          </a:stretch>
        </p:blipFill>
        <p:spPr>
          <a:xfrm>
            <a:off x="7528865" y="9584208"/>
            <a:ext cx="3252006" cy="1145593"/>
          </a:xfrm>
          <a:prstGeom prst="rect">
            <a:avLst/>
          </a:prstGeom>
        </p:spPr>
      </p:pic>
      <p:pic>
        <p:nvPicPr>
          <p:cNvPr id="19" name="Picture 18">
            <a:extLst>
              <a:ext uri="{FF2B5EF4-FFF2-40B4-BE49-F238E27FC236}">
                <a16:creationId xmlns:a16="http://schemas.microsoft.com/office/drawing/2014/main" id="{2A9B23A8-E362-99C6-31D3-BC80219F81DC}"/>
              </a:ext>
            </a:extLst>
          </p:cNvPr>
          <p:cNvPicPr>
            <a:picLocks noChangeAspect="1"/>
          </p:cNvPicPr>
          <p:nvPr/>
        </p:nvPicPr>
        <p:blipFill>
          <a:blip r:embed="rId9"/>
          <a:stretch>
            <a:fillRect/>
          </a:stretch>
        </p:blipFill>
        <p:spPr>
          <a:xfrm>
            <a:off x="14161140" y="11159732"/>
            <a:ext cx="2120081" cy="1091684"/>
          </a:xfrm>
          <a:prstGeom prst="rect">
            <a:avLst/>
          </a:prstGeom>
        </p:spPr>
      </p:pic>
      <p:pic>
        <p:nvPicPr>
          <p:cNvPr id="20" name="Picture 19" descr="Logo, company name&#10;&#10;Description automatically generated">
            <a:extLst>
              <a:ext uri="{FF2B5EF4-FFF2-40B4-BE49-F238E27FC236}">
                <a16:creationId xmlns:a16="http://schemas.microsoft.com/office/drawing/2014/main" id="{0BA23F8E-38C9-0F9F-7CAA-662017862B46}"/>
              </a:ext>
            </a:extLst>
          </p:cNvPr>
          <p:cNvPicPr>
            <a:picLocks noChangeAspect="1"/>
          </p:cNvPicPr>
          <p:nvPr/>
        </p:nvPicPr>
        <p:blipFill>
          <a:blip r:embed="rId10">
            <a:clrChange>
              <a:clrFrom>
                <a:srgbClr val="E7E6E6"/>
              </a:clrFrom>
              <a:clrTo>
                <a:srgbClr val="E7E6E6">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0132856" y="9998250"/>
            <a:ext cx="2417210" cy="1571847"/>
          </a:xfrm>
          <a:prstGeom prst="rect">
            <a:avLst/>
          </a:prstGeom>
        </p:spPr>
      </p:pic>
      <p:pic>
        <p:nvPicPr>
          <p:cNvPr id="22" name="Picture 21" descr="Logo&#10;&#10;Description automatically generated">
            <a:extLst>
              <a:ext uri="{FF2B5EF4-FFF2-40B4-BE49-F238E27FC236}">
                <a16:creationId xmlns:a16="http://schemas.microsoft.com/office/drawing/2014/main" id="{7F4D6322-5681-D316-9DF6-CE99D730EE7A}"/>
              </a:ext>
            </a:extLst>
          </p:cNvPr>
          <p:cNvPicPr>
            <a:picLocks noChangeAspect="1"/>
          </p:cNvPicPr>
          <p:nvPr/>
        </p:nvPicPr>
        <p:blipFill>
          <a:blip r:embed="rId11"/>
          <a:stretch>
            <a:fillRect/>
          </a:stretch>
        </p:blipFill>
        <p:spPr>
          <a:xfrm>
            <a:off x="1965059" y="10857425"/>
            <a:ext cx="2475251" cy="1425344"/>
          </a:xfrm>
          <a:prstGeom prst="rect">
            <a:avLst/>
          </a:prstGeom>
        </p:spPr>
      </p:pic>
    </p:spTree>
    <p:extLst>
      <p:ext uri="{BB962C8B-B14F-4D97-AF65-F5344CB8AC3E}">
        <p14:creationId xmlns:p14="http://schemas.microsoft.com/office/powerpoint/2010/main" val="28305881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5">
            <a:extLst>
              <a:ext uri="{FF2B5EF4-FFF2-40B4-BE49-F238E27FC236}">
                <a16:creationId xmlns:a16="http://schemas.microsoft.com/office/drawing/2014/main" id="{43E576D5-0659-B54F-18FB-361FF83B450C}"/>
              </a:ext>
            </a:extLst>
          </p:cNvPr>
          <p:cNvSpPr/>
          <p:nvPr/>
        </p:nvSpPr>
        <p:spPr>
          <a:xfrm>
            <a:off x="3638" y="22302"/>
            <a:ext cx="6109963" cy="13716001"/>
          </a:xfrm>
          <a:prstGeom prst="rect">
            <a:avLst/>
          </a:prstGeom>
          <a:solidFill>
            <a:srgbClr val="E5F6FF"/>
          </a:solidFill>
          <a:ln w="12700">
            <a:miter lim="400000"/>
          </a:ln>
        </p:spPr>
        <p:txBody>
          <a:bodyPr tIns="91439" bIns="91439"/>
          <a:lstStyle/>
          <a:p>
            <a:pPr defTabSz="914400">
              <a:defRPr sz="2400">
                <a:solidFill>
                  <a:srgbClr val="000000"/>
                </a:solidFill>
              </a:defRPr>
            </a:pPr>
            <a:endParaRPr sz="2400" dirty="0"/>
          </a:p>
        </p:txBody>
      </p:sp>
      <p:sp>
        <p:nvSpPr>
          <p:cNvPr id="2" name="Title 1">
            <a:extLst>
              <a:ext uri="{FF2B5EF4-FFF2-40B4-BE49-F238E27FC236}">
                <a16:creationId xmlns:a16="http://schemas.microsoft.com/office/drawing/2014/main" id="{2A3A33BD-B1DB-B3CA-9EB6-8CDD85A99B1F}"/>
              </a:ext>
            </a:extLst>
          </p:cNvPr>
          <p:cNvSpPr>
            <a:spLocks noGrp="1"/>
          </p:cNvSpPr>
          <p:nvPr>
            <p:ph type="title"/>
          </p:nvPr>
        </p:nvSpPr>
        <p:spPr/>
        <p:txBody>
          <a:bodyPr/>
          <a:lstStyle/>
          <a:p>
            <a:r>
              <a:rPr lang="en-CA" dirty="0"/>
              <a:t>IBM Power Virtual Server</a:t>
            </a:r>
            <a:br>
              <a:rPr lang="en-CA" dirty="0"/>
            </a:br>
            <a:r>
              <a:rPr lang="en-US" sz="6400" dirty="0"/>
              <a:t>Highlights</a:t>
            </a:r>
            <a:endParaRPr lang="en-US" dirty="0"/>
          </a:p>
        </p:txBody>
      </p:sp>
      <p:sp>
        <p:nvSpPr>
          <p:cNvPr id="6" name="Text Placeholder 5">
            <a:extLst>
              <a:ext uri="{FF2B5EF4-FFF2-40B4-BE49-F238E27FC236}">
                <a16:creationId xmlns:a16="http://schemas.microsoft.com/office/drawing/2014/main" id="{4536D579-BEC8-A04C-B535-AB47B30D41F4}"/>
              </a:ext>
            </a:extLst>
          </p:cNvPr>
          <p:cNvSpPr>
            <a:spLocks noGrp="1"/>
          </p:cNvSpPr>
          <p:nvPr>
            <p:ph type="body" sz="quarter" idx="20"/>
          </p:nvPr>
        </p:nvSpPr>
        <p:spPr/>
        <p:txBody>
          <a:bodyPr/>
          <a:lstStyle/>
          <a:p>
            <a:r>
              <a:rPr lang="en-CA" sz="2800" b="1" dirty="0"/>
              <a:t>Key Workloads</a:t>
            </a:r>
          </a:p>
          <a:p>
            <a:pPr marL="558800" indent="-330200" defTabSz="1371869">
              <a:buSzPct val="100000"/>
              <a:buChar char="•"/>
              <a:defRPr sz="2600">
                <a:solidFill>
                  <a:srgbClr val="000000"/>
                </a:solidFill>
              </a:defRPr>
            </a:pPr>
            <a:r>
              <a:rPr lang="en-CA" sz="2400" dirty="0"/>
              <a:t>Certified SAP IaaS</a:t>
            </a:r>
          </a:p>
          <a:p>
            <a:pPr marL="558800" indent="-330200" defTabSz="1371869">
              <a:buSzPct val="100000"/>
              <a:buChar char="•"/>
              <a:defRPr sz="2600">
                <a:solidFill>
                  <a:srgbClr val="000000"/>
                </a:solidFill>
              </a:defRPr>
            </a:pPr>
            <a:r>
              <a:rPr lang="en-CA" sz="2400" dirty="0"/>
              <a:t>SAP NetWeaver and S4/HANA</a:t>
            </a:r>
          </a:p>
          <a:p>
            <a:pPr marL="558800" indent="-330200" defTabSz="1371869">
              <a:buSzPct val="100000"/>
              <a:buChar char="•"/>
              <a:defRPr sz="2600">
                <a:solidFill>
                  <a:srgbClr val="000000"/>
                </a:solidFill>
              </a:defRPr>
            </a:pPr>
            <a:r>
              <a:rPr lang="en-CA" sz="2400" dirty="0"/>
              <a:t>Oracle Supported</a:t>
            </a:r>
          </a:p>
          <a:p>
            <a:pPr marL="558800" indent="-330200" defTabSz="1371869">
              <a:buSzPct val="100000"/>
              <a:buChar char="•"/>
              <a:defRPr sz="2600">
                <a:solidFill>
                  <a:srgbClr val="000000"/>
                </a:solidFill>
              </a:defRPr>
            </a:pPr>
            <a:r>
              <a:rPr lang="en-CA" sz="2400" dirty="0"/>
              <a:t>IBM i workloads</a:t>
            </a:r>
          </a:p>
          <a:p>
            <a:pPr marL="558800" indent="-330200" defTabSz="1371869">
              <a:buSzPct val="100000"/>
              <a:buChar char="•"/>
              <a:defRPr sz="2600">
                <a:solidFill>
                  <a:srgbClr val="000000"/>
                </a:solidFill>
              </a:defRPr>
            </a:pPr>
            <a:r>
              <a:rPr lang="en-CA" sz="2400" dirty="0"/>
              <a:t>Red Hat OpenShift</a:t>
            </a:r>
          </a:p>
          <a:p>
            <a:pPr marL="558800" indent="-330200" defTabSz="1371869">
              <a:buSzPct val="100000"/>
              <a:buChar char="•"/>
              <a:defRPr sz="2600">
                <a:solidFill>
                  <a:srgbClr val="000000"/>
                </a:solidFill>
              </a:defRPr>
            </a:pPr>
            <a:r>
              <a:rPr lang="en-CA" sz="2400" dirty="0"/>
              <a:t>IBM Cloud Paks</a:t>
            </a:r>
          </a:p>
          <a:p>
            <a:pPr marL="558800" indent="-330200" defTabSz="1371869">
              <a:buSzPct val="100000"/>
              <a:buChar char="•"/>
              <a:defRPr sz="2600">
                <a:solidFill>
                  <a:srgbClr val="000000"/>
                </a:solidFill>
              </a:defRPr>
            </a:pPr>
            <a:r>
              <a:rPr lang="en-CA" sz="2400" dirty="0"/>
              <a:t>OS: AIX, IBM i, and Linux</a:t>
            </a:r>
          </a:p>
          <a:p>
            <a:pPr marL="558800" indent="-330200" defTabSz="1371869">
              <a:buSzPct val="100000"/>
              <a:buChar char="•"/>
              <a:defRPr sz="2600">
                <a:solidFill>
                  <a:srgbClr val="000000"/>
                </a:solidFill>
              </a:defRPr>
            </a:pPr>
            <a:endParaRPr lang="en-CA" sz="2400" dirty="0"/>
          </a:p>
          <a:p>
            <a:r>
              <a:rPr lang="en-CA" sz="2800" b="1" dirty="0"/>
              <a:t>Comprehensive Compliance</a:t>
            </a:r>
          </a:p>
          <a:p>
            <a:pPr marL="558800" indent="-330200" defTabSz="1371869">
              <a:buSzPct val="100000"/>
              <a:buChar char="•"/>
              <a:defRPr sz="2600">
                <a:solidFill>
                  <a:srgbClr val="000000"/>
                </a:solidFill>
              </a:defRPr>
            </a:pPr>
            <a:r>
              <a:rPr lang="en-CA" sz="2400" dirty="0"/>
              <a:t>GDPR</a:t>
            </a:r>
          </a:p>
          <a:p>
            <a:pPr marL="558800" indent="-330200" defTabSz="1371869">
              <a:buSzPct val="100000"/>
              <a:buChar char="•"/>
              <a:defRPr sz="2600">
                <a:solidFill>
                  <a:srgbClr val="000000"/>
                </a:solidFill>
              </a:defRPr>
            </a:pPr>
            <a:r>
              <a:rPr lang="en-CA" sz="2400" dirty="0"/>
              <a:t>SOC 1 and 2</a:t>
            </a:r>
          </a:p>
          <a:p>
            <a:pPr marL="558800" indent="-330200" defTabSz="1371869">
              <a:buSzPct val="100000"/>
              <a:buChar char="•"/>
              <a:defRPr sz="2600">
                <a:solidFill>
                  <a:srgbClr val="000000"/>
                </a:solidFill>
              </a:defRPr>
            </a:pPr>
            <a:r>
              <a:rPr lang="en-CA" sz="2400" dirty="0"/>
              <a:t>PCI DSS Certification</a:t>
            </a:r>
          </a:p>
          <a:p>
            <a:pPr marL="558800" indent="-330200" defTabSz="1371869">
              <a:buSzPct val="100000"/>
              <a:buChar char="•"/>
              <a:defRPr sz="2600">
                <a:solidFill>
                  <a:srgbClr val="000000"/>
                </a:solidFill>
              </a:defRPr>
            </a:pPr>
            <a:r>
              <a:rPr lang="en-CA" sz="2400" dirty="0"/>
              <a:t>ISO 27K</a:t>
            </a:r>
          </a:p>
          <a:p>
            <a:pPr marL="558800" indent="-330200" defTabSz="1371869">
              <a:buSzPct val="100000"/>
              <a:buChar char="•"/>
              <a:defRPr sz="2600">
                <a:solidFill>
                  <a:srgbClr val="000000"/>
                </a:solidFill>
              </a:defRPr>
            </a:pPr>
            <a:r>
              <a:rPr lang="en-CA" sz="2400" dirty="0"/>
              <a:t>HIPAA-ready</a:t>
            </a:r>
            <a:endParaRPr lang="en-CA" dirty="0"/>
          </a:p>
          <a:p>
            <a:endParaRPr lang="en-CA" dirty="0"/>
          </a:p>
          <a:p>
            <a:endParaRPr lang="en-CA" dirty="0"/>
          </a:p>
          <a:p>
            <a:endParaRPr lang="en-CA" dirty="0"/>
          </a:p>
          <a:p>
            <a:pPr algn="ctr"/>
            <a:endParaRPr lang="en-CA" sz="3200" dirty="0"/>
          </a:p>
          <a:p>
            <a:endParaRPr lang="en-US" dirty="0"/>
          </a:p>
        </p:txBody>
      </p:sp>
      <p:sp>
        <p:nvSpPr>
          <p:cNvPr id="7" name="Text Placeholder 6">
            <a:extLst>
              <a:ext uri="{FF2B5EF4-FFF2-40B4-BE49-F238E27FC236}">
                <a16:creationId xmlns:a16="http://schemas.microsoft.com/office/drawing/2014/main" id="{D588E61E-EE06-DAE1-DB98-60E2E58F641E}"/>
              </a:ext>
            </a:extLst>
          </p:cNvPr>
          <p:cNvSpPr>
            <a:spLocks noGrp="1"/>
          </p:cNvSpPr>
          <p:nvPr>
            <p:ph type="body" sz="quarter" idx="21"/>
          </p:nvPr>
        </p:nvSpPr>
        <p:spPr/>
        <p:txBody>
          <a:bodyPr/>
          <a:lstStyle/>
          <a:p>
            <a:r>
              <a:rPr lang="en-CA" sz="2800" b="1" dirty="0"/>
              <a:t>Why It Matters</a:t>
            </a:r>
          </a:p>
          <a:p>
            <a:pPr marL="558800" indent="-330200" defTabSz="1933704">
              <a:spcBef>
                <a:spcPts val="1200"/>
              </a:spcBef>
              <a:buSzPct val="100000"/>
              <a:buChar char="•"/>
              <a:defRPr sz="2600">
                <a:solidFill>
                  <a:schemeClr val="accent1"/>
                </a:solidFill>
              </a:defRPr>
            </a:pPr>
            <a:r>
              <a:rPr lang="en-CA" sz="2400" dirty="0">
                <a:solidFill>
                  <a:schemeClr val="tx1">
                    <a:lumMod val="95000"/>
                    <a:lumOff val="5000"/>
                  </a:schemeClr>
                </a:solidFill>
              </a:rPr>
              <a:t>Frictionless expansion and migration between on-premises and Power Virtual Serve:  </a:t>
            </a:r>
            <a:r>
              <a:rPr lang="en-CA" sz="2400" spc="-20" dirty="0">
                <a:solidFill>
                  <a:schemeClr val="tx1">
                    <a:lumMod val="95000"/>
                    <a:lumOff val="5000"/>
                  </a:schemeClr>
                </a:solidFill>
              </a:rPr>
              <a:t>identical architecture with enterprise Power Systems on-premises from microprocessors, firmware, PowerVM, PowerVC, and dual VIOS to SAN storages</a:t>
            </a:r>
          </a:p>
          <a:p>
            <a:pPr marL="558800" indent="-330200" defTabSz="1829287">
              <a:spcBef>
                <a:spcPts val="1200"/>
              </a:spcBef>
              <a:buSzPct val="100000"/>
              <a:buChar char="•"/>
              <a:defRPr sz="2600" spc="-20">
                <a:solidFill>
                  <a:schemeClr val="accent1"/>
                </a:solidFill>
              </a:defRPr>
            </a:pPr>
            <a:r>
              <a:rPr lang="en-CA" sz="2400" dirty="0">
                <a:solidFill>
                  <a:schemeClr val="tx1">
                    <a:lumMod val="95000"/>
                    <a:lumOff val="5000"/>
                  </a:schemeClr>
                </a:solidFill>
              </a:rPr>
              <a:t>Same workloads supported on-premises are supported in Power Virtual Server: Oracle, SAP, IBM i, RedHat OpenShift, and more</a:t>
            </a:r>
          </a:p>
          <a:p>
            <a:pPr marL="558800" indent="-330200" defTabSz="1829287">
              <a:spcBef>
                <a:spcPts val="1200"/>
              </a:spcBef>
              <a:buSzPct val="100000"/>
              <a:buChar char="•"/>
              <a:defRPr sz="2600">
                <a:solidFill>
                  <a:srgbClr val="000000"/>
                </a:solidFill>
              </a:defRPr>
            </a:pPr>
            <a:r>
              <a:rPr lang="en-CA" sz="2400" dirty="0"/>
              <a:t>Secure Infrastructure as a Service; resilient platform for mission-critical workloads; flexibility to scale on-demand; cloud consumption model to pay for use; reduce CapEx; specialized skills not required; Cloud Native development on Power</a:t>
            </a:r>
          </a:p>
          <a:p>
            <a:endParaRPr lang="en-US" dirty="0"/>
          </a:p>
          <a:p>
            <a:endParaRPr lang="en-US" dirty="0"/>
          </a:p>
          <a:p>
            <a:pPr algn="ctr"/>
            <a:endParaRPr lang="en-US" dirty="0"/>
          </a:p>
          <a:p>
            <a:pPr algn="ctr"/>
            <a:endParaRPr lang="en-CA" sz="3200" dirty="0"/>
          </a:p>
          <a:p>
            <a:endParaRPr lang="en-US" dirty="0"/>
          </a:p>
        </p:txBody>
      </p:sp>
      <p:sp>
        <p:nvSpPr>
          <p:cNvPr id="9" name="Access to 200+ cloud services - Analytics, AI, ML">
            <a:extLst>
              <a:ext uri="{FF2B5EF4-FFF2-40B4-BE49-F238E27FC236}">
                <a16:creationId xmlns:a16="http://schemas.microsoft.com/office/drawing/2014/main" id="{486FF110-1948-22E7-2A46-FC5FB8914607}"/>
              </a:ext>
            </a:extLst>
          </p:cNvPr>
          <p:cNvSpPr txBox="1">
            <a:spLocks noGrp="1"/>
          </p:cNvSpPr>
          <p:nvPr>
            <p:ph type="body" sz="quarter" idx="10"/>
          </p:nvPr>
        </p:nvSpPr>
        <p:spPr>
          <a:xfrm>
            <a:off x="6667500" y="3429000"/>
            <a:ext cx="4963923" cy="80586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1829287">
              <a:lnSpc>
                <a:spcPct val="90000"/>
              </a:lnSpc>
              <a:defRPr sz="3200">
                <a:solidFill>
                  <a:srgbClr val="000000"/>
                </a:solidFill>
              </a:defRPr>
            </a:lvl1pPr>
          </a:lstStyle>
          <a:p>
            <a:pPr algn="l" defTabSz="1828663">
              <a:spcBef>
                <a:spcPts val="1000"/>
              </a:spcBef>
              <a:defRPr sz="3200">
                <a:solidFill>
                  <a:srgbClr val="000000"/>
                </a:solidFill>
              </a:defRPr>
            </a:pPr>
            <a:endParaRPr lang="en-CA" sz="3200" dirty="0"/>
          </a:p>
          <a:p>
            <a:pPr algn="l" defTabSz="1828663">
              <a:spcBef>
                <a:spcPts val="1000"/>
              </a:spcBef>
              <a:defRPr sz="3200">
                <a:solidFill>
                  <a:srgbClr val="000000"/>
                </a:solidFill>
              </a:defRPr>
            </a:pPr>
            <a:endParaRPr lang="en-CA" dirty="0"/>
          </a:p>
          <a:p>
            <a:pPr algn="l" defTabSz="1828663">
              <a:spcBef>
                <a:spcPts val="1000"/>
              </a:spcBef>
              <a:defRPr sz="3200">
                <a:solidFill>
                  <a:srgbClr val="000000"/>
                </a:solidFill>
              </a:defRPr>
            </a:pPr>
            <a:endParaRPr lang="en-CA" sz="3200" dirty="0"/>
          </a:p>
          <a:p>
            <a:pPr algn="l" defTabSz="1828663">
              <a:spcBef>
                <a:spcPts val="1000"/>
              </a:spcBef>
              <a:defRPr sz="3200">
                <a:solidFill>
                  <a:srgbClr val="000000"/>
                </a:solidFill>
              </a:defRPr>
            </a:pPr>
            <a:endParaRPr lang="en-CA" sz="3200" dirty="0"/>
          </a:p>
          <a:p>
            <a:pPr algn="l" defTabSz="1828663">
              <a:spcBef>
                <a:spcPts val="1000"/>
              </a:spcBef>
              <a:defRPr sz="3200">
                <a:solidFill>
                  <a:srgbClr val="000000"/>
                </a:solidFill>
              </a:defRPr>
            </a:pPr>
            <a:r>
              <a:rPr lang="en-CA" sz="3200" dirty="0"/>
              <a:t>Data centers across </a:t>
            </a:r>
          </a:p>
          <a:p>
            <a:pPr algn="l" defTabSz="1828663">
              <a:spcBef>
                <a:spcPts val="1000"/>
              </a:spcBef>
              <a:defRPr sz="3200">
                <a:solidFill>
                  <a:srgbClr val="000000"/>
                </a:solidFill>
              </a:defRPr>
            </a:pPr>
            <a:r>
              <a:rPr lang="en-CA" sz="3200" dirty="0"/>
              <a:t>the globe and growing</a:t>
            </a:r>
          </a:p>
          <a:p>
            <a:pPr algn="l" defTabSz="1828663">
              <a:spcBef>
                <a:spcPts val="1000"/>
              </a:spcBef>
              <a:defRPr sz="3200">
                <a:solidFill>
                  <a:srgbClr val="000000"/>
                </a:solidFill>
              </a:defRPr>
            </a:pPr>
            <a:endParaRPr lang="en-CA" dirty="0"/>
          </a:p>
          <a:p>
            <a:pPr algn="l" defTabSz="1828663">
              <a:spcBef>
                <a:spcPts val="1000"/>
              </a:spcBef>
              <a:defRPr sz="3200">
                <a:solidFill>
                  <a:srgbClr val="000000"/>
                </a:solidFill>
              </a:defRPr>
            </a:pPr>
            <a:endParaRPr lang="en-CA" dirty="0"/>
          </a:p>
          <a:p>
            <a:pPr algn="l" defTabSz="1828663">
              <a:spcBef>
                <a:spcPts val="1000"/>
              </a:spcBef>
              <a:defRPr sz="3200">
                <a:solidFill>
                  <a:srgbClr val="000000"/>
                </a:solidFill>
              </a:defRPr>
            </a:pPr>
            <a:endParaRPr lang="en-CA" dirty="0"/>
          </a:p>
          <a:p>
            <a:pPr algn="l" defTabSz="1828663">
              <a:spcBef>
                <a:spcPts val="1000"/>
              </a:spcBef>
              <a:defRPr sz="3200">
                <a:solidFill>
                  <a:srgbClr val="000000"/>
                </a:solidFill>
              </a:defRPr>
            </a:pPr>
            <a:endParaRPr lang="en-CA" dirty="0"/>
          </a:p>
          <a:p>
            <a:pPr algn="l" defTabSz="1828663">
              <a:spcBef>
                <a:spcPts val="1000"/>
              </a:spcBef>
              <a:defRPr sz="3200">
                <a:solidFill>
                  <a:srgbClr val="000000"/>
                </a:solidFill>
              </a:defRPr>
            </a:pPr>
            <a:r>
              <a:rPr lang="en-CA" dirty="0"/>
              <a:t>Client deployed Production, HA/DR, and Dev/Test use cases</a:t>
            </a:r>
          </a:p>
          <a:p>
            <a:pPr algn="l" defTabSz="1828663">
              <a:spcBef>
                <a:spcPts val="1000"/>
              </a:spcBef>
              <a:defRPr sz="3200">
                <a:solidFill>
                  <a:srgbClr val="000000"/>
                </a:solidFill>
              </a:defRPr>
            </a:pPr>
            <a:endParaRPr lang="en-CA" sz="3200" dirty="0"/>
          </a:p>
          <a:p>
            <a:endParaRPr lang="en-CA" dirty="0"/>
          </a:p>
        </p:txBody>
      </p:sp>
      <p:sp>
        <p:nvSpPr>
          <p:cNvPr id="4" name="Text Placeholder">
            <a:extLst>
              <a:ext uri="{FF2B5EF4-FFF2-40B4-BE49-F238E27FC236}">
                <a16:creationId xmlns:a16="http://schemas.microsoft.com/office/drawing/2014/main" id="{39C5D786-00B0-9DF1-0B4E-48B7D0472E0D}"/>
              </a:ext>
            </a:extLst>
          </p:cNvPr>
          <p:cNvSpPr txBox="1"/>
          <p:nvPr/>
        </p:nvSpPr>
        <p:spPr>
          <a:xfrm>
            <a:off x="6750842" y="3334006"/>
            <a:ext cx="2481648" cy="21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1828663">
              <a:lnSpc>
                <a:spcPct val="90000"/>
              </a:lnSpc>
              <a:spcBef>
                <a:spcPts val="2900"/>
              </a:spcBef>
              <a:defRPr sz="15000" b="1">
                <a:gradFill flip="none" rotWithShape="1">
                  <a:gsLst>
                    <a:gs pos="0">
                      <a:srgbClr val="00BAB6"/>
                    </a:gs>
                    <a:gs pos="98000">
                      <a:srgbClr val="0062FF"/>
                    </a:gs>
                  </a:gsLst>
                  <a:lin ang="13500000" scaled="0"/>
                </a:gradFill>
                <a:latin typeface="Arial"/>
                <a:ea typeface="Arial"/>
                <a:cs typeface="Arial"/>
                <a:sym typeface="Arial"/>
              </a:defRPr>
            </a:lvl1pPr>
          </a:lstStyle>
          <a:p>
            <a:r>
              <a:rPr lang="en-CA" dirty="0"/>
              <a:t>21</a:t>
            </a:r>
            <a:endParaRPr dirty="0"/>
          </a:p>
        </p:txBody>
      </p:sp>
      <p:sp>
        <p:nvSpPr>
          <p:cNvPr id="5" name="Text Placeholder">
            <a:extLst>
              <a:ext uri="{FF2B5EF4-FFF2-40B4-BE49-F238E27FC236}">
                <a16:creationId xmlns:a16="http://schemas.microsoft.com/office/drawing/2014/main" id="{1806E266-0BA4-A8AC-DABB-41606215AA6D}"/>
              </a:ext>
            </a:extLst>
          </p:cNvPr>
          <p:cNvSpPr txBox="1"/>
          <p:nvPr/>
        </p:nvSpPr>
        <p:spPr>
          <a:xfrm>
            <a:off x="6667500" y="7179825"/>
            <a:ext cx="5410200" cy="21347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1828663">
              <a:lnSpc>
                <a:spcPct val="90000"/>
              </a:lnSpc>
              <a:spcBef>
                <a:spcPts val="2900"/>
              </a:spcBef>
              <a:defRPr sz="15000" b="1">
                <a:gradFill flip="none" rotWithShape="1">
                  <a:gsLst>
                    <a:gs pos="0">
                      <a:srgbClr val="00BAB6"/>
                    </a:gs>
                    <a:gs pos="98000">
                      <a:srgbClr val="0062FF"/>
                    </a:gs>
                  </a:gsLst>
                  <a:lin ang="13500000" scaled="0"/>
                </a:gradFill>
                <a:latin typeface="Arial"/>
                <a:ea typeface="Arial"/>
                <a:cs typeface="Arial"/>
                <a:sym typeface="Arial"/>
              </a:defRPr>
            </a:lvl1pPr>
          </a:lstStyle>
          <a:p>
            <a:r>
              <a:rPr lang="en-US" dirty="0"/>
              <a:t>65</a:t>
            </a:r>
            <a:r>
              <a:rPr dirty="0"/>
              <a:t>0+</a:t>
            </a:r>
          </a:p>
        </p:txBody>
      </p:sp>
      <p:sp>
        <p:nvSpPr>
          <p:cNvPr id="12" name="TextBox 11">
            <a:extLst>
              <a:ext uri="{FF2B5EF4-FFF2-40B4-BE49-F238E27FC236}">
                <a16:creationId xmlns:a16="http://schemas.microsoft.com/office/drawing/2014/main" id="{25FBB4BB-DB5B-1E8B-941E-56CCF4252428}"/>
              </a:ext>
            </a:extLst>
          </p:cNvPr>
          <p:cNvSpPr txBox="1"/>
          <p:nvPr/>
        </p:nvSpPr>
        <p:spPr>
          <a:xfrm>
            <a:off x="18084800" y="12674600"/>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buSzPct val="100000"/>
            </a:pPr>
            <a:endParaRPr lang="en-US" sz="2400" dirty="0">
              <a:cs typeface="Arial" panose="020B0604020202020204" pitchFamily="34" charset="0"/>
            </a:endParaRPr>
          </a:p>
        </p:txBody>
      </p:sp>
    </p:spTree>
    <p:extLst>
      <p:ext uri="{BB962C8B-B14F-4D97-AF65-F5344CB8AC3E}">
        <p14:creationId xmlns:p14="http://schemas.microsoft.com/office/powerpoint/2010/main" val="103133226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5">
            <a:extLst>
              <a:ext uri="{FF2B5EF4-FFF2-40B4-BE49-F238E27FC236}">
                <a16:creationId xmlns:a16="http://schemas.microsoft.com/office/drawing/2014/main" id="{E85112B9-6938-4BEC-597A-B074BA533778}"/>
              </a:ext>
            </a:extLst>
          </p:cNvPr>
          <p:cNvSpPr/>
          <p:nvPr/>
        </p:nvSpPr>
        <p:spPr>
          <a:xfrm>
            <a:off x="12193588" y="895"/>
            <a:ext cx="12190414" cy="13714216"/>
          </a:xfrm>
          <a:prstGeom prst="rect">
            <a:avLst/>
          </a:prstGeom>
          <a:solidFill>
            <a:srgbClr val="F4F4F4"/>
          </a:solidFill>
          <a:ln w="12700">
            <a:miter lim="400000"/>
          </a:ln>
        </p:spPr>
        <p:txBody>
          <a:bodyPr lIns="96000" tIns="96000" rIns="96000" bIns="96000"/>
          <a:lstStyle/>
          <a:p>
            <a:pPr defTabSz="914218">
              <a:defRPr sz="1200"/>
            </a:pPr>
            <a:endParaRPr dirty="0"/>
          </a:p>
        </p:txBody>
      </p:sp>
      <p:sp>
        <p:nvSpPr>
          <p:cNvPr id="2" name="Title 1">
            <a:extLst>
              <a:ext uri="{FF2B5EF4-FFF2-40B4-BE49-F238E27FC236}">
                <a16:creationId xmlns:a16="http://schemas.microsoft.com/office/drawing/2014/main" id="{BC428BDF-E7FE-F985-0EF5-7BF5DF5BF4F8}"/>
              </a:ext>
            </a:extLst>
          </p:cNvPr>
          <p:cNvSpPr>
            <a:spLocks noGrp="1"/>
          </p:cNvSpPr>
          <p:nvPr>
            <p:ph type="title"/>
          </p:nvPr>
        </p:nvSpPr>
        <p:spPr>
          <a:xfrm>
            <a:off x="576072" y="385200"/>
            <a:ext cx="10867783" cy="1906588"/>
          </a:xfrm>
        </p:spPr>
        <p:txBody>
          <a:bodyPr/>
          <a:lstStyle/>
          <a:p>
            <a:r>
              <a:rPr lang="en-CA" sz="4400" kern="0" dirty="0"/>
              <a:t>Forrester Total Economic Impact study </a:t>
            </a:r>
            <a:br>
              <a:rPr lang="en-CA" sz="9600" kern="0" dirty="0"/>
            </a:br>
            <a:r>
              <a:rPr lang="en-CA" sz="3600" kern="0" dirty="0">
                <a:solidFill>
                  <a:schemeClr val="accent1"/>
                </a:solidFill>
              </a:rPr>
              <a:t>212% ROI for SAP on IBM Cloud over 3 years</a:t>
            </a:r>
            <a:br>
              <a:rPr lang="en-CA" sz="6600" kern="0" dirty="0">
                <a:solidFill>
                  <a:schemeClr val="accent1"/>
                </a:solidFill>
              </a:rPr>
            </a:br>
            <a:endParaRPr lang="en-US" dirty="0"/>
          </a:p>
        </p:txBody>
      </p:sp>
      <p:sp>
        <p:nvSpPr>
          <p:cNvPr id="3" name="Text Placeholder 2">
            <a:extLst>
              <a:ext uri="{FF2B5EF4-FFF2-40B4-BE49-F238E27FC236}">
                <a16:creationId xmlns:a16="http://schemas.microsoft.com/office/drawing/2014/main" id="{082D1CA4-CA22-F451-CC3D-A3A4C0798866}"/>
              </a:ext>
            </a:extLst>
          </p:cNvPr>
          <p:cNvSpPr>
            <a:spLocks noGrp="1"/>
          </p:cNvSpPr>
          <p:nvPr>
            <p:ph type="body" sz="quarter" idx="20"/>
          </p:nvPr>
        </p:nvSpPr>
        <p:spPr/>
        <p:txBody>
          <a:bodyPr/>
          <a:lstStyle/>
          <a:p>
            <a:r>
              <a:rPr lang="en-CA" dirty="0"/>
              <a:t>Forrester interviewed representatives from organizations that use IBM Cloud for SAP</a:t>
            </a:r>
          </a:p>
          <a:p>
            <a:endParaRPr lang="en-CA" dirty="0"/>
          </a:p>
          <a:p>
            <a:endParaRPr lang="en-CA" dirty="0"/>
          </a:p>
          <a:p>
            <a:endParaRPr lang="en-US" dirty="0"/>
          </a:p>
        </p:txBody>
      </p:sp>
      <p:sp>
        <p:nvSpPr>
          <p:cNvPr id="4" name="Text Placeholder 3">
            <a:extLst>
              <a:ext uri="{FF2B5EF4-FFF2-40B4-BE49-F238E27FC236}">
                <a16:creationId xmlns:a16="http://schemas.microsoft.com/office/drawing/2014/main" id="{D7AE2A26-2250-0640-F7F5-F32C792F27A7}"/>
              </a:ext>
            </a:extLst>
          </p:cNvPr>
          <p:cNvSpPr>
            <a:spLocks noGrp="1"/>
          </p:cNvSpPr>
          <p:nvPr>
            <p:ph type="body" sz="quarter" idx="21"/>
          </p:nvPr>
        </p:nvSpPr>
        <p:spPr/>
        <p:txBody>
          <a:bodyPr/>
          <a:lstStyle/>
          <a:p>
            <a:endParaRPr lang="en-US" dirty="0"/>
          </a:p>
        </p:txBody>
      </p:sp>
      <p:pic>
        <p:nvPicPr>
          <p:cNvPr id="5" name="Picture 2" descr="Picture 2">
            <a:extLst>
              <a:ext uri="{FF2B5EF4-FFF2-40B4-BE49-F238E27FC236}">
                <a16:creationId xmlns:a16="http://schemas.microsoft.com/office/drawing/2014/main" id="{25FE4F32-1D86-E671-D24B-674F1B9498D7}"/>
              </a:ext>
            </a:extLst>
          </p:cNvPr>
          <p:cNvPicPr>
            <a:picLocks noChangeAspect="1"/>
          </p:cNvPicPr>
          <p:nvPr/>
        </p:nvPicPr>
        <p:blipFill>
          <a:blip r:embed="rId3"/>
          <a:srcRect r="116" b="68099"/>
          <a:stretch>
            <a:fillRect/>
          </a:stretch>
        </p:blipFill>
        <p:spPr>
          <a:xfrm>
            <a:off x="576071" y="3428999"/>
            <a:ext cx="10183841" cy="2378030"/>
          </a:xfrm>
          <a:prstGeom prst="rect">
            <a:avLst/>
          </a:prstGeom>
          <a:ln w="12700">
            <a:miter lim="400000"/>
          </a:ln>
        </p:spPr>
      </p:pic>
      <p:grpSp>
        <p:nvGrpSpPr>
          <p:cNvPr id="6" name="TextBox 18">
            <a:extLst>
              <a:ext uri="{FF2B5EF4-FFF2-40B4-BE49-F238E27FC236}">
                <a16:creationId xmlns:a16="http://schemas.microsoft.com/office/drawing/2014/main" id="{82AF29F7-8BF2-42D1-38A8-352E1E39211A}"/>
              </a:ext>
            </a:extLst>
          </p:cNvPr>
          <p:cNvGrpSpPr/>
          <p:nvPr/>
        </p:nvGrpSpPr>
        <p:grpSpPr>
          <a:xfrm>
            <a:off x="5778511" y="10432339"/>
            <a:ext cx="4159573" cy="1124136"/>
            <a:chOff x="-253524" y="0"/>
            <a:chExt cx="4159572" cy="1124134"/>
          </a:xfrm>
        </p:grpSpPr>
        <p:sp>
          <p:nvSpPr>
            <p:cNvPr id="7" name="Rectangle">
              <a:extLst>
                <a:ext uri="{FF2B5EF4-FFF2-40B4-BE49-F238E27FC236}">
                  <a16:creationId xmlns:a16="http://schemas.microsoft.com/office/drawing/2014/main" id="{05F5172B-4A0E-6779-0172-6AD43F294928}"/>
                </a:ext>
              </a:extLst>
            </p:cNvPr>
            <p:cNvSpPr/>
            <p:nvPr/>
          </p:nvSpPr>
          <p:spPr>
            <a:xfrm>
              <a:off x="-253524" y="0"/>
              <a:ext cx="4159572" cy="1124134"/>
            </a:xfrm>
            <a:prstGeom prst="rect">
              <a:avLst/>
            </a:prstGeom>
            <a:solidFill>
              <a:schemeClr val="accent1"/>
            </a:solidFill>
            <a:ln w="12700" cap="flat">
              <a:noFill/>
              <a:miter lim="400000"/>
            </a:ln>
            <a:effectLst/>
          </p:spPr>
          <p:txBody>
            <a:bodyPr wrap="square" lIns="96000" tIns="96000" rIns="96000" bIns="96000" numCol="1" anchor="ctr">
              <a:noAutofit/>
            </a:bodyPr>
            <a:lstStyle/>
            <a:p>
              <a:pPr algn="ctr" defTabSz="1829013">
                <a:lnSpc>
                  <a:spcPct val="90000"/>
                </a:lnSpc>
                <a:defRPr sz="3200"/>
              </a:pPr>
              <a:endParaRPr sz="3200" dirty="0"/>
            </a:p>
          </p:txBody>
        </p:sp>
        <p:sp>
          <p:nvSpPr>
            <p:cNvPr id="8" name="Watch the Webinar">
              <a:extLst>
                <a:ext uri="{FF2B5EF4-FFF2-40B4-BE49-F238E27FC236}">
                  <a16:creationId xmlns:a16="http://schemas.microsoft.com/office/drawing/2014/main" id="{187373BF-380E-2CA4-CE61-4904AF5A2827}"/>
                </a:ext>
              </a:extLst>
            </p:cNvPr>
            <p:cNvSpPr txBox="1"/>
            <p:nvPr/>
          </p:nvSpPr>
          <p:spPr>
            <a:xfrm>
              <a:off x="-29097" y="217358"/>
              <a:ext cx="3743971" cy="6894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1919" tIns="121919" rIns="121919" bIns="121919" numCol="1" anchor="ctr">
              <a:spAutoFit/>
            </a:bodyPr>
            <a:lstStyle>
              <a:lvl1pPr algn="ctr" defTabSz="1829013">
                <a:lnSpc>
                  <a:spcPct val="90000"/>
                </a:lnSpc>
                <a:defRPr sz="3200" u="sng">
                  <a:uFill>
                    <a:solidFill>
                      <a:srgbClr val="4589FF"/>
                    </a:solidFill>
                  </a:uFill>
                  <a:latin typeface="+mj-lt"/>
                  <a:ea typeface="+mj-ea"/>
                  <a:cs typeface="+mj-cs"/>
                  <a:sym typeface="IBM Plex Sans"/>
                  <a:hlinkClick r:id="" action="ppaction://noaction"/>
                </a:defRPr>
              </a:lvl1pPr>
            </a:lstStyle>
            <a:p>
              <a:pPr>
                <a:defRPr u="none">
                  <a:uFillTx/>
                </a:defRPr>
              </a:pPr>
              <a:r>
                <a:rPr dirty="0">
                  <a:solidFill>
                    <a:schemeClr val="bg1"/>
                  </a:solidFill>
                  <a:hlinkClick r:id="rId4">
                    <a:extLst>
                      <a:ext uri="{A12FA001-AC4F-418D-AE19-62706E023703}">
                        <ahyp:hlinkClr xmlns:ahyp="http://schemas.microsoft.com/office/drawing/2018/hyperlinkcolor" val="tx"/>
                      </a:ext>
                    </a:extLst>
                  </a:hlinkClick>
                </a:rPr>
                <a:t>Watch the Webinar</a:t>
              </a:r>
            </a:p>
          </p:txBody>
        </p:sp>
      </p:grpSp>
      <p:sp>
        <p:nvSpPr>
          <p:cNvPr id="9" name="TextBox 9">
            <a:extLst>
              <a:ext uri="{FF2B5EF4-FFF2-40B4-BE49-F238E27FC236}">
                <a16:creationId xmlns:a16="http://schemas.microsoft.com/office/drawing/2014/main" id="{F0FF9E18-24D1-4CFC-584F-DC37E325CECE}"/>
              </a:ext>
            </a:extLst>
          </p:cNvPr>
          <p:cNvSpPr txBox="1"/>
          <p:nvPr/>
        </p:nvSpPr>
        <p:spPr>
          <a:xfrm>
            <a:off x="576072" y="6113341"/>
            <a:ext cx="10183842" cy="3487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919" tIns="121919" rIns="121919" bIns="121919">
            <a:spAutoFit/>
          </a:bodyPr>
          <a:lstStyle/>
          <a:p>
            <a:pPr defTabSz="1829013">
              <a:lnSpc>
                <a:spcPct val="90000"/>
              </a:lnSpc>
              <a:defRPr sz="2600">
                <a:solidFill>
                  <a:srgbClr val="000000"/>
                </a:solidFill>
              </a:defRPr>
            </a:pPr>
            <a:r>
              <a:rPr sz="2600" dirty="0"/>
              <a:t>Benefits PV breakdown:</a:t>
            </a:r>
          </a:p>
          <a:p>
            <a:pPr defTabSz="1829013">
              <a:lnSpc>
                <a:spcPct val="90000"/>
              </a:lnSpc>
              <a:defRPr sz="2600">
                <a:solidFill>
                  <a:schemeClr val="accent1"/>
                </a:solidFill>
              </a:defRPr>
            </a:pPr>
            <a:endParaRPr sz="2600" dirty="0"/>
          </a:p>
          <a:p>
            <a:pPr defTabSz="1829013">
              <a:lnSpc>
                <a:spcPct val="90000"/>
              </a:lnSpc>
              <a:defRPr sz="2600">
                <a:solidFill>
                  <a:schemeClr val="accent1"/>
                </a:solidFill>
              </a:defRPr>
            </a:pPr>
            <a:r>
              <a:rPr sz="2600" dirty="0"/>
              <a:t>$2.6M </a:t>
            </a:r>
            <a:r>
              <a:rPr sz="2600" dirty="0">
                <a:solidFill>
                  <a:srgbClr val="000000"/>
                </a:solidFill>
              </a:rPr>
              <a:t>Reduced operational risks from improved availability</a:t>
            </a:r>
          </a:p>
          <a:p>
            <a:pPr defTabSz="1829013">
              <a:lnSpc>
                <a:spcPct val="90000"/>
              </a:lnSpc>
              <a:defRPr sz="2600">
                <a:solidFill>
                  <a:srgbClr val="000000"/>
                </a:solidFill>
              </a:defRPr>
            </a:pPr>
            <a:endParaRPr sz="2600" dirty="0">
              <a:solidFill>
                <a:srgbClr val="000000"/>
              </a:solidFill>
            </a:endParaRPr>
          </a:p>
          <a:p>
            <a:pPr defTabSz="1829013">
              <a:lnSpc>
                <a:spcPct val="90000"/>
              </a:lnSpc>
              <a:defRPr sz="2600">
                <a:solidFill>
                  <a:schemeClr val="accent1"/>
                </a:solidFill>
              </a:defRPr>
            </a:pPr>
            <a:r>
              <a:rPr sz="2600" dirty="0"/>
              <a:t>$2.3M </a:t>
            </a:r>
            <a:r>
              <a:rPr sz="2600" dirty="0">
                <a:solidFill>
                  <a:srgbClr val="000000"/>
                </a:solidFill>
              </a:rPr>
              <a:t>Increased operational efficiency</a:t>
            </a:r>
          </a:p>
          <a:p>
            <a:pPr defTabSz="1829013">
              <a:lnSpc>
                <a:spcPct val="90000"/>
              </a:lnSpc>
              <a:defRPr sz="2600">
                <a:solidFill>
                  <a:schemeClr val="accent1"/>
                </a:solidFill>
              </a:defRPr>
            </a:pPr>
            <a:endParaRPr sz="2600" dirty="0">
              <a:solidFill>
                <a:srgbClr val="000000"/>
              </a:solidFill>
            </a:endParaRPr>
          </a:p>
          <a:p>
            <a:pPr defTabSz="1829013">
              <a:lnSpc>
                <a:spcPct val="90000"/>
              </a:lnSpc>
              <a:defRPr sz="2600">
                <a:solidFill>
                  <a:schemeClr val="accent1"/>
                </a:solidFill>
              </a:defRPr>
            </a:pPr>
            <a:r>
              <a:rPr sz="2600" dirty="0"/>
              <a:t>$1.</a:t>
            </a:r>
            <a:r>
              <a:rPr lang="en-CA" sz="2600" dirty="0"/>
              <a:t>3</a:t>
            </a:r>
            <a:r>
              <a:rPr sz="2600" dirty="0"/>
              <a:t>M </a:t>
            </a:r>
            <a:r>
              <a:rPr sz="2600" dirty="0">
                <a:solidFill>
                  <a:srgbClr val="000000"/>
                </a:solidFill>
              </a:rPr>
              <a:t>Reduced data</a:t>
            </a:r>
            <a:r>
              <a:rPr lang="en-CA" sz="2600" dirty="0">
                <a:solidFill>
                  <a:srgbClr val="000000"/>
                </a:solidFill>
              </a:rPr>
              <a:t> </a:t>
            </a:r>
            <a:r>
              <a:rPr sz="2600" dirty="0">
                <a:solidFill>
                  <a:srgbClr val="000000"/>
                </a:solidFill>
              </a:rPr>
              <a:t>center costs</a:t>
            </a:r>
          </a:p>
          <a:p>
            <a:pPr defTabSz="1829013">
              <a:lnSpc>
                <a:spcPct val="90000"/>
              </a:lnSpc>
              <a:defRPr sz="2600">
                <a:solidFill>
                  <a:schemeClr val="accent1"/>
                </a:solidFill>
              </a:defRPr>
            </a:pPr>
            <a:endParaRPr sz="2600" dirty="0">
              <a:solidFill>
                <a:srgbClr val="000000"/>
              </a:solidFill>
            </a:endParaRPr>
          </a:p>
          <a:p>
            <a:pPr defTabSz="1829013">
              <a:lnSpc>
                <a:spcPct val="90000"/>
              </a:lnSpc>
              <a:defRPr sz="2600">
                <a:solidFill>
                  <a:schemeClr val="accent1"/>
                </a:solidFill>
              </a:defRPr>
            </a:pPr>
            <a:r>
              <a:rPr sz="2600" dirty="0"/>
              <a:t>$0.8M </a:t>
            </a:r>
            <a:r>
              <a:rPr sz="2600" dirty="0">
                <a:solidFill>
                  <a:srgbClr val="000000"/>
                </a:solidFill>
              </a:rPr>
              <a:t>Reduced compliance and security risks</a:t>
            </a:r>
          </a:p>
        </p:txBody>
      </p:sp>
      <p:grpSp>
        <p:nvGrpSpPr>
          <p:cNvPr id="10" name="TextBox 1">
            <a:extLst>
              <a:ext uri="{FF2B5EF4-FFF2-40B4-BE49-F238E27FC236}">
                <a16:creationId xmlns:a16="http://schemas.microsoft.com/office/drawing/2014/main" id="{ACBD21F9-35BA-DAB7-F4CC-5419317BE1F8}"/>
              </a:ext>
            </a:extLst>
          </p:cNvPr>
          <p:cNvGrpSpPr/>
          <p:nvPr/>
        </p:nvGrpSpPr>
        <p:grpSpPr>
          <a:xfrm>
            <a:off x="1185354" y="10432339"/>
            <a:ext cx="3632257" cy="1124136"/>
            <a:chOff x="-1" y="0"/>
            <a:chExt cx="3632255" cy="1124134"/>
          </a:xfrm>
        </p:grpSpPr>
        <p:sp>
          <p:nvSpPr>
            <p:cNvPr id="11" name="Rectangle">
              <a:extLst>
                <a:ext uri="{FF2B5EF4-FFF2-40B4-BE49-F238E27FC236}">
                  <a16:creationId xmlns:a16="http://schemas.microsoft.com/office/drawing/2014/main" id="{EC0B0C16-2820-6721-AF12-7B725F6754CC}"/>
                </a:ext>
              </a:extLst>
            </p:cNvPr>
            <p:cNvSpPr/>
            <p:nvPr/>
          </p:nvSpPr>
          <p:spPr>
            <a:xfrm>
              <a:off x="-1" y="0"/>
              <a:ext cx="3632255" cy="1124134"/>
            </a:xfrm>
            <a:prstGeom prst="rect">
              <a:avLst/>
            </a:prstGeom>
            <a:solidFill>
              <a:schemeClr val="accent1"/>
            </a:solidFill>
            <a:ln w="12700" cap="flat">
              <a:noFill/>
              <a:miter lim="400000"/>
            </a:ln>
            <a:effectLst/>
          </p:spPr>
          <p:txBody>
            <a:bodyPr wrap="square" lIns="96000" tIns="96000" rIns="96000" bIns="96000" numCol="1" anchor="ctr">
              <a:noAutofit/>
            </a:bodyPr>
            <a:lstStyle/>
            <a:p>
              <a:pPr algn="ctr" defTabSz="1829013">
                <a:lnSpc>
                  <a:spcPct val="90000"/>
                </a:lnSpc>
                <a:defRPr sz="3200"/>
              </a:pPr>
              <a:endParaRPr sz="3200" dirty="0"/>
            </a:p>
          </p:txBody>
        </p:sp>
        <p:sp>
          <p:nvSpPr>
            <p:cNvPr id="12" name="Read the Report">
              <a:extLst>
                <a:ext uri="{FF2B5EF4-FFF2-40B4-BE49-F238E27FC236}">
                  <a16:creationId xmlns:a16="http://schemas.microsoft.com/office/drawing/2014/main" id="{F333FAB3-9B75-C9F0-0B05-8E39B9B14AA0}"/>
                </a:ext>
              </a:extLst>
            </p:cNvPr>
            <p:cNvSpPr txBox="1"/>
            <p:nvPr/>
          </p:nvSpPr>
          <p:spPr>
            <a:xfrm>
              <a:off x="197416" y="217358"/>
              <a:ext cx="3237421" cy="68941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21919" tIns="121919" rIns="121919" bIns="121919" numCol="1" anchor="ctr">
              <a:spAutoFit/>
            </a:bodyPr>
            <a:lstStyle>
              <a:lvl1pPr algn="ctr" defTabSz="1829013">
                <a:lnSpc>
                  <a:spcPct val="90000"/>
                </a:lnSpc>
                <a:defRPr sz="3200" u="sng">
                  <a:uFill>
                    <a:solidFill>
                      <a:srgbClr val="4589FF"/>
                    </a:solidFill>
                  </a:uFill>
                  <a:latin typeface="+mj-lt"/>
                  <a:ea typeface="+mj-ea"/>
                  <a:cs typeface="+mj-cs"/>
                  <a:sym typeface="IBM Plex Sans"/>
                  <a:hlinkClick r:id="" action="ppaction://noaction"/>
                </a:defRPr>
              </a:lvl1pPr>
            </a:lstStyle>
            <a:p>
              <a:pPr>
                <a:defRPr u="none">
                  <a:uFillTx/>
                </a:defRPr>
              </a:pPr>
              <a:r>
                <a:rPr dirty="0">
                  <a:solidFill>
                    <a:schemeClr val="bg1"/>
                  </a:solidFill>
                  <a:hlinkClick r:id="rId5">
                    <a:extLst>
                      <a:ext uri="{A12FA001-AC4F-418D-AE19-62706E023703}">
                        <ahyp:hlinkClr xmlns:ahyp="http://schemas.microsoft.com/office/drawing/2018/hyperlinkcolor" val="tx"/>
                      </a:ext>
                    </a:extLst>
                  </a:hlinkClick>
                </a:rPr>
                <a:t>Read the Report</a:t>
              </a:r>
            </a:p>
          </p:txBody>
        </p:sp>
      </p:grpSp>
      <p:graphicFrame>
        <p:nvGraphicFramePr>
          <p:cNvPr id="15" name="Table 21">
            <a:extLst>
              <a:ext uri="{FF2B5EF4-FFF2-40B4-BE49-F238E27FC236}">
                <a16:creationId xmlns:a16="http://schemas.microsoft.com/office/drawing/2014/main" id="{B607FBD7-8EEE-2435-DABC-B89CBB946499}"/>
              </a:ext>
            </a:extLst>
          </p:cNvPr>
          <p:cNvGraphicFramePr/>
          <p:nvPr>
            <p:extLst>
              <p:ext uri="{D42A27DB-BD31-4B8C-83A1-F6EECF244321}">
                <p14:modId xmlns:p14="http://schemas.microsoft.com/office/powerpoint/2010/main" val="3048106623"/>
              </p:ext>
            </p:extLst>
          </p:nvPr>
        </p:nvGraphicFramePr>
        <p:xfrm>
          <a:off x="12621138" y="5058519"/>
          <a:ext cx="9593403" cy="3504916"/>
        </p:xfrm>
        <a:graphic>
          <a:graphicData uri="http://schemas.openxmlformats.org/drawingml/2006/table">
            <a:tbl>
              <a:tblPr/>
              <a:tblGrid>
                <a:gridCol w="1756709">
                  <a:extLst>
                    <a:ext uri="{9D8B030D-6E8A-4147-A177-3AD203B41FA5}">
                      <a16:colId xmlns:a16="http://schemas.microsoft.com/office/drawing/2014/main" val="20000"/>
                    </a:ext>
                  </a:extLst>
                </a:gridCol>
                <a:gridCol w="1600090">
                  <a:extLst>
                    <a:ext uri="{9D8B030D-6E8A-4147-A177-3AD203B41FA5}">
                      <a16:colId xmlns:a16="http://schemas.microsoft.com/office/drawing/2014/main" val="20001"/>
                    </a:ext>
                  </a:extLst>
                </a:gridCol>
                <a:gridCol w="160421">
                  <a:extLst>
                    <a:ext uri="{9D8B030D-6E8A-4147-A177-3AD203B41FA5}">
                      <a16:colId xmlns:a16="http://schemas.microsoft.com/office/drawing/2014/main" val="20002"/>
                    </a:ext>
                  </a:extLst>
                </a:gridCol>
                <a:gridCol w="1882775">
                  <a:extLst>
                    <a:ext uri="{9D8B030D-6E8A-4147-A177-3AD203B41FA5}">
                      <a16:colId xmlns:a16="http://schemas.microsoft.com/office/drawing/2014/main" val="20003"/>
                    </a:ext>
                  </a:extLst>
                </a:gridCol>
                <a:gridCol w="316625">
                  <a:extLst>
                    <a:ext uri="{9D8B030D-6E8A-4147-A177-3AD203B41FA5}">
                      <a16:colId xmlns:a16="http://schemas.microsoft.com/office/drawing/2014/main" val="20004"/>
                    </a:ext>
                  </a:extLst>
                </a:gridCol>
                <a:gridCol w="1859724">
                  <a:extLst>
                    <a:ext uri="{9D8B030D-6E8A-4147-A177-3AD203B41FA5}">
                      <a16:colId xmlns:a16="http://schemas.microsoft.com/office/drawing/2014/main" val="20005"/>
                    </a:ext>
                  </a:extLst>
                </a:gridCol>
                <a:gridCol w="282282">
                  <a:extLst>
                    <a:ext uri="{9D8B030D-6E8A-4147-A177-3AD203B41FA5}">
                      <a16:colId xmlns:a16="http://schemas.microsoft.com/office/drawing/2014/main" val="20006"/>
                    </a:ext>
                  </a:extLst>
                </a:gridCol>
                <a:gridCol w="1734777">
                  <a:extLst>
                    <a:ext uri="{9D8B030D-6E8A-4147-A177-3AD203B41FA5}">
                      <a16:colId xmlns:a16="http://schemas.microsoft.com/office/drawing/2014/main" val="20007"/>
                    </a:ext>
                  </a:extLst>
                </a:gridCol>
              </a:tblGrid>
              <a:tr h="966745">
                <a:tc>
                  <a:txBody>
                    <a:bodyPr/>
                    <a:lstStyle/>
                    <a:p>
                      <a:pPr algn="ctr" defTabSz="1828922">
                        <a:defRPr sz="2000">
                          <a:solidFill>
                            <a:srgbClr val="000000"/>
                          </a:solidFill>
                          <a:sym typeface="IBM Plex Sans Light"/>
                        </a:defRPr>
                      </a:pPr>
                      <a:endParaRPr dirty="0"/>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lang="en-CA" sz="1800" dirty="0">
                          <a:sym typeface="IBM Plex Sans Light"/>
                        </a:rPr>
                        <a:t>Manufacturing</a:t>
                      </a:r>
                      <a:endParaRPr sz="1800" dirty="0">
                        <a:sym typeface="IBM Plex Sans Light"/>
                      </a:endParaRPr>
                    </a:p>
                  </a:txBody>
                  <a:tcPr marL="51428" marR="51428" marT="51428" marB="51428" anchor="ctr" horzOverflow="overflow">
                    <a:lnL w="12700">
                      <a:miter lim="400000"/>
                    </a:lnL>
                    <a:lnR w="12700">
                      <a:miter lim="400000"/>
                    </a:lnR>
                    <a:lnT w="12700">
                      <a:miter lim="400000"/>
                    </a:lnT>
                    <a:lnB w="12700">
                      <a:solidFill>
                        <a:srgbClr val="BFBFBF"/>
                      </a:solidFill>
                    </a:lnB>
                    <a:noFill/>
                  </a:tcPr>
                </a:tc>
                <a:tc>
                  <a:txBody>
                    <a:bodyPr/>
                    <a:lstStyle/>
                    <a:p>
                      <a:pPr algn="ctr" defTabSz="1828922">
                        <a:defRPr>
                          <a:solidFill>
                            <a:srgbClr val="000000"/>
                          </a:solidFill>
                          <a:sym typeface="IBM Plex Sans Light"/>
                        </a:defRPr>
                      </a:pPr>
                      <a:endParaRPr sz="1800" dirty="0"/>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lang="en-CA" sz="1800" dirty="0">
                          <a:sym typeface="IBM Plex Sans Light"/>
                        </a:rPr>
                        <a:t>Food and beverage</a:t>
                      </a:r>
                    </a:p>
                  </a:txBody>
                  <a:tcPr marL="51428" marR="51428" marT="51428" marB="51428" anchor="ctr" horzOverflow="overflow">
                    <a:lnL w="12700">
                      <a:miter lim="400000"/>
                    </a:lnL>
                    <a:lnR w="12700">
                      <a:miter lim="400000"/>
                    </a:lnR>
                    <a:lnT w="12700">
                      <a:miter lim="400000"/>
                    </a:lnT>
                    <a:lnB w="12700">
                      <a:solidFill>
                        <a:srgbClr val="BFBFBF"/>
                      </a:solidFill>
                    </a:lnB>
                    <a:noFill/>
                  </a:tcPr>
                </a:tc>
                <a:tc>
                  <a:txBody>
                    <a:bodyPr/>
                    <a:lstStyle/>
                    <a:p>
                      <a:pPr algn="ctr" defTabSz="1828922">
                        <a:defRPr>
                          <a:solidFill>
                            <a:srgbClr val="000000"/>
                          </a:solidFill>
                          <a:sym typeface="IBM Plex Sans Light"/>
                        </a:defRPr>
                      </a:pPr>
                      <a:endParaRPr sz="1800" dirty="0"/>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sz="1800" dirty="0">
                          <a:sym typeface="IBM Plex Sans Light"/>
                        </a:rPr>
                        <a:t>Financial services</a:t>
                      </a:r>
                    </a:p>
                  </a:txBody>
                  <a:tcPr marL="51428" marR="51428" marT="51428" marB="51428" anchor="ctr" horzOverflow="overflow">
                    <a:lnL w="12700">
                      <a:miter lim="400000"/>
                    </a:lnL>
                    <a:lnR w="12700">
                      <a:miter lim="400000"/>
                    </a:lnR>
                    <a:lnT w="12700">
                      <a:miter lim="400000"/>
                    </a:lnT>
                    <a:lnB w="12700">
                      <a:solidFill>
                        <a:srgbClr val="BFBFBF"/>
                      </a:solidFill>
                    </a:lnB>
                    <a:noFill/>
                  </a:tcPr>
                </a:tc>
                <a:tc>
                  <a:txBody>
                    <a:bodyPr/>
                    <a:lstStyle/>
                    <a:p>
                      <a:pPr algn="ctr" defTabSz="1828922">
                        <a:defRPr>
                          <a:solidFill>
                            <a:srgbClr val="000000"/>
                          </a:solidFill>
                          <a:sym typeface="IBM Plex Sans Light"/>
                        </a:defRPr>
                      </a:pPr>
                      <a:endParaRPr sz="1800" dirty="0"/>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sz="1800" dirty="0">
                          <a:sym typeface="IBM Plex Sans Light"/>
                        </a:rPr>
                        <a:t>Insurance</a:t>
                      </a:r>
                    </a:p>
                  </a:txBody>
                  <a:tcPr marL="51428" marR="51428" marT="51428" marB="51428" anchor="ctr" horzOverflow="overflow">
                    <a:lnL w="12700">
                      <a:miter lim="400000"/>
                    </a:lnL>
                    <a:lnR w="12700">
                      <a:miter lim="400000"/>
                    </a:lnR>
                    <a:lnT w="12700">
                      <a:miter lim="400000"/>
                    </a:lnT>
                    <a:lnB w="12700">
                      <a:solidFill>
                        <a:srgbClr val="BFBFBF"/>
                      </a:solidFill>
                    </a:lnB>
                    <a:noFill/>
                  </a:tcPr>
                </a:tc>
                <a:extLst>
                  <a:ext uri="{0D108BD9-81ED-4DB2-BD59-A6C34878D82A}">
                    <a16:rowId xmlns:a16="http://schemas.microsoft.com/office/drawing/2014/main" val="10000"/>
                  </a:ext>
                </a:extLst>
              </a:tr>
              <a:tr h="0">
                <a:tc>
                  <a:txBody>
                    <a:bodyPr/>
                    <a:lstStyle/>
                    <a:p>
                      <a:pPr defTabSz="2438400">
                        <a:lnSpc>
                          <a:spcPct val="95000"/>
                        </a:lnSpc>
                        <a:spcBef>
                          <a:spcPts val="3200"/>
                        </a:spcBef>
                        <a:defRPr sz="1800">
                          <a:solidFill>
                            <a:srgbClr val="000000"/>
                          </a:solidFill>
                        </a:defRPr>
                      </a:pPr>
                      <a:r>
                        <a:rPr sz="1600" b="1" dirty="0">
                          <a:latin typeface="+mj-lt"/>
                          <a:ea typeface="+mj-ea"/>
                          <a:cs typeface="+mj-cs"/>
                        </a:rPr>
                        <a:t>ROLE</a:t>
                      </a: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sz="1800" dirty="0">
                          <a:solidFill>
                            <a:schemeClr val="accent1"/>
                          </a:solidFill>
                          <a:latin typeface="+mj-lt"/>
                          <a:ea typeface="+mj-ea"/>
                          <a:cs typeface="+mj-cs"/>
                        </a:rPr>
                        <a:t>IT director</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1828922">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sz="1800" dirty="0">
                          <a:solidFill>
                            <a:schemeClr val="accent1"/>
                          </a:solidFill>
                          <a:latin typeface="+mj-lt"/>
                          <a:ea typeface="+mj-ea"/>
                          <a:cs typeface="+mj-cs"/>
                        </a:rPr>
                        <a:t>IT infrastructure director</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1828922">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sz="1800" dirty="0">
                          <a:solidFill>
                            <a:schemeClr val="accent1"/>
                          </a:solidFill>
                          <a:latin typeface="+mj-lt"/>
                          <a:ea typeface="+mj-ea"/>
                          <a:cs typeface="+mj-cs"/>
                        </a:rPr>
                        <a:t>Enterprise architect</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1828922">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sz="1800" dirty="0">
                          <a:solidFill>
                            <a:schemeClr val="accent1"/>
                          </a:solidFill>
                          <a:latin typeface="+mj-lt"/>
                          <a:ea typeface="+mj-ea"/>
                          <a:cs typeface="+mj-cs"/>
                        </a:rPr>
                        <a:t>Global strategy director</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extLst>
                  <a:ext uri="{0D108BD9-81ED-4DB2-BD59-A6C34878D82A}">
                    <a16:rowId xmlns:a16="http://schemas.microsoft.com/office/drawing/2014/main" val="10001"/>
                  </a:ext>
                </a:extLst>
              </a:tr>
              <a:tr h="0">
                <a:tc>
                  <a:txBody>
                    <a:bodyPr/>
                    <a:lstStyle/>
                    <a:p>
                      <a:pPr defTabSz="2438400">
                        <a:lnSpc>
                          <a:spcPct val="95000"/>
                        </a:lnSpc>
                        <a:spcBef>
                          <a:spcPts val="3200"/>
                        </a:spcBef>
                        <a:defRPr sz="1800">
                          <a:solidFill>
                            <a:srgbClr val="000000"/>
                          </a:solidFill>
                        </a:defRPr>
                      </a:pPr>
                      <a:r>
                        <a:rPr sz="1600" b="1" dirty="0">
                          <a:latin typeface="+mj-lt"/>
                          <a:ea typeface="+mj-ea"/>
                          <a:cs typeface="+mj-cs"/>
                        </a:rPr>
                        <a:t>LOCATION</a:t>
                      </a: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sz="1800" dirty="0">
                          <a:solidFill>
                            <a:schemeClr val="accent1"/>
                          </a:solidFill>
                          <a:latin typeface="+mj-lt"/>
                          <a:ea typeface="+mj-ea"/>
                          <a:cs typeface="+mj-cs"/>
                        </a:rPr>
                        <a:t>Europe HQ, global</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1828922">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sz="1800" dirty="0">
                          <a:solidFill>
                            <a:schemeClr val="accent1"/>
                          </a:solidFill>
                          <a:latin typeface="+mj-lt"/>
                          <a:ea typeface="+mj-ea"/>
                          <a:cs typeface="+mj-cs"/>
                        </a:rPr>
                        <a:t>North America HQ, global</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1828922">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sz="1800" dirty="0">
                          <a:solidFill>
                            <a:schemeClr val="accent1"/>
                          </a:solidFill>
                          <a:latin typeface="+mj-lt"/>
                          <a:ea typeface="+mj-ea"/>
                          <a:cs typeface="+mj-cs"/>
                        </a:rPr>
                        <a:t>North America</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1828922">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1828922">
                        <a:defRPr sz="1800">
                          <a:solidFill>
                            <a:srgbClr val="000000"/>
                          </a:solidFill>
                        </a:defRPr>
                      </a:pPr>
                      <a:r>
                        <a:rPr sz="1800" dirty="0">
                          <a:solidFill>
                            <a:schemeClr val="accent1"/>
                          </a:solidFill>
                          <a:latin typeface="+mj-lt"/>
                          <a:ea typeface="+mj-ea"/>
                          <a:cs typeface="+mj-cs"/>
                        </a:rPr>
                        <a:t>North America HQ, global</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extLst>
                  <a:ext uri="{0D108BD9-81ED-4DB2-BD59-A6C34878D82A}">
                    <a16:rowId xmlns:a16="http://schemas.microsoft.com/office/drawing/2014/main" val="10002"/>
                  </a:ext>
                </a:extLst>
              </a:tr>
              <a:tr h="627434">
                <a:tc>
                  <a:txBody>
                    <a:bodyPr/>
                    <a:lstStyle/>
                    <a:p>
                      <a:pPr defTabSz="2438400">
                        <a:lnSpc>
                          <a:spcPct val="95000"/>
                        </a:lnSpc>
                        <a:spcBef>
                          <a:spcPts val="3200"/>
                        </a:spcBef>
                        <a:defRPr sz="1800">
                          <a:solidFill>
                            <a:srgbClr val="000000"/>
                          </a:solidFill>
                        </a:defRPr>
                      </a:pPr>
                      <a:r>
                        <a:rPr sz="1600" b="1" dirty="0">
                          <a:latin typeface="+mj-lt"/>
                          <a:ea typeface="+mj-ea"/>
                          <a:cs typeface="+mj-cs"/>
                        </a:rPr>
                        <a:t>EMPLOYEES</a:t>
                      </a: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2438400">
                        <a:defRPr sz="1800">
                          <a:solidFill>
                            <a:srgbClr val="000000"/>
                          </a:solidFill>
                        </a:defRPr>
                      </a:pPr>
                      <a:r>
                        <a:rPr sz="1800" dirty="0">
                          <a:solidFill>
                            <a:schemeClr val="accent1"/>
                          </a:solidFill>
                          <a:latin typeface="+mj-lt"/>
                          <a:ea typeface="+mj-ea"/>
                          <a:cs typeface="+mj-cs"/>
                        </a:rPr>
                        <a:t>1</a:t>
                      </a:r>
                      <a:r>
                        <a:rPr lang="en-CA" sz="1800" dirty="0">
                          <a:solidFill>
                            <a:schemeClr val="accent1"/>
                          </a:solidFill>
                          <a:latin typeface="+mj-lt"/>
                          <a:ea typeface="+mj-ea"/>
                          <a:cs typeface="+mj-cs"/>
                        </a:rPr>
                        <a:t>1</a:t>
                      </a:r>
                      <a:r>
                        <a:rPr sz="1800" dirty="0">
                          <a:solidFill>
                            <a:schemeClr val="accent1"/>
                          </a:solidFill>
                          <a:latin typeface="+mj-lt"/>
                          <a:ea typeface="+mj-ea"/>
                          <a:cs typeface="+mj-cs"/>
                        </a:rPr>
                        <a:t>,000</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2438400">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2438400">
                        <a:defRPr sz="1800">
                          <a:solidFill>
                            <a:srgbClr val="000000"/>
                          </a:solidFill>
                        </a:defRPr>
                      </a:pPr>
                      <a:r>
                        <a:rPr lang="en-CA" sz="1800" dirty="0">
                          <a:solidFill>
                            <a:schemeClr val="accent1"/>
                          </a:solidFill>
                          <a:latin typeface="+mj-lt"/>
                          <a:ea typeface="+mj-ea"/>
                          <a:cs typeface="+mj-cs"/>
                        </a:rPr>
                        <a:t>31</a:t>
                      </a:r>
                      <a:r>
                        <a:rPr sz="1800" dirty="0">
                          <a:solidFill>
                            <a:schemeClr val="accent1"/>
                          </a:solidFill>
                          <a:latin typeface="+mj-lt"/>
                          <a:ea typeface="+mj-ea"/>
                          <a:cs typeface="+mj-cs"/>
                        </a:rPr>
                        <a:t>,000</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2438400">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2438400">
                        <a:defRPr sz="1800">
                          <a:solidFill>
                            <a:srgbClr val="000000"/>
                          </a:solidFill>
                        </a:defRPr>
                      </a:pPr>
                      <a:r>
                        <a:rPr lang="en-CA" sz="1800" dirty="0">
                          <a:solidFill>
                            <a:schemeClr val="accent1"/>
                          </a:solidFill>
                          <a:latin typeface="+mj-lt"/>
                          <a:ea typeface="+mj-ea"/>
                          <a:cs typeface="+mj-cs"/>
                        </a:rPr>
                        <a:t>7</a:t>
                      </a:r>
                      <a:r>
                        <a:rPr sz="1800" dirty="0">
                          <a:solidFill>
                            <a:schemeClr val="accent1"/>
                          </a:solidFill>
                          <a:latin typeface="+mj-lt"/>
                          <a:ea typeface="+mj-ea"/>
                          <a:cs typeface="+mj-cs"/>
                        </a:rPr>
                        <a:t>,</a:t>
                      </a:r>
                      <a:r>
                        <a:rPr lang="en-CA" sz="1800" dirty="0">
                          <a:solidFill>
                            <a:schemeClr val="accent1"/>
                          </a:solidFill>
                          <a:latin typeface="+mj-lt"/>
                          <a:ea typeface="+mj-ea"/>
                          <a:cs typeface="+mj-cs"/>
                        </a:rPr>
                        <a:t>5</a:t>
                      </a:r>
                      <a:r>
                        <a:rPr sz="1800" dirty="0">
                          <a:solidFill>
                            <a:schemeClr val="accent1"/>
                          </a:solidFill>
                          <a:latin typeface="+mj-lt"/>
                          <a:ea typeface="+mj-ea"/>
                          <a:cs typeface="+mj-cs"/>
                        </a:rPr>
                        <a:t>00</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2438400">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2438400">
                        <a:defRPr sz="1800">
                          <a:solidFill>
                            <a:srgbClr val="000000"/>
                          </a:solidFill>
                        </a:defRPr>
                      </a:pPr>
                      <a:r>
                        <a:rPr lang="en-CA" sz="1800" dirty="0">
                          <a:solidFill>
                            <a:schemeClr val="accent1"/>
                          </a:solidFill>
                          <a:latin typeface="+mj-lt"/>
                          <a:ea typeface="+mj-ea"/>
                          <a:cs typeface="+mj-cs"/>
                        </a:rPr>
                        <a:t>40</a:t>
                      </a:r>
                      <a:r>
                        <a:rPr sz="1800" dirty="0">
                          <a:solidFill>
                            <a:schemeClr val="accent1"/>
                          </a:solidFill>
                          <a:latin typeface="+mj-lt"/>
                          <a:ea typeface="+mj-ea"/>
                          <a:cs typeface="+mj-cs"/>
                        </a:rPr>
                        <a:t>,</a:t>
                      </a:r>
                      <a:r>
                        <a:rPr lang="en-CA" sz="1800" dirty="0">
                          <a:solidFill>
                            <a:schemeClr val="accent1"/>
                          </a:solidFill>
                          <a:latin typeface="+mj-lt"/>
                          <a:ea typeface="+mj-ea"/>
                          <a:cs typeface="+mj-cs"/>
                        </a:rPr>
                        <a:t>0</a:t>
                      </a:r>
                      <a:r>
                        <a:rPr sz="1800" dirty="0">
                          <a:solidFill>
                            <a:schemeClr val="accent1"/>
                          </a:solidFill>
                          <a:latin typeface="+mj-lt"/>
                          <a:ea typeface="+mj-ea"/>
                          <a:cs typeface="+mj-cs"/>
                        </a:rPr>
                        <a:t>00</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extLst>
                  <a:ext uri="{0D108BD9-81ED-4DB2-BD59-A6C34878D82A}">
                    <a16:rowId xmlns:a16="http://schemas.microsoft.com/office/drawing/2014/main" val="10003"/>
                  </a:ext>
                </a:extLst>
              </a:tr>
              <a:tr h="607745">
                <a:tc>
                  <a:txBody>
                    <a:bodyPr/>
                    <a:lstStyle/>
                    <a:p>
                      <a:pPr defTabSz="2438400">
                        <a:lnSpc>
                          <a:spcPct val="95000"/>
                        </a:lnSpc>
                        <a:spcBef>
                          <a:spcPts val="3200"/>
                        </a:spcBef>
                        <a:defRPr sz="1800">
                          <a:solidFill>
                            <a:srgbClr val="000000"/>
                          </a:solidFill>
                        </a:defRPr>
                      </a:pPr>
                      <a:r>
                        <a:rPr sz="1600" b="1" dirty="0">
                          <a:latin typeface="+mj-lt"/>
                          <a:ea typeface="+mj-ea"/>
                          <a:cs typeface="+mj-cs"/>
                        </a:rPr>
                        <a:t>SAP WORKLOADS</a:t>
                      </a: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2438400">
                        <a:defRPr sz="1800">
                          <a:solidFill>
                            <a:srgbClr val="000000"/>
                          </a:solidFill>
                        </a:defRPr>
                      </a:pPr>
                      <a:r>
                        <a:rPr sz="1800" dirty="0">
                          <a:solidFill>
                            <a:schemeClr val="accent1"/>
                          </a:solidFill>
                          <a:latin typeface="+mj-lt"/>
                          <a:ea typeface="+mj-ea"/>
                          <a:cs typeface="+mj-cs"/>
                        </a:rPr>
                        <a:t>200</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2438400">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2438400">
                        <a:defRPr sz="1800">
                          <a:solidFill>
                            <a:srgbClr val="000000"/>
                          </a:solidFill>
                        </a:defRPr>
                      </a:pPr>
                      <a:r>
                        <a:rPr sz="1800" dirty="0">
                          <a:solidFill>
                            <a:schemeClr val="accent1"/>
                          </a:solidFill>
                          <a:latin typeface="+mj-lt"/>
                          <a:ea typeface="+mj-ea"/>
                          <a:cs typeface="+mj-cs"/>
                        </a:rPr>
                        <a:t>200+</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2438400">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2438400">
                        <a:defRPr sz="1800">
                          <a:solidFill>
                            <a:srgbClr val="000000"/>
                          </a:solidFill>
                        </a:defRPr>
                      </a:pPr>
                      <a:r>
                        <a:rPr sz="1800" dirty="0">
                          <a:solidFill>
                            <a:schemeClr val="accent1"/>
                          </a:solidFill>
                          <a:latin typeface="+mj-lt"/>
                          <a:ea typeface="+mj-ea"/>
                          <a:cs typeface="+mj-cs"/>
                        </a:rPr>
                        <a:t>400</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tc>
                  <a:txBody>
                    <a:bodyPr/>
                    <a:lstStyle/>
                    <a:p>
                      <a:pPr algn="ctr" defTabSz="2438400">
                        <a:defRPr sz="1200">
                          <a:solidFill>
                            <a:schemeClr val="accent1"/>
                          </a:solidFill>
                          <a:latin typeface="+mj-lt"/>
                          <a:ea typeface="+mj-ea"/>
                          <a:cs typeface="+mj-cs"/>
                        </a:defRPr>
                      </a:pPr>
                      <a:endParaRPr sz="1800" dirty="0">
                        <a:solidFill>
                          <a:schemeClr val="accent1"/>
                        </a:solidFill>
                      </a:endParaRPr>
                    </a:p>
                  </a:txBody>
                  <a:tcPr marL="51428" marR="51428" marT="51428" marB="51428" anchor="ctr" horzOverflow="overflow">
                    <a:lnL w="12700">
                      <a:miter lim="400000"/>
                    </a:lnL>
                    <a:lnR w="12700">
                      <a:miter lim="400000"/>
                    </a:lnR>
                    <a:lnT w="12700">
                      <a:miter lim="400000"/>
                    </a:lnT>
                    <a:lnB w="12700">
                      <a:miter lim="400000"/>
                    </a:lnB>
                    <a:noFill/>
                  </a:tcPr>
                </a:tc>
                <a:tc>
                  <a:txBody>
                    <a:bodyPr/>
                    <a:lstStyle/>
                    <a:p>
                      <a:pPr algn="ctr" defTabSz="2438400">
                        <a:defRPr sz="1800">
                          <a:solidFill>
                            <a:srgbClr val="000000"/>
                          </a:solidFill>
                        </a:defRPr>
                      </a:pPr>
                      <a:r>
                        <a:rPr sz="1800" dirty="0">
                          <a:solidFill>
                            <a:schemeClr val="accent1"/>
                          </a:solidFill>
                          <a:latin typeface="+mj-lt"/>
                          <a:ea typeface="+mj-ea"/>
                          <a:cs typeface="+mj-cs"/>
                        </a:rPr>
                        <a:t>100+</a:t>
                      </a:r>
                    </a:p>
                  </a:txBody>
                  <a:tcPr marL="51428" marR="51428" marT="51428" marB="51428" anchor="ctr" horzOverflow="overflow">
                    <a:lnL w="12700">
                      <a:miter lim="400000"/>
                    </a:lnL>
                    <a:lnR w="12700">
                      <a:miter lim="400000"/>
                    </a:lnR>
                    <a:lnT w="12700">
                      <a:solidFill>
                        <a:srgbClr val="BFBFBF"/>
                      </a:solidFill>
                    </a:lnT>
                    <a:lnB w="12700">
                      <a:solidFill>
                        <a:srgbClr val="BFBFBF"/>
                      </a:solidFill>
                    </a:lnB>
                    <a:noFill/>
                  </a:tcPr>
                </a:tc>
                <a:extLst>
                  <a:ext uri="{0D108BD9-81ED-4DB2-BD59-A6C34878D82A}">
                    <a16:rowId xmlns:a16="http://schemas.microsoft.com/office/drawing/2014/main" val="10004"/>
                  </a:ext>
                </a:extLst>
              </a:tr>
            </a:tbl>
          </a:graphicData>
        </a:graphic>
      </p:graphicFrame>
      <p:sp>
        <p:nvSpPr>
          <p:cNvPr id="16" name="Content Placeholder 7">
            <a:extLst>
              <a:ext uri="{FF2B5EF4-FFF2-40B4-BE49-F238E27FC236}">
                <a16:creationId xmlns:a16="http://schemas.microsoft.com/office/drawing/2014/main" id="{BD5FD979-3ED0-1901-DBBA-7CE5C9841163}"/>
              </a:ext>
            </a:extLst>
          </p:cNvPr>
          <p:cNvSpPr txBox="1"/>
          <p:nvPr/>
        </p:nvSpPr>
        <p:spPr>
          <a:xfrm>
            <a:off x="12857302" y="9385398"/>
            <a:ext cx="9841333" cy="2616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defTabSz="1829013">
              <a:defRPr sz="3200" i="1">
                <a:solidFill>
                  <a:srgbClr val="000000"/>
                </a:solidFill>
              </a:defRPr>
            </a:pPr>
            <a:r>
              <a:rPr sz="3200" dirty="0"/>
              <a:t>“We need to grow [and] need [a solution that will] not have any bottleneck or constraint or surprise. This is why we put in place [IBM Cloud for SAP].”</a:t>
            </a:r>
            <a:endParaRPr sz="4200" dirty="0"/>
          </a:p>
          <a:p>
            <a:pPr defTabSz="1829013">
              <a:defRPr sz="3200">
                <a:solidFill>
                  <a:srgbClr val="000000"/>
                </a:solidFill>
                <a:latin typeface="+mj-lt"/>
                <a:ea typeface="+mj-ea"/>
                <a:cs typeface="+mj-cs"/>
                <a:sym typeface="IBM Plex Sans"/>
              </a:defRPr>
            </a:pPr>
            <a:endParaRPr sz="4200" dirty="0"/>
          </a:p>
          <a:p>
            <a:pPr defTabSz="1829013">
              <a:defRPr sz="3200">
                <a:solidFill>
                  <a:srgbClr val="000000"/>
                </a:solidFill>
              </a:defRPr>
            </a:pPr>
            <a:r>
              <a:rPr sz="3200" dirty="0"/>
              <a:t>— IT Director, Fortune 500 Manufacturing enterprise</a:t>
            </a:r>
          </a:p>
        </p:txBody>
      </p:sp>
      <p:sp>
        <p:nvSpPr>
          <p:cNvPr id="19" name="TextBox 3">
            <a:extLst>
              <a:ext uri="{FF2B5EF4-FFF2-40B4-BE49-F238E27FC236}">
                <a16:creationId xmlns:a16="http://schemas.microsoft.com/office/drawing/2014/main" id="{1A495DAD-4979-B4C8-1EFE-EEA7894FC6FE}"/>
              </a:ext>
            </a:extLst>
          </p:cNvPr>
          <p:cNvSpPr txBox="1"/>
          <p:nvPr/>
        </p:nvSpPr>
        <p:spPr>
          <a:xfrm>
            <a:off x="421350" y="12414460"/>
            <a:ext cx="11383825" cy="40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4876800">
              <a:spcBef>
                <a:spcPts val="5600"/>
              </a:spcBef>
              <a:defRPr sz="2400">
                <a:solidFill>
                  <a:srgbClr val="000000"/>
                </a:solidFill>
              </a:defRPr>
            </a:lvl1pPr>
          </a:lstStyle>
          <a:p>
            <a:r>
              <a:rPr dirty="0"/>
              <a:t>Translations coming soon: German, French, Spanish, Portuguese, Japanese, Italian</a:t>
            </a:r>
          </a:p>
        </p:txBody>
      </p:sp>
    </p:spTree>
    <p:extLst>
      <p:ext uri="{BB962C8B-B14F-4D97-AF65-F5344CB8AC3E}">
        <p14:creationId xmlns:p14="http://schemas.microsoft.com/office/powerpoint/2010/main" val="16137512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5">
            <a:extLst>
              <a:ext uri="{FF2B5EF4-FFF2-40B4-BE49-F238E27FC236}">
                <a16:creationId xmlns:a16="http://schemas.microsoft.com/office/drawing/2014/main" id="{82D126A9-A51D-484B-F594-E6624D6E280E}"/>
              </a:ext>
            </a:extLst>
          </p:cNvPr>
          <p:cNvSpPr/>
          <p:nvPr/>
        </p:nvSpPr>
        <p:spPr>
          <a:xfrm>
            <a:off x="1590" y="0"/>
            <a:ext cx="6109963" cy="13716000"/>
          </a:xfrm>
          <a:prstGeom prst="rect">
            <a:avLst/>
          </a:prstGeom>
          <a:solidFill>
            <a:srgbClr val="E5F6FF"/>
          </a:solidFill>
          <a:ln w="12700">
            <a:miter lim="400000"/>
          </a:ln>
        </p:spPr>
        <p:txBody>
          <a:bodyPr tIns="91440" bIns="91440"/>
          <a:lstStyle/>
          <a:p>
            <a:pPr defTabSz="914411">
              <a:defRPr sz="2400">
                <a:solidFill>
                  <a:srgbClr val="000000"/>
                </a:solidFill>
              </a:defRPr>
            </a:pPr>
            <a:endParaRPr sz="2400" dirty="0"/>
          </a:p>
        </p:txBody>
      </p:sp>
      <p:sp>
        <p:nvSpPr>
          <p:cNvPr id="4" name="Title 2">
            <a:extLst>
              <a:ext uri="{FF2B5EF4-FFF2-40B4-BE49-F238E27FC236}">
                <a16:creationId xmlns:a16="http://schemas.microsoft.com/office/drawing/2014/main" id="{D928E498-EEE4-E3B8-4431-43DBA22DBB92}"/>
              </a:ext>
            </a:extLst>
          </p:cNvPr>
          <p:cNvSpPr txBox="1">
            <a:spLocks/>
          </p:cNvSpPr>
          <p:nvPr/>
        </p:nvSpPr>
        <p:spPr>
          <a:xfrm>
            <a:off x="568516" y="2092836"/>
            <a:ext cx="4949827" cy="10303267"/>
          </a:xfrm>
          <a:prstGeom prst="rect">
            <a:avLst/>
          </a:prstGeom>
        </p:spPr>
        <p:txBody>
          <a:bodyPr/>
          <a:lstStyle>
            <a:lvl1pPr marL="0" marR="0" indent="0" algn="l" defTabSz="2438400" rtl="0" eaLnBrk="1" latinLnBrk="0" hangingPunct="1">
              <a:lnSpc>
                <a:spcPct val="100000"/>
              </a:lnSpc>
              <a:spcBef>
                <a:spcPts val="0"/>
              </a:spcBef>
              <a:spcAft>
                <a:spcPts val="0"/>
              </a:spcAft>
              <a:buClr>
                <a:schemeClr val="tx1"/>
              </a:buClr>
              <a:buSzTx/>
              <a:buFont typeface="Arial" panose="020B0604020202020204" pitchFamily="34" charset="0"/>
              <a:buNone/>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327600" marR="0" indent="-327600" algn="l" defTabSz="2438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658800" marR="0" indent="-327600" algn="l" defTabSz="2438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986400" marR="0" indent="-327600" algn="l" defTabSz="2438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685800" marR="0" indent="0" algn="l" defTabSz="2438400" rtl="0" eaLnBrk="1" latinLnBrk="0" hangingPunct="1">
              <a:lnSpc>
                <a:spcPct val="110000"/>
              </a:lnSpc>
              <a:spcBef>
                <a:spcPts val="2900"/>
              </a:spcBef>
              <a:spcAft>
                <a:spcPts val="0"/>
              </a:spcAft>
              <a:buClrTx/>
              <a:buSzPct val="100000"/>
              <a:buFont typeface="Arial" panose="020B0604020202020204" pitchFamily="34" charset="0"/>
              <a:buNone/>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a:spcBef>
                <a:spcPts val="2901"/>
              </a:spcBef>
            </a:pPr>
            <a:r>
              <a:rPr lang="en-CA" kern="0" dirty="0"/>
              <a:t>For Power applications moving to cloud, Power Virtual Server yields about </a:t>
            </a:r>
            <a:r>
              <a:rPr lang="en-CA" kern="0" dirty="0">
                <a:solidFill>
                  <a:srgbClr val="0070C0"/>
                </a:solidFill>
              </a:rPr>
              <a:t>47% savings </a:t>
            </a:r>
            <a:r>
              <a:rPr lang="en-CA" kern="0" dirty="0"/>
              <a:t>over Azure and AWS (x86) Public Clouds.</a:t>
            </a:r>
          </a:p>
          <a:p>
            <a:pPr>
              <a:spcBef>
                <a:spcPts val="2901"/>
              </a:spcBef>
            </a:pPr>
            <a:r>
              <a:rPr lang="en-CA" kern="0" dirty="0"/>
              <a:t>On-premises Power legacy to Power Virtual Server yields on average </a:t>
            </a:r>
            <a:r>
              <a:rPr lang="en-CA" kern="0" dirty="0">
                <a:solidFill>
                  <a:srgbClr val="0070C0"/>
                </a:solidFill>
              </a:rPr>
              <a:t>35%</a:t>
            </a:r>
            <a:r>
              <a:rPr lang="en-CA" kern="0" dirty="0"/>
              <a:t> </a:t>
            </a:r>
            <a:r>
              <a:rPr lang="en-CA" kern="0" dirty="0">
                <a:solidFill>
                  <a:srgbClr val="0070C0"/>
                </a:solidFill>
              </a:rPr>
              <a:t>savings.</a:t>
            </a:r>
          </a:p>
        </p:txBody>
      </p:sp>
      <p:sp>
        <p:nvSpPr>
          <p:cNvPr id="5" name="Straight Connector 15">
            <a:extLst>
              <a:ext uri="{FF2B5EF4-FFF2-40B4-BE49-F238E27FC236}">
                <a16:creationId xmlns:a16="http://schemas.microsoft.com/office/drawing/2014/main" id="{4D5865BD-5061-A00F-29E8-E90A175BCD33}"/>
              </a:ext>
            </a:extLst>
          </p:cNvPr>
          <p:cNvSpPr/>
          <p:nvPr/>
        </p:nvSpPr>
        <p:spPr>
          <a:xfrm flipH="1">
            <a:off x="12190539" y="1695249"/>
            <a:ext cx="0" cy="10303267"/>
          </a:xfrm>
          <a:prstGeom prst="line">
            <a:avLst/>
          </a:prstGeom>
          <a:ln w="12700">
            <a:solidFill>
              <a:srgbClr val="A7A7A7"/>
            </a:solidFill>
          </a:ln>
        </p:spPr>
        <p:txBody>
          <a:bodyPr lIns="45720" rIns="45720"/>
          <a:lstStyle/>
          <a:p>
            <a:pPr>
              <a:defRPr>
                <a:solidFill>
                  <a:srgbClr val="000000"/>
                </a:solidFill>
              </a:defRPr>
            </a:pPr>
            <a:endParaRPr sz="1349" dirty="0"/>
          </a:p>
        </p:txBody>
      </p:sp>
      <p:sp>
        <p:nvSpPr>
          <p:cNvPr id="6" name="Straight Connector 16">
            <a:extLst>
              <a:ext uri="{FF2B5EF4-FFF2-40B4-BE49-F238E27FC236}">
                <a16:creationId xmlns:a16="http://schemas.microsoft.com/office/drawing/2014/main" id="{F4691694-37AB-AB8E-7923-4982A14000B7}"/>
              </a:ext>
            </a:extLst>
          </p:cNvPr>
          <p:cNvSpPr/>
          <p:nvPr/>
        </p:nvSpPr>
        <p:spPr>
          <a:xfrm flipH="1">
            <a:off x="18289587" y="1692264"/>
            <a:ext cx="0" cy="10309237"/>
          </a:xfrm>
          <a:prstGeom prst="line">
            <a:avLst/>
          </a:prstGeom>
          <a:ln w="12700">
            <a:solidFill>
              <a:srgbClr val="A7A7A7"/>
            </a:solidFill>
          </a:ln>
        </p:spPr>
        <p:txBody>
          <a:bodyPr lIns="45720" rIns="45720"/>
          <a:lstStyle/>
          <a:p>
            <a:pPr>
              <a:defRPr>
                <a:solidFill>
                  <a:srgbClr val="000000"/>
                </a:solidFill>
              </a:defRPr>
            </a:pPr>
            <a:endParaRPr sz="1349" dirty="0"/>
          </a:p>
        </p:txBody>
      </p:sp>
      <p:sp>
        <p:nvSpPr>
          <p:cNvPr id="7" name="Title 1">
            <a:extLst>
              <a:ext uri="{FF2B5EF4-FFF2-40B4-BE49-F238E27FC236}">
                <a16:creationId xmlns:a16="http://schemas.microsoft.com/office/drawing/2014/main" id="{6C1F7CEB-4290-92FF-FD79-284A4AF89236}"/>
              </a:ext>
            </a:extLst>
          </p:cNvPr>
          <p:cNvSpPr txBox="1"/>
          <p:nvPr/>
        </p:nvSpPr>
        <p:spPr>
          <a:xfrm>
            <a:off x="568516" y="569912"/>
            <a:ext cx="4949827" cy="1525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defTabSz="2438400">
              <a:defRPr sz="2800">
                <a:solidFill>
                  <a:srgbClr val="000000"/>
                </a:solidFill>
              </a:defRPr>
            </a:lvl1pPr>
          </a:lstStyle>
          <a:p>
            <a:r>
              <a:rPr dirty="0"/>
              <a:t>IBM Power Virtual Server</a:t>
            </a:r>
            <a:r>
              <a:rPr lang="en-US" dirty="0"/>
              <a:t> in Hybrid Cloud</a:t>
            </a:r>
            <a:r>
              <a:rPr dirty="0"/>
              <a:t> TCO Advantage</a:t>
            </a:r>
          </a:p>
        </p:txBody>
      </p:sp>
      <p:sp>
        <p:nvSpPr>
          <p:cNvPr id="8" name="TextBox 2">
            <a:extLst>
              <a:ext uri="{FF2B5EF4-FFF2-40B4-BE49-F238E27FC236}">
                <a16:creationId xmlns:a16="http://schemas.microsoft.com/office/drawing/2014/main" id="{4D3CD13A-F42C-A447-4586-DEF5FA88F9E0}"/>
              </a:ext>
            </a:extLst>
          </p:cNvPr>
          <p:cNvSpPr txBox="1"/>
          <p:nvPr/>
        </p:nvSpPr>
        <p:spPr>
          <a:xfrm>
            <a:off x="6362103" y="2092835"/>
            <a:ext cx="5406557"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40" tIns="243840" rIns="243840" bIns="243840">
            <a:spAutoFit/>
          </a:bodyPr>
          <a:lstStyle>
            <a:lvl1pPr defTabSz="1829287">
              <a:defRPr sz="2400">
                <a:solidFill>
                  <a:srgbClr val="000000"/>
                </a:solidFill>
              </a:defRPr>
            </a:lvl1pPr>
          </a:lstStyle>
          <a:p>
            <a:r>
              <a:rPr dirty="0"/>
              <a:t>Infrastructure savings</a:t>
            </a:r>
          </a:p>
        </p:txBody>
      </p:sp>
      <p:sp>
        <p:nvSpPr>
          <p:cNvPr id="9" name="TextBox 2">
            <a:extLst>
              <a:ext uri="{FF2B5EF4-FFF2-40B4-BE49-F238E27FC236}">
                <a16:creationId xmlns:a16="http://schemas.microsoft.com/office/drawing/2014/main" id="{2B256D6C-E7D5-7E3A-9436-D0B84975B75E}"/>
              </a:ext>
            </a:extLst>
          </p:cNvPr>
          <p:cNvSpPr txBox="1"/>
          <p:nvPr/>
        </p:nvSpPr>
        <p:spPr>
          <a:xfrm>
            <a:off x="6457798" y="3267654"/>
            <a:ext cx="5406557" cy="3939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40" tIns="243840" rIns="243840" bIns="243840">
            <a:spAutoFit/>
          </a:bodyPr>
          <a:lstStyle/>
          <a:p>
            <a:pPr>
              <a:defRPr sz="5200">
                <a:solidFill>
                  <a:schemeClr val="accent1"/>
                </a:solidFill>
              </a:defRPr>
            </a:pPr>
            <a:r>
              <a:rPr sz="5200" dirty="0"/>
              <a:t>44%</a:t>
            </a:r>
          </a:p>
          <a:p>
            <a:pPr>
              <a:defRPr sz="2400">
                <a:solidFill>
                  <a:srgbClr val="000000"/>
                </a:solidFill>
              </a:defRPr>
            </a:pPr>
            <a:r>
              <a:rPr sz="2400" dirty="0"/>
              <a:t>Decreased hardware costs by up to 44%</a:t>
            </a:r>
          </a:p>
          <a:p>
            <a:pPr>
              <a:defRPr sz="2400">
                <a:solidFill>
                  <a:srgbClr val="000000"/>
                </a:solidFill>
              </a:defRPr>
            </a:pPr>
            <a:endParaRPr sz="2400" dirty="0"/>
          </a:p>
          <a:p>
            <a:pPr>
              <a:defRPr sz="5200">
                <a:solidFill>
                  <a:schemeClr val="accent1"/>
                </a:solidFill>
              </a:defRPr>
            </a:pPr>
            <a:r>
              <a:rPr sz="5200" dirty="0"/>
              <a:t>50%</a:t>
            </a:r>
          </a:p>
          <a:p>
            <a:pPr>
              <a:defRPr sz="2400">
                <a:solidFill>
                  <a:srgbClr val="000000"/>
                </a:solidFill>
              </a:defRPr>
            </a:pPr>
            <a:r>
              <a:rPr sz="2400" dirty="0"/>
              <a:t>Reduced licensing</a:t>
            </a:r>
            <a:r>
              <a:rPr lang="en-US" sz="2400" dirty="0"/>
              <a:t> </a:t>
            </a:r>
            <a:r>
              <a:rPr sz="2400" dirty="0"/>
              <a:t>costs by up to 50%</a:t>
            </a:r>
          </a:p>
        </p:txBody>
      </p:sp>
      <p:sp>
        <p:nvSpPr>
          <p:cNvPr id="10" name="TextBox 2">
            <a:extLst>
              <a:ext uri="{FF2B5EF4-FFF2-40B4-BE49-F238E27FC236}">
                <a16:creationId xmlns:a16="http://schemas.microsoft.com/office/drawing/2014/main" id="{B7829440-101A-B0EE-920A-88AF06CCD7C5}"/>
              </a:ext>
            </a:extLst>
          </p:cNvPr>
          <p:cNvSpPr txBox="1"/>
          <p:nvPr/>
        </p:nvSpPr>
        <p:spPr>
          <a:xfrm>
            <a:off x="12490607" y="2092835"/>
            <a:ext cx="5406557"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40" tIns="243840" rIns="243840" bIns="243840">
            <a:spAutoFit/>
          </a:bodyPr>
          <a:lstStyle>
            <a:lvl1pPr defTabSz="1829287">
              <a:defRPr sz="2400">
                <a:solidFill>
                  <a:srgbClr val="000000"/>
                </a:solidFill>
              </a:defRPr>
            </a:lvl1pPr>
          </a:lstStyle>
          <a:p>
            <a:r>
              <a:rPr dirty="0"/>
              <a:t>Enhanced business outcomes</a:t>
            </a:r>
          </a:p>
        </p:txBody>
      </p:sp>
      <p:sp>
        <p:nvSpPr>
          <p:cNvPr id="11" name="TextBox 2">
            <a:extLst>
              <a:ext uri="{FF2B5EF4-FFF2-40B4-BE49-F238E27FC236}">
                <a16:creationId xmlns:a16="http://schemas.microsoft.com/office/drawing/2014/main" id="{32EBB9CD-EE7A-D088-7171-175E5524E88A}"/>
              </a:ext>
            </a:extLst>
          </p:cNvPr>
          <p:cNvSpPr txBox="1"/>
          <p:nvPr/>
        </p:nvSpPr>
        <p:spPr>
          <a:xfrm>
            <a:off x="12612419" y="3082988"/>
            <a:ext cx="5406555" cy="5047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40" tIns="243840" rIns="243840" bIns="243840">
            <a:spAutoFit/>
          </a:bodyPr>
          <a:lstStyle/>
          <a:p>
            <a:pPr>
              <a:defRPr sz="5200">
                <a:solidFill>
                  <a:schemeClr val="accent1"/>
                </a:solidFill>
              </a:defRPr>
            </a:pPr>
            <a:r>
              <a:rPr sz="5200" dirty="0"/>
              <a:t>10x</a:t>
            </a:r>
          </a:p>
          <a:p>
            <a:pPr>
              <a:defRPr sz="2400">
                <a:solidFill>
                  <a:srgbClr val="000000"/>
                </a:solidFill>
              </a:defRPr>
            </a:pPr>
            <a:r>
              <a:rPr sz="2400" dirty="0"/>
              <a:t>Increased release frequency by up to 10 times, signifying more features and patches reaching </a:t>
            </a:r>
            <a:r>
              <a:rPr lang="en-US" sz="2400" dirty="0"/>
              <a:t>clients</a:t>
            </a:r>
            <a:r>
              <a:rPr sz="2400" dirty="0"/>
              <a:t> quicker</a:t>
            </a:r>
          </a:p>
          <a:p>
            <a:pPr>
              <a:defRPr sz="2400">
                <a:solidFill>
                  <a:srgbClr val="000000"/>
                </a:solidFill>
              </a:defRPr>
            </a:pPr>
            <a:endParaRPr sz="2400" dirty="0"/>
          </a:p>
          <a:p>
            <a:pPr>
              <a:defRPr sz="2400">
                <a:solidFill>
                  <a:srgbClr val="000000"/>
                </a:solidFill>
              </a:defRPr>
            </a:pPr>
            <a:endParaRPr sz="2400" dirty="0"/>
          </a:p>
          <a:p>
            <a:pPr>
              <a:defRPr sz="5200">
                <a:solidFill>
                  <a:schemeClr val="accent1"/>
                </a:solidFill>
              </a:defRPr>
            </a:pPr>
            <a:r>
              <a:rPr sz="5200" dirty="0"/>
              <a:t>2x — 10x</a:t>
            </a:r>
          </a:p>
          <a:p>
            <a:pPr>
              <a:defRPr sz="2400">
                <a:solidFill>
                  <a:srgbClr val="000000"/>
                </a:solidFill>
              </a:defRPr>
            </a:pPr>
            <a:r>
              <a:rPr sz="2400" dirty="0"/>
              <a:t>Accelerated workload processing speed 2 — 10 times</a:t>
            </a:r>
          </a:p>
        </p:txBody>
      </p:sp>
      <p:sp>
        <p:nvSpPr>
          <p:cNvPr id="12" name="TextBox 2">
            <a:extLst>
              <a:ext uri="{FF2B5EF4-FFF2-40B4-BE49-F238E27FC236}">
                <a16:creationId xmlns:a16="http://schemas.microsoft.com/office/drawing/2014/main" id="{D197ABF5-5462-A95F-A15D-7718F8044EF0}"/>
              </a:ext>
            </a:extLst>
          </p:cNvPr>
          <p:cNvSpPr txBox="1"/>
          <p:nvPr/>
        </p:nvSpPr>
        <p:spPr>
          <a:xfrm>
            <a:off x="18560202" y="2092836"/>
            <a:ext cx="5406557" cy="123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40" tIns="243840" rIns="243840" bIns="243840">
            <a:spAutoFit/>
          </a:bodyPr>
          <a:lstStyle>
            <a:lvl1pPr defTabSz="1829287">
              <a:defRPr sz="2400">
                <a:solidFill>
                  <a:srgbClr val="000000"/>
                </a:solidFill>
              </a:defRPr>
            </a:lvl1pPr>
          </a:lstStyle>
          <a:p>
            <a:r>
              <a:rPr dirty="0"/>
              <a:t>Workforce productivity and acceleration </a:t>
            </a:r>
          </a:p>
        </p:txBody>
      </p:sp>
      <p:sp>
        <p:nvSpPr>
          <p:cNvPr id="13" name="TextBox 2">
            <a:extLst>
              <a:ext uri="{FF2B5EF4-FFF2-40B4-BE49-F238E27FC236}">
                <a16:creationId xmlns:a16="http://schemas.microsoft.com/office/drawing/2014/main" id="{B1E63E64-AA30-3687-95CC-82894A1B4205}"/>
              </a:ext>
            </a:extLst>
          </p:cNvPr>
          <p:cNvSpPr txBox="1"/>
          <p:nvPr/>
        </p:nvSpPr>
        <p:spPr>
          <a:xfrm>
            <a:off x="18560202" y="3082988"/>
            <a:ext cx="5406557" cy="4308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40" tIns="243840" rIns="243840" bIns="243840">
            <a:spAutoFit/>
          </a:bodyPr>
          <a:lstStyle/>
          <a:p>
            <a:pPr>
              <a:defRPr sz="5200">
                <a:solidFill>
                  <a:schemeClr val="accent1"/>
                </a:solidFill>
              </a:defRPr>
            </a:pPr>
            <a:r>
              <a:rPr sz="5200" dirty="0"/>
              <a:t>33% — 90%</a:t>
            </a:r>
          </a:p>
          <a:p>
            <a:pPr>
              <a:defRPr sz="2400">
                <a:solidFill>
                  <a:srgbClr val="000000"/>
                </a:solidFill>
              </a:defRPr>
            </a:pPr>
            <a:r>
              <a:rPr sz="2400" dirty="0"/>
              <a:t>Infrastructure administration labor reallocated</a:t>
            </a:r>
          </a:p>
          <a:p>
            <a:pPr>
              <a:defRPr sz="2400">
                <a:solidFill>
                  <a:srgbClr val="000000"/>
                </a:solidFill>
              </a:defRPr>
            </a:pPr>
            <a:endParaRPr sz="2400" dirty="0"/>
          </a:p>
          <a:p>
            <a:pPr>
              <a:defRPr sz="2400">
                <a:solidFill>
                  <a:srgbClr val="000000"/>
                </a:solidFill>
              </a:defRPr>
            </a:pPr>
            <a:endParaRPr sz="2400" dirty="0"/>
          </a:p>
          <a:p>
            <a:pPr>
              <a:defRPr sz="5200">
                <a:solidFill>
                  <a:schemeClr val="accent1"/>
                </a:solidFill>
              </a:defRPr>
            </a:pPr>
            <a:r>
              <a:rPr sz="5200" dirty="0"/>
              <a:t>66%</a:t>
            </a:r>
          </a:p>
          <a:p>
            <a:pPr>
              <a:defRPr sz="2400">
                <a:solidFill>
                  <a:srgbClr val="000000"/>
                </a:solidFill>
              </a:defRPr>
            </a:pPr>
            <a:r>
              <a:rPr sz="2400" dirty="0"/>
              <a:t>Accelerated development cycles by up to 66%</a:t>
            </a:r>
          </a:p>
        </p:txBody>
      </p:sp>
      <p:sp>
        <p:nvSpPr>
          <p:cNvPr id="14" name="TextBox 13">
            <a:extLst>
              <a:ext uri="{FF2B5EF4-FFF2-40B4-BE49-F238E27FC236}">
                <a16:creationId xmlns:a16="http://schemas.microsoft.com/office/drawing/2014/main" id="{02C09544-D2E2-757B-D31B-29610ECB2945}"/>
              </a:ext>
            </a:extLst>
          </p:cNvPr>
          <p:cNvSpPr txBox="1"/>
          <p:nvPr/>
        </p:nvSpPr>
        <p:spPr>
          <a:xfrm>
            <a:off x="6362102" y="12695335"/>
            <a:ext cx="16965632"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2901"/>
              </a:spcBef>
              <a:defRPr sz="2600"/>
            </a:pPr>
            <a:r>
              <a:rPr lang="en-US" sz="2400" dirty="0">
                <a:solidFill>
                  <a:srgbClr val="000000"/>
                </a:solidFill>
              </a:rPr>
              <a:t>Sources: </a:t>
            </a:r>
            <a:r>
              <a:rPr lang="en-US" sz="2400" u="sng" dirty="0">
                <a:solidFill>
                  <a:schemeClr val="accent1"/>
                </a:solidFill>
                <a:hlinkClick r:id="rId3"/>
              </a:rPr>
              <a:t>Application modernizationon IBM Power</a:t>
            </a:r>
            <a:r>
              <a:rPr lang="en-US" sz="2400" u="sng" dirty="0">
                <a:solidFill>
                  <a:schemeClr val="accent1"/>
                </a:solidFill>
              </a:rPr>
              <a:t> </a:t>
            </a:r>
            <a:r>
              <a:rPr lang="en-US" sz="2400" dirty="0">
                <a:solidFill>
                  <a:schemeClr val="accent1"/>
                </a:solidFill>
              </a:rPr>
              <a:t>                    </a:t>
            </a:r>
            <a:r>
              <a:rPr lang="en-US" sz="2400" u="sng" dirty="0">
                <a:solidFill>
                  <a:schemeClr val="accent1"/>
                </a:solidFill>
              </a:rPr>
              <a:t>    </a:t>
            </a:r>
            <a:r>
              <a:rPr lang="en-US" sz="2400" u="sng" dirty="0">
                <a:solidFill>
                  <a:srgbClr val="4589FF"/>
                </a:solidFill>
                <a:uFill>
                  <a:solidFill>
                    <a:srgbClr val="4589FF"/>
                  </a:solidFill>
                </a:uFill>
                <a:hlinkClick r:id="rId4"/>
              </a:rPr>
              <a:t>IBM IT Economics Consulting &amp; Research CPO Spotlight</a:t>
            </a:r>
          </a:p>
        </p:txBody>
      </p:sp>
    </p:spTree>
    <p:extLst>
      <p:ext uri="{BB962C8B-B14F-4D97-AF65-F5344CB8AC3E}">
        <p14:creationId xmlns:p14="http://schemas.microsoft.com/office/powerpoint/2010/main" val="75798671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7AE88D-952A-0D36-E009-02185078B8D7}"/>
              </a:ext>
            </a:extLst>
          </p:cNvPr>
          <p:cNvSpPr>
            <a:spLocks noGrp="1"/>
          </p:cNvSpPr>
          <p:nvPr>
            <p:ph type="title"/>
          </p:nvPr>
        </p:nvSpPr>
        <p:spPr/>
        <p:txBody>
          <a:bodyPr/>
          <a:lstStyle/>
          <a:p>
            <a:r>
              <a:rPr lang="en-US" dirty="0"/>
              <a:t>PowerVS availability</a:t>
            </a:r>
          </a:p>
        </p:txBody>
      </p:sp>
      <p:sp>
        <p:nvSpPr>
          <p:cNvPr id="4" name="Picture Placeholder 3">
            <a:extLst>
              <a:ext uri="{FF2B5EF4-FFF2-40B4-BE49-F238E27FC236}">
                <a16:creationId xmlns:a16="http://schemas.microsoft.com/office/drawing/2014/main" id="{4A722B10-DC86-5028-DC56-C2DB5C3BD28A}"/>
              </a:ext>
            </a:extLst>
          </p:cNvPr>
          <p:cNvSpPr>
            <a:spLocks noGrp="1"/>
          </p:cNvSpPr>
          <p:nvPr>
            <p:ph type="pic" sz="quarter" idx="14"/>
          </p:nvPr>
        </p:nvSpPr>
        <p:spPr>
          <a:xfrm>
            <a:off x="6095999" y="12287250"/>
            <a:ext cx="18301771" cy="1428750"/>
          </a:xfrm>
          <a:solidFill>
            <a:schemeClr val="bg1"/>
          </a:solidFill>
        </p:spPr>
        <p:txBody>
          <a:bodyPr/>
          <a:lstStyle/>
          <a:p>
            <a:r>
              <a:rPr lang="en-US" sz="3200" dirty="0">
                <a:solidFill>
                  <a:schemeClr val="tx1"/>
                </a:solidFill>
              </a:rPr>
              <a:t>IBM PowerVS are physically located in IBM Cloud data centers with their own dedicated infrastructure. For the latest list of supported data centers, please visit this </a:t>
            </a:r>
            <a:r>
              <a:rPr lang="en-US" sz="3200" dirty="0">
                <a:solidFill>
                  <a:schemeClr val="tx1"/>
                </a:solidFill>
                <a:hlinkClick r:id="rId3"/>
              </a:rPr>
              <a:t>documentation page</a:t>
            </a:r>
            <a:r>
              <a:rPr lang="en-US" sz="3200" dirty="0">
                <a:solidFill>
                  <a:schemeClr val="tx1"/>
                </a:solidFill>
              </a:rPr>
              <a:t>.</a:t>
            </a:r>
          </a:p>
        </p:txBody>
      </p:sp>
      <p:sp>
        <p:nvSpPr>
          <p:cNvPr id="5" name="Text Placeholder 4">
            <a:extLst>
              <a:ext uri="{FF2B5EF4-FFF2-40B4-BE49-F238E27FC236}">
                <a16:creationId xmlns:a16="http://schemas.microsoft.com/office/drawing/2014/main" id="{573B80EC-22DB-6FFB-D80D-E8C4C493E4F1}"/>
              </a:ext>
            </a:extLst>
          </p:cNvPr>
          <p:cNvSpPr>
            <a:spLocks noGrp="1"/>
          </p:cNvSpPr>
          <p:nvPr>
            <p:ph type="body" sz="quarter" idx="20"/>
          </p:nvPr>
        </p:nvSpPr>
        <p:spPr>
          <a:xfrm>
            <a:off x="351985" y="3429000"/>
            <a:ext cx="5848790" cy="8572500"/>
          </a:xfrm>
        </p:spPr>
        <p:txBody>
          <a:bodyPr lIns="0" tIns="0" rIns="0" bIns="0" anchor="t"/>
          <a:lstStyle/>
          <a:p>
            <a:r>
              <a:rPr lang="en-US"/>
              <a:t>21 data centers </a:t>
            </a:r>
            <a:r>
              <a:rPr lang="en-US" dirty="0"/>
              <a:t>in 9 countries across 10 regions</a:t>
            </a:r>
          </a:p>
          <a:p>
            <a:endParaRPr lang="en-US" dirty="0"/>
          </a:p>
          <a:p>
            <a:r>
              <a:rPr lang="en-US" sz="3200" dirty="0"/>
              <a:t>Americas (4 regions)</a:t>
            </a:r>
            <a:endParaRPr lang="en-US" dirty="0"/>
          </a:p>
          <a:p>
            <a:pPr marL="571500" indent="-571500">
              <a:buChar char="•"/>
            </a:pPr>
            <a:r>
              <a:rPr lang="en-US" sz="3200" dirty="0"/>
              <a:t>Dallas (3)</a:t>
            </a:r>
            <a:endParaRPr lang="en-US" dirty="0"/>
          </a:p>
          <a:p>
            <a:pPr marL="571500" indent="-571500">
              <a:buChar char="•"/>
            </a:pPr>
            <a:r>
              <a:rPr lang="en-US" sz="3200" dirty="0"/>
              <a:t>Washington DC (3)</a:t>
            </a:r>
            <a:endParaRPr lang="en-US" dirty="0"/>
          </a:p>
          <a:p>
            <a:pPr marL="571500" indent="-571500">
              <a:buChar char="•"/>
            </a:pPr>
            <a:r>
              <a:rPr lang="en-US" sz="3200" dirty="0"/>
              <a:t>Toronto</a:t>
            </a:r>
            <a:endParaRPr lang="en-US" dirty="0"/>
          </a:p>
          <a:p>
            <a:pPr marL="571500" indent="-571500">
              <a:buChar char="•"/>
            </a:pPr>
            <a:r>
              <a:rPr lang="en-US" sz="3200" dirty="0"/>
              <a:t>Montreal</a:t>
            </a:r>
            <a:endParaRPr lang="en-US" dirty="0"/>
          </a:p>
          <a:p>
            <a:pPr marL="571500" indent="-571500">
              <a:buChar char="•"/>
            </a:pPr>
            <a:r>
              <a:rPr lang="en-US" sz="3200" dirty="0"/>
              <a:t>Sao Paulo (2)</a:t>
            </a:r>
            <a:endParaRPr lang="en-US" dirty="0"/>
          </a:p>
          <a:p>
            <a:pPr marL="571500" indent="-571500">
              <a:buChar char="•"/>
            </a:pPr>
            <a:endParaRPr lang="en-US" dirty="0"/>
          </a:p>
          <a:p>
            <a:r>
              <a:rPr lang="en-US" sz="3200" dirty="0"/>
              <a:t>EMEA (3 regions)</a:t>
            </a:r>
            <a:endParaRPr lang="en-US" dirty="0"/>
          </a:p>
          <a:p>
            <a:pPr marL="571500" indent="-571500">
              <a:buChar char="•"/>
            </a:pPr>
            <a:r>
              <a:rPr lang="en-US" sz="3200" dirty="0"/>
              <a:t>Frankfurt (2)</a:t>
            </a:r>
            <a:endParaRPr lang="en-US" dirty="0"/>
          </a:p>
          <a:p>
            <a:pPr marL="571500" indent="-571500">
              <a:buChar char="•"/>
            </a:pPr>
            <a:r>
              <a:rPr lang="en-US" sz="3200" dirty="0"/>
              <a:t>London (2)</a:t>
            </a:r>
            <a:endParaRPr lang="en-US" dirty="0"/>
          </a:p>
          <a:p>
            <a:pPr marL="571500" indent="-571500">
              <a:buChar char="•"/>
            </a:pPr>
            <a:r>
              <a:rPr lang="en-US" sz="3200" dirty="0"/>
              <a:t>Madrid (2)</a:t>
            </a:r>
            <a:endParaRPr lang="en-US" dirty="0"/>
          </a:p>
          <a:p>
            <a:endParaRPr lang="en-US" dirty="0"/>
          </a:p>
          <a:p>
            <a:r>
              <a:rPr lang="en-US" sz="3200" dirty="0"/>
              <a:t>APAC (3 regions)</a:t>
            </a:r>
            <a:endParaRPr lang="en-US" dirty="0"/>
          </a:p>
          <a:p>
            <a:pPr marL="571500" indent="-571500">
              <a:buChar char="•"/>
            </a:pPr>
            <a:r>
              <a:rPr lang="en-US" sz="3200" dirty="0"/>
              <a:t>Sydney (2)</a:t>
            </a:r>
            <a:endParaRPr lang="en-US" dirty="0"/>
          </a:p>
          <a:p>
            <a:pPr marL="571500" indent="-571500">
              <a:buChar char="•"/>
            </a:pPr>
            <a:r>
              <a:rPr lang="en-US" sz="3200" dirty="0"/>
              <a:t>Osaka</a:t>
            </a:r>
            <a:endParaRPr lang="en-US" dirty="0"/>
          </a:p>
          <a:p>
            <a:pPr marL="571500" indent="-571500">
              <a:buChar char="•"/>
            </a:pPr>
            <a:r>
              <a:rPr lang="en-US" sz="3200" dirty="0"/>
              <a:t>Tokyo</a:t>
            </a:r>
            <a:endParaRPr lang="en-US" dirty="0"/>
          </a:p>
          <a:p>
            <a:pPr marL="571500" indent="-571500">
              <a:buChar char="•"/>
            </a:pPr>
            <a:r>
              <a:rPr lang="en-US" sz="3200" dirty="0"/>
              <a:t>Chennai </a:t>
            </a:r>
            <a:endParaRPr lang="en-US" dirty="0"/>
          </a:p>
        </p:txBody>
      </p:sp>
      <p:pic>
        <p:nvPicPr>
          <p:cNvPr id="7" name="Picture 6">
            <a:extLst>
              <a:ext uri="{FF2B5EF4-FFF2-40B4-BE49-F238E27FC236}">
                <a16:creationId xmlns:a16="http://schemas.microsoft.com/office/drawing/2014/main" id="{A3890BB0-67FE-9ABB-AAE8-FFC9514251BC}"/>
              </a:ext>
            </a:extLst>
          </p:cNvPr>
          <p:cNvPicPr>
            <a:picLocks noChangeAspect="1"/>
          </p:cNvPicPr>
          <p:nvPr/>
        </p:nvPicPr>
        <p:blipFill rotWithShape="1">
          <a:blip r:embed="rId4"/>
          <a:srcRect b="10417"/>
          <a:stretch/>
        </p:blipFill>
        <p:spPr>
          <a:xfrm>
            <a:off x="6095999" y="0"/>
            <a:ext cx="18301771" cy="12287250"/>
          </a:xfrm>
          <a:prstGeom prst="rect">
            <a:avLst/>
          </a:prstGeom>
        </p:spPr>
      </p:pic>
    </p:spTree>
    <p:extLst>
      <p:ext uri="{BB962C8B-B14F-4D97-AF65-F5344CB8AC3E}">
        <p14:creationId xmlns:p14="http://schemas.microsoft.com/office/powerpoint/2010/main" val="181998416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8443F8-20A7-33A5-12EB-024A07CFD55E}"/>
              </a:ext>
            </a:extLst>
          </p:cNvPr>
          <p:cNvSpPr>
            <a:spLocks noGrp="1"/>
          </p:cNvSpPr>
          <p:nvPr>
            <p:ph type="title"/>
          </p:nvPr>
        </p:nvSpPr>
        <p:spPr/>
        <p:txBody>
          <a:bodyPr/>
          <a:lstStyle/>
          <a:p>
            <a:r>
              <a:rPr lang="en-US"/>
              <a:t>What clients are saying</a:t>
            </a:r>
          </a:p>
        </p:txBody>
      </p:sp>
      <p:sp>
        <p:nvSpPr>
          <p:cNvPr id="7" name="Content Placeholder 2">
            <a:extLst>
              <a:ext uri="{FF2B5EF4-FFF2-40B4-BE49-F238E27FC236}">
                <a16:creationId xmlns:a16="http://schemas.microsoft.com/office/drawing/2014/main" id="{78AA9B69-51A9-5DE8-4B7E-531DACB97D7A}"/>
              </a:ext>
            </a:extLst>
          </p:cNvPr>
          <p:cNvSpPr txBox="1">
            <a:spLocks/>
          </p:cNvSpPr>
          <p:nvPr/>
        </p:nvSpPr>
        <p:spPr>
          <a:xfrm>
            <a:off x="839001" y="8975536"/>
            <a:ext cx="8076399" cy="2848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marL="0" marR="0" indent="0" algn="l" defTabSz="2438400" rtl="0" eaLnBrk="1" latinLnBrk="0" hangingPunct="1">
              <a:lnSpc>
                <a:spcPct val="100000"/>
              </a:lnSpc>
              <a:spcBef>
                <a:spcPts val="0"/>
              </a:spcBef>
              <a:spcAft>
                <a:spcPts val="0"/>
              </a:spcAft>
              <a:buClr>
                <a:schemeClr val="tx1"/>
              </a:buClr>
              <a:buSzTx/>
              <a:buFont typeface="Arial" panose="020B0604020202020204" pitchFamily="34" charset="0"/>
              <a:buNone/>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1pPr>
            <a:lvl2pPr marL="327600" marR="0" indent="-327600" algn="l" defTabSz="2438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2pPr>
            <a:lvl3pPr marL="658800" marR="0" indent="-327600" algn="l" defTabSz="2438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3pPr>
            <a:lvl4pPr marL="986400" marR="0" indent="-327600" algn="l" defTabSz="2438400" rtl="0" eaLnBrk="1" latinLnBrk="0" hangingPunct="1">
              <a:lnSpc>
                <a:spcPct val="100000"/>
              </a:lnSpc>
              <a:spcBef>
                <a:spcPts val="0"/>
              </a:spcBef>
              <a:spcAft>
                <a:spcPts val="0"/>
              </a:spcAft>
              <a:buClr>
                <a:schemeClr val="tx1"/>
              </a:buClr>
              <a:buSzPct val="100000"/>
              <a:buFont typeface="Arial" panose="020B0604020202020204" pitchFamily="34" charset="0"/>
              <a:buChar char="•"/>
              <a:tabLst/>
              <a:defRPr sz="3600" b="0" i="0" u="none" strike="noStrike" cap="none" spc="0" baseline="0">
                <a:solidFill>
                  <a:schemeClr val="tx1"/>
                </a:solidFill>
                <a:uFillTx/>
                <a:latin typeface="IBM Plex Sans Light" panose="020B0403050203000203" pitchFamily="34" charset="0"/>
                <a:ea typeface="+mj-ea"/>
                <a:cs typeface="+mj-cs"/>
                <a:sym typeface="IBM Plex Sans Light"/>
              </a:defRPr>
            </a:lvl4pPr>
            <a:lvl5pPr marL="685800" marR="0" indent="0" algn="l" defTabSz="2438400" rtl="0" eaLnBrk="1" latinLnBrk="0" hangingPunct="1">
              <a:lnSpc>
                <a:spcPct val="110000"/>
              </a:lnSpc>
              <a:spcBef>
                <a:spcPts val="2900"/>
              </a:spcBef>
              <a:spcAft>
                <a:spcPts val="0"/>
              </a:spcAft>
              <a:buClrTx/>
              <a:buSzPct val="100000"/>
              <a:buFont typeface="Arial" panose="020B0604020202020204" pitchFamily="34" charset="0"/>
              <a:buNone/>
              <a:tabLst/>
              <a:defRPr sz="3600" b="0" i="0" u="none" strike="noStrike" cap="none" spc="0" baseline="0">
                <a:solidFill>
                  <a:srgbClr val="000000"/>
                </a:solidFill>
                <a:uFillTx/>
                <a:latin typeface="+mj-lt"/>
                <a:ea typeface="+mj-ea"/>
                <a:cs typeface="+mj-cs"/>
                <a:sym typeface="IBM Plex Sans Light"/>
              </a:defRPr>
            </a:lvl5pPr>
            <a:lvl6pPr marL="184306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6pPr>
            <a:lvl7pPr marL="2205631"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7pPr>
            <a:lvl8pPr marL="2568200"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8pPr>
            <a:lvl9pPr marL="2930769" marR="0" indent="-389009" algn="l" defTabSz="2438400" rtl="0" eaLnBrk="1" latinLnBrk="0" hangingPunct="1">
              <a:lnSpc>
                <a:spcPct val="100000"/>
              </a:lnSpc>
              <a:spcBef>
                <a:spcPts val="2900"/>
              </a:spcBef>
              <a:spcAft>
                <a:spcPts val="0"/>
              </a:spcAft>
              <a:buClrTx/>
              <a:buSzPct val="100000"/>
              <a:buFontTx/>
              <a:buChar char="»"/>
              <a:tabLst/>
              <a:defRPr sz="3600" b="0" i="0" u="none" strike="noStrike" cap="none" spc="0" baseline="0">
                <a:solidFill>
                  <a:srgbClr val="000000"/>
                </a:solidFill>
                <a:uFillTx/>
                <a:latin typeface="+mj-lt"/>
                <a:ea typeface="+mj-ea"/>
                <a:cs typeface="+mj-cs"/>
                <a:sym typeface="IBM Plex Sans Light"/>
              </a:defRPr>
            </a:lvl9pPr>
          </a:lstStyle>
          <a:p>
            <a:pPr>
              <a:spcAft>
                <a:spcPts val="1200"/>
              </a:spcAft>
            </a:pPr>
            <a:r>
              <a:rPr lang="en-US" kern="0">
                <a:solidFill>
                  <a:srgbClr val="0432FF"/>
                </a:solidFill>
              </a:rPr>
              <a:t>Recognized by </a:t>
            </a:r>
            <a:r>
              <a:rPr lang="en-US" kern="0" err="1">
                <a:solidFill>
                  <a:srgbClr val="0432FF"/>
                </a:solidFill>
              </a:rPr>
              <a:t>TrustRadius</a:t>
            </a:r>
            <a:r>
              <a:rPr lang="en-US" kern="0">
                <a:solidFill>
                  <a:srgbClr val="0432FF"/>
                </a:solidFill>
              </a:rPr>
              <a:t> as a leader in Infrastructure-as-a-Service (IaaS)</a:t>
            </a:r>
          </a:p>
          <a:p>
            <a:pPr marL="784800" lvl="1" indent="-457200"/>
            <a:r>
              <a:rPr lang="en-US" sz="2800" kern="0"/>
              <a:t>Based entirely on client feedback</a:t>
            </a:r>
          </a:p>
          <a:p>
            <a:pPr marL="784800" lvl="1" indent="-457200"/>
            <a:r>
              <a:rPr lang="en-US" sz="2800" kern="0"/>
              <a:t>Compared to other competing offerings, </a:t>
            </a:r>
            <a:br>
              <a:rPr lang="en-US" sz="2800" kern="0"/>
            </a:br>
            <a:r>
              <a:rPr lang="en-US" sz="2800" kern="0"/>
              <a:t>such as Microsoft Azure and Amazon AWS </a:t>
            </a:r>
          </a:p>
        </p:txBody>
      </p:sp>
      <p:pic>
        <p:nvPicPr>
          <p:cNvPr id="9" name="Picture 8">
            <a:extLst>
              <a:ext uri="{FF2B5EF4-FFF2-40B4-BE49-F238E27FC236}">
                <a16:creationId xmlns:a16="http://schemas.microsoft.com/office/drawing/2014/main" id="{86591886-45F0-F121-11C1-0B3C7152BA42}"/>
              </a:ext>
            </a:extLst>
          </p:cNvPr>
          <p:cNvPicPr>
            <a:picLocks noChangeAspect="1"/>
          </p:cNvPicPr>
          <p:nvPr/>
        </p:nvPicPr>
        <p:blipFill>
          <a:blip r:embed="rId3"/>
          <a:stretch>
            <a:fillRect/>
          </a:stretch>
        </p:blipFill>
        <p:spPr>
          <a:xfrm>
            <a:off x="10232899" y="985275"/>
            <a:ext cx="13823342" cy="4150520"/>
          </a:xfrm>
          <a:prstGeom prst="rect">
            <a:avLst/>
          </a:prstGeom>
          <a:ln>
            <a:solidFill>
              <a:schemeClr val="accent1"/>
            </a:solidFill>
          </a:ln>
        </p:spPr>
      </p:pic>
      <p:pic>
        <p:nvPicPr>
          <p:cNvPr id="12" name="Picture 11">
            <a:extLst>
              <a:ext uri="{FF2B5EF4-FFF2-40B4-BE49-F238E27FC236}">
                <a16:creationId xmlns:a16="http://schemas.microsoft.com/office/drawing/2014/main" id="{CA0DD44A-2E9D-C418-927D-8B09F5F332F6}"/>
              </a:ext>
            </a:extLst>
          </p:cNvPr>
          <p:cNvPicPr>
            <a:picLocks noChangeAspect="1"/>
          </p:cNvPicPr>
          <p:nvPr/>
        </p:nvPicPr>
        <p:blipFill>
          <a:blip r:embed="rId4"/>
          <a:stretch>
            <a:fillRect/>
          </a:stretch>
        </p:blipFill>
        <p:spPr>
          <a:xfrm>
            <a:off x="17858975" y="5713615"/>
            <a:ext cx="5326585" cy="1982451"/>
          </a:xfrm>
          <a:prstGeom prst="rect">
            <a:avLst/>
          </a:prstGeom>
        </p:spPr>
      </p:pic>
      <p:pic>
        <p:nvPicPr>
          <p:cNvPr id="13" name="Picture 12">
            <a:extLst>
              <a:ext uri="{FF2B5EF4-FFF2-40B4-BE49-F238E27FC236}">
                <a16:creationId xmlns:a16="http://schemas.microsoft.com/office/drawing/2014/main" id="{6D065672-1B57-3878-138B-DB1F4606057C}"/>
              </a:ext>
            </a:extLst>
          </p:cNvPr>
          <p:cNvPicPr>
            <a:picLocks noChangeAspect="1"/>
          </p:cNvPicPr>
          <p:nvPr/>
        </p:nvPicPr>
        <p:blipFill>
          <a:blip r:embed="rId5"/>
          <a:stretch>
            <a:fillRect/>
          </a:stretch>
        </p:blipFill>
        <p:spPr>
          <a:xfrm>
            <a:off x="10284372" y="8209576"/>
            <a:ext cx="5692745" cy="2062278"/>
          </a:xfrm>
          <a:prstGeom prst="rect">
            <a:avLst/>
          </a:prstGeom>
        </p:spPr>
      </p:pic>
      <p:pic>
        <p:nvPicPr>
          <p:cNvPr id="14" name="Picture 13">
            <a:extLst>
              <a:ext uri="{FF2B5EF4-FFF2-40B4-BE49-F238E27FC236}">
                <a16:creationId xmlns:a16="http://schemas.microsoft.com/office/drawing/2014/main" id="{78CCD71B-FFA7-8F90-D23D-3411E6A4B00B}"/>
              </a:ext>
            </a:extLst>
          </p:cNvPr>
          <p:cNvPicPr>
            <a:picLocks noChangeAspect="1"/>
          </p:cNvPicPr>
          <p:nvPr/>
        </p:nvPicPr>
        <p:blipFill>
          <a:blip r:embed="rId6"/>
          <a:stretch>
            <a:fillRect/>
          </a:stretch>
        </p:blipFill>
        <p:spPr>
          <a:xfrm>
            <a:off x="891758" y="3198392"/>
            <a:ext cx="3736575" cy="5604863"/>
          </a:xfrm>
          <a:prstGeom prst="rect">
            <a:avLst/>
          </a:prstGeom>
        </p:spPr>
      </p:pic>
      <p:pic>
        <p:nvPicPr>
          <p:cNvPr id="15" name="Picture 14">
            <a:extLst>
              <a:ext uri="{FF2B5EF4-FFF2-40B4-BE49-F238E27FC236}">
                <a16:creationId xmlns:a16="http://schemas.microsoft.com/office/drawing/2014/main" id="{28FE5BA9-2885-E510-7628-C6669591319F}"/>
              </a:ext>
            </a:extLst>
          </p:cNvPr>
          <p:cNvPicPr>
            <a:picLocks noChangeAspect="1"/>
          </p:cNvPicPr>
          <p:nvPr/>
        </p:nvPicPr>
        <p:blipFill>
          <a:blip r:embed="rId7"/>
          <a:stretch>
            <a:fillRect/>
          </a:stretch>
        </p:blipFill>
        <p:spPr>
          <a:xfrm>
            <a:off x="4877200" y="3198392"/>
            <a:ext cx="3736575" cy="5630455"/>
          </a:xfrm>
          <a:prstGeom prst="rect">
            <a:avLst/>
          </a:prstGeom>
        </p:spPr>
      </p:pic>
      <p:pic>
        <p:nvPicPr>
          <p:cNvPr id="16" name="Picture 15">
            <a:extLst>
              <a:ext uri="{FF2B5EF4-FFF2-40B4-BE49-F238E27FC236}">
                <a16:creationId xmlns:a16="http://schemas.microsoft.com/office/drawing/2014/main" id="{5EB462E7-45DC-7966-C333-CA63BDEA28B4}"/>
              </a:ext>
            </a:extLst>
          </p:cNvPr>
          <p:cNvPicPr>
            <a:picLocks noChangeAspect="1"/>
          </p:cNvPicPr>
          <p:nvPr/>
        </p:nvPicPr>
        <p:blipFill>
          <a:blip r:embed="rId8"/>
          <a:stretch>
            <a:fillRect/>
          </a:stretch>
        </p:blipFill>
        <p:spPr>
          <a:xfrm>
            <a:off x="10284372" y="5633759"/>
            <a:ext cx="5692745" cy="1824316"/>
          </a:xfrm>
          <a:prstGeom prst="rect">
            <a:avLst/>
          </a:prstGeom>
        </p:spPr>
      </p:pic>
      <p:pic>
        <p:nvPicPr>
          <p:cNvPr id="17" name="Picture 16">
            <a:extLst>
              <a:ext uri="{FF2B5EF4-FFF2-40B4-BE49-F238E27FC236}">
                <a16:creationId xmlns:a16="http://schemas.microsoft.com/office/drawing/2014/main" id="{CF842ACE-1333-F43E-3647-BE839151CB03}"/>
              </a:ext>
            </a:extLst>
          </p:cNvPr>
          <p:cNvPicPr>
            <a:picLocks noChangeAspect="1"/>
          </p:cNvPicPr>
          <p:nvPr/>
        </p:nvPicPr>
        <p:blipFill>
          <a:blip r:embed="rId9"/>
          <a:stretch>
            <a:fillRect/>
          </a:stretch>
        </p:blipFill>
        <p:spPr>
          <a:xfrm>
            <a:off x="17858975" y="8209577"/>
            <a:ext cx="6308140" cy="2062277"/>
          </a:xfrm>
          <a:prstGeom prst="rect">
            <a:avLst/>
          </a:prstGeom>
        </p:spPr>
      </p:pic>
      <p:pic>
        <p:nvPicPr>
          <p:cNvPr id="18" name="Picture 17">
            <a:extLst>
              <a:ext uri="{FF2B5EF4-FFF2-40B4-BE49-F238E27FC236}">
                <a16:creationId xmlns:a16="http://schemas.microsoft.com/office/drawing/2014/main" id="{EAC0C524-A6B7-0255-86BB-8120C9685455}"/>
              </a:ext>
            </a:extLst>
          </p:cNvPr>
          <p:cNvPicPr>
            <a:picLocks noChangeAspect="1"/>
          </p:cNvPicPr>
          <p:nvPr/>
        </p:nvPicPr>
        <p:blipFill>
          <a:blip r:embed="rId10"/>
          <a:stretch>
            <a:fillRect/>
          </a:stretch>
        </p:blipFill>
        <p:spPr>
          <a:xfrm>
            <a:off x="10284372" y="10818023"/>
            <a:ext cx="5744218" cy="2148601"/>
          </a:xfrm>
          <a:prstGeom prst="rect">
            <a:avLst/>
          </a:prstGeom>
        </p:spPr>
      </p:pic>
      <p:pic>
        <p:nvPicPr>
          <p:cNvPr id="19" name="Picture 18">
            <a:extLst>
              <a:ext uri="{FF2B5EF4-FFF2-40B4-BE49-F238E27FC236}">
                <a16:creationId xmlns:a16="http://schemas.microsoft.com/office/drawing/2014/main" id="{7A6BCF7C-C103-4A5D-387F-02E96BC03223}"/>
              </a:ext>
            </a:extLst>
          </p:cNvPr>
          <p:cNvPicPr>
            <a:picLocks noChangeAspect="1"/>
          </p:cNvPicPr>
          <p:nvPr/>
        </p:nvPicPr>
        <p:blipFill>
          <a:blip r:embed="rId11"/>
          <a:stretch>
            <a:fillRect/>
          </a:stretch>
        </p:blipFill>
        <p:spPr>
          <a:xfrm>
            <a:off x="17858975" y="10999885"/>
            <a:ext cx="5326584" cy="1966739"/>
          </a:xfrm>
          <a:prstGeom prst="rect">
            <a:avLst/>
          </a:prstGeom>
        </p:spPr>
      </p:pic>
    </p:spTree>
    <p:extLst>
      <p:ext uri="{BB962C8B-B14F-4D97-AF65-F5344CB8AC3E}">
        <p14:creationId xmlns:p14="http://schemas.microsoft.com/office/powerpoint/2010/main" val="124271515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85BE5D94-ADFF-2CA0-91C6-B278E302D1E1}"/>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a:ext>
            </a:extLst>
          </a:blip>
          <a:srcRect l="25294" r="25294"/>
          <a:stretch/>
        </p:blipFill>
        <p:spPr>
          <a:prstGeom prst="rect">
            <a:avLst/>
          </a:prstGeom>
        </p:spPr>
      </p:pic>
      <p:sp>
        <p:nvSpPr>
          <p:cNvPr id="5" name="Title 4">
            <a:extLst>
              <a:ext uri="{FF2B5EF4-FFF2-40B4-BE49-F238E27FC236}">
                <a16:creationId xmlns:a16="http://schemas.microsoft.com/office/drawing/2014/main" id="{8CCC9C4F-6B33-AAF6-A9DE-20BBC0BEF3BD}"/>
              </a:ext>
            </a:extLst>
          </p:cNvPr>
          <p:cNvSpPr>
            <a:spLocks noGrp="1"/>
          </p:cNvSpPr>
          <p:nvPr>
            <p:ph type="title"/>
          </p:nvPr>
        </p:nvSpPr>
        <p:spPr>
          <a:xfrm>
            <a:off x="576072" y="384049"/>
            <a:ext cx="10101072" cy="2105152"/>
          </a:xfrm>
        </p:spPr>
        <p:txBody>
          <a:bodyPr/>
          <a:lstStyle/>
          <a:p>
            <a:r>
              <a:rPr lang="en-US" sz="6400" dirty="0"/>
              <a:t>Resources</a:t>
            </a:r>
          </a:p>
        </p:txBody>
      </p:sp>
      <p:sp>
        <p:nvSpPr>
          <p:cNvPr id="17" name="Text Placeholder 16">
            <a:extLst>
              <a:ext uri="{FF2B5EF4-FFF2-40B4-BE49-F238E27FC236}">
                <a16:creationId xmlns:a16="http://schemas.microsoft.com/office/drawing/2014/main" id="{69FBEB06-99F5-65BD-6181-DAC00DD01913}"/>
              </a:ext>
            </a:extLst>
          </p:cNvPr>
          <p:cNvSpPr>
            <a:spLocks noGrp="1"/>
          </p:cNvSpPr>
          <p:nvPr>
            <p:ph type="body" sz="quarter" idx="4294967295"/>
          </p:nvPr>
        </p:nvSpPr>
        <p:spPr>
          <a:xfrm>
            <a:off x="6201709" y="4092074"/>
            <a:ext cx="4962525" cy="8733215"/>
          </a:xfrm>
        </p:spPr>
        <p:txBody>
          <a:bodyPr/>
          <a:lstStyle/>
          <a:p>
            <a:pPr marL="457200" indent="-457200">
              <a:buFont typeface="Arial" panose="020B0604020202020204" pitchFamily="34" charset="0"/>
              <a:buChar char="•"/>
            </a:pPr>
            <a:r>
              <a:rPr lang="en-US" sz="3200">
                <a:solidFill>
                  <a:schemeClr val="accent1"/>
                </a:solidFill>
                <a:hlinkClick r:id="rId4"/>
              </a:rPr>
              <a:t>Video: What is a Power Virtual Server?</a:t>
            </a:r>
            <a:endParaRPr lang="en-US" sz="3200">
              <a:solidFill>
                <a:schemeClr val="accent1"/>
              </a:solidFill>
            </a:endParaRPr>
          </a:p>
          <a:p>
            <a:pPr marL="571500" indent="-571500">
              <a:buFont typeface="Arial" panose="020B0604020202020204" pitchFamily="34" charset="0"/>
              <a:buChar char="•"/>
            </a:pPr>
            <a:endParaRPr lang="en-US" sz="3200">
              <a:solidFill>
                <a:schemeClr val="accent1"/>
              </a:solidFill>
            </a:endParaRPr>
          </a:p>
          <a:p>
            <a:pPr marL="571500" indent="-571500">
              <a:buFont typeface="Arial" panose="020B0604020202020204" pitchFamily="34" charset="0"/>
              <a:buChar char="•"/>
            </a:pPr>
            <a:r>
              <a:rPr lang="en-US" sz="3200">
                <a:solidFill>
                  <a:schemeClr val="accent1"/>
                </a:solidFill>
                <a:hlinkClick r:id="rId5"/>
              </a:rPr>
              <a:t>Video: Power Systems Virtual Server</a:t>
            </a:r>
            <a:endParaRPr lang="en-US" sz="3200">
              <a:solidFill>
                <a:schemeClr val="accent1"/>
              </a:solidFill>
            </a:endParaRPr>
          </a:p>
          <a:p>
            <a:pPr marL="571500" indent="-571500">
              <a:buFont typeface="Arial" panose="020B0604020202020204" pitchFamily="34" charset="0"/>
              <a:buChar char="•"/>
            </a:pPr>
            <a:endParaRPr lang="en-US" sz="3200">
              <a:solidFill>
                <a:schemeClr val="accent1"/>
              </a:solidFill>
            </a:endParaRPr>
          </a:p>
          <a:p>
            <a:pPr marL="571500" indent="-571500">
              <a:buFont typeface="Arial" panose="020B0604020202020204" pitchFamily="34" charset="0"/>
              <a:buChar char="•"/>
            </a:pPr>
            <a:r>
              <a:rPr lang="en-US" sz="3200">
                <a:solidFill>
                  <a:schemeClr val="accent1"/>
                </a:solidFill>
                <a:hlinkClick r:id="rId6">
                  <a:extLst>
                    <a:ext uri="{A12FA001-AC4F-418D-AE19-62706E023703}">
                      <ahyp:hlinkClr xmlns:ahyp="http://schemas.microsoft.com/office/drawing/2018/hyperlinkcolor" val="tx"/>
                    </a:ext>
                  </a:extLst>
                </a:hlinkClick>
              </a:rPr>
              <a:t>PowerVS Documentation</a:t>
            </a:r>
            <a:br>
              <a:rPr lang="en-US" sz="3200">
                <a:solidFill>
                  <a:schemeClr val="accent1"/>
                </a:solidFill>
              </a:rPr>
            </a:br>
            <a:endParaRPr lang="en-US" sz="3200">
              <a:solidFill>
                <a:schemeClr val="accent1"/>
              </a:solidFill>
            </a:endParaRPr>
          </a:p>
        </p:txBody>
      </p:sp>
      <p:sp>
        <p:nvSpPr>
          <p:cNvPr id="18" name="Text Placeholder 17">
            <a:extLst>
              <a:ext uri="{FF2B5EF4-FFF2-40B4-BE49-F238E27FC236}">
                <a16:creationId xmlns:a16="http://schemas.microsoft.com/office/drawing/2014/main" id="{919DC50D-257C-DC21-84F9-0FCC47F3011B}"/>
              </a:ext>
            </a:extLst>
          </p:cNvPr>
          <p:cNvSpPr>
            <a:spLocks noGrp="1"/>
          </p:cNvSpPr>
          <p:nvPr>
            <p:ph type="body" sz="quarter" idx="4294967295"/>
          </p:nvPr>
        </p:nvSpPr>
        <p:spPr>
          <a:xfrm>
            <a:off x="662496" y="4141537"/>
            <a:ext cx="4964112" cy="9002963"/>
          </a:xfrm>
        </p:spPr>
        <p:txBody>
          <a:bodyPr/>
          <a:lstStyle/>
          <a:p>
            <a:pPr marL="457200" indent="-457200">
              <a:buFont typeface="Arial" panose="020B0604020202020204" pitchFamily="34" charset="0"/>
              <a:buChar char="•"/>
            </a:pPr>
            <a:r>
              <a:rPr lang="en-US" sz="3200" dirty="0" err="1">
                <a:solidFill>
                  <a:schemeClr val="accent1"/>
                </a:solidFill>
              </a:rPr>
              <a:t>IBM.com</a:t>
            </a:r>
            <a:r>
              <a:rPr lang="en-US" sz="3200" dirty="0">
                <a:solidFill>
                  <a:schemeClr val="accent1"/>
                </a:solidFill>
              </a:rPr>
              <a:t>: </a:t>
            </a:r>
            <a:br>
              <a:rPr lang="en-US" sz="3200" dirty="0">
                <a:solidFill>
                  <a:schemeClr val="accent1"/>
                </a:solidFill>
              </a:rPr>
            </a:br>
            <a:r>
              <a:rPr lang="en-US" sz="3200" dirty="0">
                <a:solidFill>
                  <a:schemeClr val="accent1"/>
                </a:solidFill>
                <a:hlinkClick r:id="rId7">
                  <a:extLst>
                    <a:ext uri="{A12FA001-AC4F-418D-AE19-62706E023703}">
                      <ahyp:hlinkClr xmlns:ahyp="http://schemas.microsoft.com/office/drawing/2018/hyperlinkcolor" val="tx"/>
                    </a:ext>
                  </a:extLst>
                </a:hlinkClick>
              </a:rPr>
              <a:t>PowerVS product page</a:t>
            </a:r>
            <a:endParaRPr lang="en-US" sz="3200" dirty="0">
              <a:solidFill>
                <a:schemeClr val="accent1"/>
              </a:solidFill>
            </a:endParaRPr>
          </a:p>
          <a:p>
            <a:pPr marL="571500" indent="-571500">
              <a:buFont typeface="Arial" panose="020B0604020202020204" pitchFamily="34" charset="0"/>
              <a:buChar char="•"/>
            </a:pPr>
            <a:endParaRPr lang="en-US" sz="3200" dirty="0">
              <a:solidFill>
                <a:schemeClr val="accent1"/>
              </a:solidFill>
              <a:hlinkClick r:id="rId8">
                <a:extLst>
                  <a:ext uri="{A12FA001-AC4F-418D-AE19-62706E023703}">
                    <ahyp:hlinkClr xmlns:ahyp="http://schemas.microsoft.com/office/drawing/2018/hyperlinkcolor" val="tx"/>
                  </a:ext>
                </a:extLst>
              </a:hlinkClick>
            </a:endParaRPr>
          </a:p>
          <a:p>
            <a:pPr marL="571500" indent="-571500">
              <a:buFont typeface="Arial" panose="020B0604020202020204" pitchFamily="34" charset="0"/>
              <a:buChar char="•"/>
            </a:pPr>
            <a:r>
              <a:rPr lang="en-US" sz="3200" dirty="0">
                <a:solidFill>
                  <a:schemeClr val="accent1"/>
                </a:solidFill>
                <a:hlinkClick r:id="rId8">
                  <a:extLst>
                    <a:ext uri="{A12FA001-AC4F-418D-AE19-62706E023703}">
                      <ahyp:hlinkClr xmlns:ahyp="http://schemas.microsoft.com/office/drawing/2018/hyperlinkcolor" val="tx"/>
                    </a:ext>
                  </a:extLst>
                </a:hlinkClick>
              </a:rPr>
              <a:t>YouTube Videos </a:t>
            </a:r>
            <a:endParaRPr lang="en-US" sz="3200" dirty="0">
              <a:solidFill>
                <a:schemeClr val="accent1"/>
              </a:solidFill>
            </a:endParaRPr>
          </a:p>
          <a:p>
            <a:pPr marL="571500" indent="-571500">
              <a:buFont typeface="Arial" panose="020B0604020202020204" pitchFamily="34" charset="0"/>
              <a:buChar char="•"/>
            </a:pPr>
            <a:endParaRPr lang="en-US" sz="3200" dirty="0">
              <a:solidFill>
                <a:schemeClr val="accent1"/>
              </a:solidFill>
            </a:endParaRPr>
          </a:p>
          <a:p>
            <a:pPr marL="571500" indent="-571500">
              <a:buFont typeface="Arial" panose="020B0604020202020204" pitchFamily="34" charset="0"/>
              <a:buChar char="•"/>
            </a:pPr>
            <a:r>
              <a:rPr lang="en-US" sz="3200" dirty="0">
                <a:solidFill>
                  <a:schemeClr val="accent1"/>
                </a:solidFill>
                <a:hlinkClick r:id="rId9">
                  <a:extLst>
                    <a:ext uri="{A12FA001-AC4F-418D-AE19-62706E023703}">
                      <ahyp:hlinkClr xmlns:ahyp="http://schemas.microsoft.com/office/drawing/2018/hyperlinkcolor" val="tx"/>
                    </a:ext>
                  </a:extLst>
                </a:hlinkClick>
              </a:rPr>
              <a:t>IBM Power Systems Community </a:t>
            </a:r>
            <a:endParaRPr lang="en-US" sz="3200" dirty="0">
              <a:solidFill>
                <a:schemeClr val="accent1"/>
              </a:solidFill>
            </a:endParaRPr>
          </a:p>
          <a:p>
            <a:pPr marL="571500" indent="-571500">
              <a:buFont typeface="Arial" panose="020B0604020202020204" pitchFamily="34" charset="0"/>
              <a:buChar char="•"/>
            </a:pPr>
            <a:endParaRPr lang="en-US" sz="3200" dirty="0">
              <a:solidFill>
                <a:srgbClr val="FF0000"/>
              </a:solidFill>
            </a:endParaRPr>
          </a:p>
          <a:p>
            <a:pPr marL="571500" indent="-571500">
              <a:buFont typeface="Arial" panose="020B0604020202020204" pitchFamily="34" charset="0"/>
              <a:buChar char="•"/>
            </a:pPr>
            <a:r>
              <a:rPr lang="en-US" sz="3200" dirty="0">
                <a:solidFill>
                  <a:schemeClr val="accent1"/>
                </a:solidFill>
                <a:hlinkClick r:id="rId10">
                  <a:extLst>
                    <a:ext uri="{A12FA001-AC4F-418D-AE19-62706E023703}">
                      <ahyp:hlinkClr xmlns:ahyp="http://schemas.microsoft.com/office/drawing/2018/hyperlinkcolor" val="tx"/>
                    </a:ext>
                  </a:extLst>
                </a:hlinkClick>
              </a:rPr>
              <a:t>IBM Power Systems Virtual Server Redbooks</a:t>
            </a:r>
            <a:endParaRPr lang="en-US" sz="3200" dirty="0">
              <a:solidFill>
                <a:schemeClr val="accent1"/>
              </a:solidFill>
            </a:endParaRPr>
          </a:p>
          <a:p>
            <a:pPr marL="571500" indent="-571500">
              <a:buFont typeface="Arial" panose="020B0604020202020204" pitchFamily="34" charset="0"/>
              <a:buChar char="•"/>
            </a:pPr>
            <a:endParaRPr lang="en-US" sz="3200" dirty="0">
              <a:solidFill>
                <a:schemeClr val="accent1"/>
              </a:solidFill>
            </a:endParaRPr>
          </a:p>
          <a:p>
            <a:pPr marL="571500" indent="-571500">
              <a:buFont typeface="Arial" panose="020B0604020202020204" pitchFamily="34" charset="0"/>
              <a:buChar char="•"/>
            </a:pPr>
            <a:r>
              <a:rPr lang="en-US" sz="3200" dirty="0">
                <a:solidFill>
                  <a:schemeClr val="accent1"/>
                </a:solidFill>
                <a:hlinkClick r:id="rId11"/>
              </a:rPr>
              <a:t>Power TCO Calculator</a:t>
            </a:r>
            <a:endParaRPr lang="en-US" sz="3200" dirty="0">
              <a:solidFill>
                <a:schemeClr val="accent1"/>
              </a:solidFill>
            </a:endParaRPr>
          </a:p>
          <a:p>
            <a:pPr marL="571500" indent="-571500">
              <a:buFont typeface="Arial" panose="020B0604020202020204" pitchFamily="34" charset="0"/>
              <a:buChar char="•"/>
            </a:pPr>
            <a:endParaRPr lang="en-US" sz="3200" dirty="0">
              <a:solidFill>
                <a:schemeClr val="accent1"/>
              </a:solidFill>
            </a:endParaRPr>
          </a:p>
          <a:p>
            <a:pPr marL="571500" indent="-571500">
              <a:buFont typeface="Arial" panose="020B0604020202020204" pitchFamily="34" charset="0"/>
              <a:buChar char="•"/>
            </a:pPr>
            <a:endParaRPr lang="en-US" sz="3200" dirty="0">
              <a:solidFill>
                <a:schemeClr val="accent1"/>
              </a:solidFill>
            </a:endParaRPr>
          </a:p>
        </p:txBody>
      </p:sp>
    </p:spTree>
    <p:extLst>
      <p:ext uri="{BB962C8B-B14F-4D97-AF65-F5344CB8AC3E}">
        <p14:creationId xmlns:p14="http://schemas.microsoft.com/office/powerpoint/2010/main" val="85161174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28303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EE1B97-8DC8-7C40-DA7F-6B002B31C891}"/>
              </a:ext>
            </a:extLst>
          </p:cNvPr>
          <p:cNvSpPr>
            <a:spLocks noGrp="1"/>
          </p:cNvSpPr>
          <p:nvPr>
            <p:ph type="title"/>
          </p:nvPr>
        </p:nvSpPr>
        <p:spPr>
          <a:xfrm>
            <a:off x="576072" y="384049"/>
            <a:ext cx="10101072" cy="1041340"/>
          </a:xfrm>
        </p:spPr>
        <p:txBody>
          <a:bodyPr/>
          <a:lstStyle/>
          <a:p>
            <a:pPr>
              <a:buClr>
                <a:schemeClr val="tx2"/>
              </a:buClr>
            </a:pPr>
            <a:r>
              <a:rPr lang="en-US" sz="6400" dirty="0"/>
              <a:t>Agenda</a:t>
            </a:r>
          </a:p>
        </p:txBody>
      </p:sp>
      <p:sp>
        <p:nvSpPr>
          <p:cNvPr id="7" name="TextBox 6">
            <a:extLst>
              <a:ext uri="{FF2B5EF4-FFF2-40B4-BE49-F238E27FC236}">
                <a16:creationId xmlns:a16="http://schemas.microsoft.com/office/drawing/2014/main" id="{C029E04E-0D91-3467-8410-2C5E4B23BAB8}"/>
              </a:ext>
            </a:extLst>
          </p:cNvPr>
          <p:cNvSpPr txBox="1"/>
          <p:nvPr/>
        </p:nvSpPr>
        <p:spPr>
          <a:xfrm>
            <a:off x="574675" y="3979495"/>
            <a:ext cx="12196482" cy="4431983"/>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marL="571500" indent="-571500">
              <a:spcBef>
                <a:spcPts val="3600"/>
              </a:spcBef>
              <a:buFont typeface="Arial" panose="020B0604020202020204" pitchFamily="34" charset="0"/>
              <a:buChar char="•"/>
            </a:pPr>
            <a:r>
              <a:rPr lang="en-US" sz="4800" dirty="0"/>
              <a:t>IBM Power high performance systems</a:t>
            </a:r>
          </a:p>
          <a:p>
            <a:pPr marL="571500" indent="-571500">
              <a:spcBef>
                <a:spcPts val="3600"/>
              </a:spcBef>
              <a:buFont typeface="Arial" panose="020B0604020202020204" pitchFamily="34" charset="0"/>
              <a:buChar char="•"/>
            </a:pPr>
            <a:r>
              <a:rPr lang="en-US" sz="4800" dirty="0"/>
              <a:t>Why IBM Power Virtual Server?</a:t>
            </a:r>
          </a:p>
          <a:p>
            <a:pPr marL="571500" indent="-571500">
              <a:spcBef>
                <a:spcPts val="3600"/>
              </a:spcBef>
              <a:buFont typeface="Arial" panose="020B0604020202020204" pitchFamily="34" charset="0"/>
              <a:buChar char="•"/>
            </a:pPr>
            <a:r>
              <a:rPr lang="en-US" sz="4800" dirty="0"/>
              <a:t>Client references</a:t>
            </a:r>
          </a:p>
          <a:p>
            <a:pPr marL="571500" indent="-571500">
              <a:spcBef>
                <a:spcPts val="3600"/>
              </a:spcBef>
              <a:buFont typeface="Arial" panose="020B0604020202020204" pitchFamily="34" charset="0"/>
              <a:buChar char="•"/>
            </a:pPr>
            <a:r>
              <a:rPr lang="en-US" sz="4800" dirty="0"/>
              <a:t>Resources</a:t>
            </a:r>
          </a:p>
        </p:txBody>
      </p:sp>
      <p:pic>
        <p:nvPicPr>
          <p:cNvPr id="2" name="Picture Placeholder 4" descr="A picture containing symmetry, indoor&#10;&#10;Description automatically generated">
            <a:extLst>
              <a:ext uri="{FF2B5EF4-FFF2-40B4-BE49-F238E27FC236}">
                <a16:creationId xmlns:a16="http://schemas.microsoft.com/office/drawing/2014/main" id="{5156C236-35D4-C0D6-833C-42E832E0E652}"/>
              </a:ext>
            </a:extLst>
          </p:cNvPr>
          <p:cNvPicPr>
            <a:picLocks noChangeAspect="1"/>
          </p:cNvPicPr>
          <p:nvPr/>
        </p:nvPicPr>
        <p:blipFill rotWithShape="1">
          <a:blip r:embed="rId3"/>
          <a:srcRect l="30416" t="3779" r="27667" b="12830"/>
          <a:stretch/>
        </p:blipFill>
        <p:spPr>
          <a:xfrm>
            <a:off x="12763500" y="569913"/>
            <a:ext cx="11049000" cy="12574587"/>
          </a:xfrm>
          <a:prstGeom prst="rect">
            <a:avLst/>
          </a:prstGeom>
          <a:solidFill>
            <a:srgbClr val="E0E0E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15" name="Picture Placeholder 14" descr="A picture containing symmetry, indoor&#10;&#10;Description automatically generated">
            <a:extLst>
              <a:ext uri="{FF2B5EF4-FFF2-40B4-BE49-F238E27FC236}">
                <a16:creationId xmlns:a16="http://schemas.microsoft.com/office/drawing/2014/main" id="{3E0A5C49-4062-B091-2452-12532E6CED0A}"/>
              </a:ext>
            </a:extLst>
          </p:cNvPr>
          <p:cNvPicPr>
            <a:picLocks noGrp="1" noChangeAspect="1"/>
          </p:cNvPicPr>
          <p:nvPr>
            <p:ph type="pic" sz="quarter" idx="12"/>
          </p:nvPr>
        </p:nvPicPr>
        <p:blipFill rotWithShape="1">
          <a:blip r:embed="rId3"/>
          <a:srcRect l="28368" t="3960" r="27714" b="8667"/>
          <a:stretch/>
        </p:blipFill>
        <p:spPr>
          <a:xfrm>
            <a:off x="12763500" y="569913"/>
            <a:ext cx="11049000" cy="12574587"/>
          </a:xfrm>
        </p:spPr>
      </p:pic>
      <p:sp>
        <p:nvSpPr>
          <p:cNvPr id="6" name="TextBox 5">
            <a:extLst>
              <a:ext uri="{FF2B5EF4-FFF2-40B4-BE49-F238E27FC236}">
                <a16:creationId xmlns:a16="http://schemas.microsoft.com/office/drawing/2014/main" id="{F32B9155-FE80-98E2-72E3-9A1D7512F599}"/>
              </a:ext>
            </a:extLst>
          </p:cNvPr>
          <p:cNvSpPr txBox="1"/>
          <p:nvPr/>
        </p:nvSpPr>
        <p:spPr>
          <a:xfrm>
            <a:off x="22865969" y="-770113"/>
            <a:ext cx="5303483" cy="2308324"/>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p>
            <a:pPr algn="ctr"/>
            <a:r>
              <a:rPr lang="en-US" sz="7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Update </a:t>
            </a:r>
            <a:r>
              <a:rPr lang="en-US" sz="7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at final</a:t>
            </a:r>
            <a:endParaRPr lang="en-US" sz="7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8338346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CC623-EF4C-0C30-E64C-330F1AE4B757}"/>
              </a:ext>
            </a:extLst>
          </p:cNvPr>
          <p:cNvSpPr>
            <a:spLocks noGrp="1"/>
          </p:cNvSpPr>
          <p:nvPr>
            <p:ph type="title"/>
          </p:nvPr>
        </p:nvSpPr>
        <p:spPr/>
        <p:txBody>
          <a:bodyPr/>
          <a:lstStyle/>
          <a:p>
            <a:pPr defTabSz="2438430">
              <a:lnSpc>
                <a:spcPct val="110000"/>
              </a:lnSpc>
            </a:pPr>
            <a:r>
              <a:rPr lang="en-US" dirty="0"/>
              <a:t>IBM Power</a:t>
            </a:r>
          </a:p>
        </p:txBody>
      </p:sp>
      <p:sp>
        <p:nvSpPr>
          <p:cNvPr id="3" name="TextBox 2">
            <a:extLst>
              <a:ext uri="{FF2B5EF4-FFF2-40B4-BE49-F238E27FC236}">
                <a16:creationId xmlns:a16="http://schemas.microsoft.com/office/drawing/2014/main" id="{D3162418-A74B-1E36-14C1-54D99AA9958F}"/>
              </a:ext>
            </a:extLst>
          </p:cNvPr>
          <p:cNvSpPr txBox="1"/>
          <p:nvPr/>
        </p:nvSpPr>
        <p:spPr>
          <a:xfrm>
            <a:off x="5910943" y="6335486"/>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buSzPct val="100000"/>
            </a:pPr>
            <a:endParaRPr lang="en-US" sz="2400" dirty="0">
              <a:cs typeface="Arial" panose="020B0604020202020204" pitchFamily="34" charset="0"/>
            </a:endParaRPr>
          </a:p>
        </p:txBody>
      </p:sp>
    </p:spTree>
    <p:extLst>
      <p:ext uri="{BB962C8B-B14F-4D97-AF65-F5344CB8AC3E}">
        <p14:creationId xmlns:p14="http://schemas.microsoft.com/office/powerpoint/2010/main" val="76070592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D76C660-D8C8-C0F2-D2DA-D4E7712A5DDE}"/>
              </a:ext>
            </a:extLst>
          </p:cNvPr>
          <p:cNvSpPr>
            <a:spLocks noGrp="1"/>
          </p:cNvSpPr>
          <p:nvPr>
            <p:ph type="title"/>
          </p:nvPr>
        </p:nvSpPr>
        <p:spPr/>
        <p:txBody>
          <a:bodyPr/>
          <a:lstStyle/>
          <a:p>
            <a:r>
              <a:rPr lang="en-US" dirty="0"/>
              <a:t>IBM Power Systems</a:t>
            </a:r>
            <a:br>
              <a:rPr lang="en-US" dirty="0"/>
            </a:br>
            <a:r>
              <a:rPr lang="en-US" sz="4400" i="1" dirty="0">
                <a:solidFill>
                  <a:schemeClr val="tx1"/>
                </a:solidFill>
              </a:rPr>
              <a:t>Engineered for agility</a:t>
            </a:r>
            <a:br>
              <a:rPr lang="en-US" dirty="0"/>
            </a:br>
            <a:endParaRPr lang="en-US" dirty="0"/>
          </a:p>
        </p:txBody>
      </p:sp>
      <p:sp>
        <p:nvSpPr>
          <p:cNvPr id="5" name="Text Placeholder 4">
            <a:extLst>
              <a:ext uri="{FF2B5EF4-FFF2-40B4-BE49-F238E27FC236}">
                <a16:creationId xmlns:a16="http://schemas.microsoft.com/office/drawing/2014/main" id="{07DD0A9E-6E90-FD19-2DF3-CD78448FD891}"/>
              </a:ext>
            </a:extLst>
          </p:cNvPr>
          <p:cNvSpPr>
            <a:spLocks noGrp="1"/>
          </p:cNvSpPr>
          <p:nvPr>
            <p:ph type="body" sz="quarter" idx="10"/>
          </p:nvPr>
        </p:nvSpPr>
        <p:spPr/>
        <p:txBody>
          <a:bodyPr/>
          <a:lstStyle/>
          <a:p>
            <a:pPr defTabSz="1828778">
              <a:spcBef>
                <a:spcPts val="2400"/>
              </a:spcBef>
              <a:defRPr/>
            </a:pPr>
            <a:r>
              <a:rPr lang="en-US" dirty="0">
                <a:cs typeface="Arial" panose="020B0604020202020204" pitchFamily="34" charset="0"/>
              </a:rPr>
              <a:t>t</a:t>
            </a:r>
            <a:r>
              <a:rPr lang="en-US" kern="0" dirty="0">
                <a:latin typeface="IBM Plex Sans Light" panose="020B0403050203000203" pitchFamily="34" charset="0"/>
                <a:cs typeface="Arial" panose="020B0604020202020204" pitchFamily="34" charset="0"/>
              </a:rPr>
              <a:t>o business demands, protect your data from core to cloud, and streamline insights and automation.</a:t>
            </a:r>
            <a:endParaRPr lang="en-US" kern="0" dirty="0">
              <a:latin typeface="IBM Plex Sans Light" panose="020B0403050203000203" pitchFamily="34" charset="0"/>
              <a:cs typeface="Arial" panose="020B0604020202020204" pitchFamily="34" charset="0"/>
              <a:sym typeface="IBM Plex Sans"/>
            </a:endParaRPr>
          </a:p>
          <a:p>
            <a:endParaRPr lang="en-US" dirty="0"/>
          </a:p>
        </p:txBody>
      </p:sp>
      <p:sp>
        <p:nvSpPr>
          <p:cNvPr id="10" name="Text Placeholder 9">
            <a:extLst>
              <a:ext uri="{FF2B5EF4-FFF2-40B4-BE49-F238E27FC236}">
                <a16:creationId xmlns:a16="http://schemas.microsoft.com/office/drawing/2014/main" id="{B337A5B3-4FD9-A67C-13C9-C09E4616A736}"/>
              </a:ext>
            </a:extLst>
          </p:cNvPr>
          <p:cNvSpPr>
            <a:spLocks noGrp="1"/>
          </p:cNvSpPr>
          <p:nvPr>
            <p:ph type="body" sz="quarter" idx="21"/>
          </p:nvPr>
        </p:nvSpPr>
        <p:spPr>
          <a:xfrm>
            <a:off x="18847180" y="384048"/>
            <a:ext cx="4963923" cy="2061279"/>
          </a:xfrm>
        </p:spPr>
        <p:txBody>
          <a:bodyPr/>
          <a:lstStyle/>
          <a:p>
            <a:r>
              <a:rPr lang="en-US" sz="4400" kern="0" dirty="0">
                <a:solidFill>
                  <a:schemeClr val="accent1"/>
                </a:solidFill>
                <a:latin typeface="IBM Plex Sans Light" panose="020B0403050203000203" pitchFamily="34" charset="0"/>
                <a:cs typeface="Arial" panose="020B0604020202020204" pitchFamily="34" charset="0"/>
              </a:rPr>
              <a:t>Modernize your applications</a:t>
            </a:r>
          </a:p>
          <a:p>
            <a:endParaRPr lang="en-US" dirty="0"/>
          </a:p>
        </p:txBody>
      </p:sp>
      <p:sp>
        <p:nvSpPr>
          <p:cNvPr id="11" name="Text Placeholder 10">
            <a:extLst>
              <a:ext uri="{FF2B5EF4-FFF2-40B4-BE49-F238E27FC236}">
                <a16:creationId xmlns:a16="http://schemas.microsoft.com/office/drawing/2014/main" id="{C3DA0DFF-1CB4-9995-FBB8-9B6EFD8F84A8}"/>
              </a:ext>
            </a:extLst>
          </p:cNvPr>
          <p:cNvSpPr>
            <a:spLocks noGrp="1"/>
          </p:cNvSpPr>
          <p:nvPr>
            <p:ph type="body" sz="quarter" idx="22"/>
          </p:nvPr>
        </p:nvSpPr>
        <p:spPr>
          <a:xfrm>
            <a:off x="12787780" y="384048"/>
            <a:ext cx="4963923" cy="1525587"/>
          </a:xfrm>
        </p:spPr>
        <p:txBody>
          <a:bodyPr/>
          <a:lstStyle/>
          <a:p>
            <a:r>
              <a:rPr lang="en-US" kern="0" dirty="0">
                <a:solidFill>
                  <a:schemeClr val="accent1"/>
                </a:solidFill>
                <a:latin typeface="IBM Plex Sans Light" panose="020B0403050203000203" pitchFamily="34" charset="0"/>
                <a:cs typeface="Arial" panose="020B0604020202020204" pitchFamily="34" charset="0"/>
                <a:sym typeface="IBM Plex Sans"/>
              </a:rPr>
              <a:t>Respond faster </a:t>
            </a:r>
          </a:p>
          <a:p>
            <a:endParaRPr lang="en-US" dirty="0"/>
          </a:p>
        </p:txBody>
      </p:sp>
      <p:sp>
        <p:nvSpPr>
          <p:cNvPr id="13" name="Text Placeholder 12">
            <a:extLst>
              <a:ext uri="{FF2B5EF4-FFF2-40B4-BE49-F238E27FC236}">
                <a16:creationId xmlns:a16="http://schemas.microsoft.com/office/drawing/2014/main" id="{F07C950C-8D56-649B-66E2-5A4A379ECBA7}"/>
              </a:ext>
            </a:extLst>
          </p:cNvPr>
          <p:cNvSpPr>
            <a:spLocks noGrp="1"/>
          </p:cNvSpPr>
          <p:nvPr>
            <p:ph type="body" sz="quarter" idx="23"/>
          </p:nvPr>
        </p:nvSpPr>
        <p:spPr>
          <a:xfrm>
            <a:off x="18847180" y="3432048"/>
            <a:ext cx="4963923" cy="4132534"/>
          </a:xfrm>
        </p:spPr>
        <p:txBody>
          <a:bodyPr/>
          <a:lstStyle/>
          <a:p>
            <a:pPr defTabSz="1828778">
              <a:spcBef>
                <a:spcPts val="1800"/>
              </a:spcBef>
              <a:defRPr/>
            </a:pPr>
            <a:r>
              <a:rPr lang="en-US" sz="3600" dirty="0">
                <a:cs typeface="Arial" panose="020B0604020202020204" pitchFamily="34" charset="0"/>
                <a:sym typeface="IBM Plex Sans"/>
              </a:rPr>
              <a:t>a</a:t>
            </a:r>
            <a:r>
              <a:rPr lang="en-US" sz="3600" kern="0" dirty="0">
                <a:latin typeface="IBM Plex Sans Light" panose="020B0403050203000203" pitchFamily="34" charset="0"/>
                <a:cs typeface="Arial" panose="020B0604020202020204" pitchFamily="34" charset="0"/>
                <a:sym typeface="IBM Plex Sans"/>
              </a:rPr>
              <a:t>nd infrastructure with frictionless hybrid cloud experience.</a:t>
            </a:r>
          </a:p>
          <a:p>
            <a:endParaRPr lang="en-US" dirty="0"/>
          </a:p>
        </p:txBody>
      </p:sp>
      <p:sp>
        <p:nvSpPr>
          <p:cNvPr id="2" name="TextBox 1">
            <a:extLst>
              <a:ext uri="{FF2B5EF4-FFF2-40B4-BE49-F238E27FC236}">
                <a16:creationId xmlns:a16="http://schemas.microsoft.com/office/drawing/2014/main" id="{8426D254-50EF-FFAC-C42B-360F23429F04}"/>
              </a:ext>
            </a:extLst>
          </p:cNvPr>
          <p:cNvSpPr txBox="1"/>
          <p:nvPr/>
        </p:nvSpPr>
        <p:spPr>
          <a:xfrm>
            <a:off x="13309600" y="9169400"/>
            <a:ext cx="9144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rtlCol="0">
            <a:noAutofit/>
          </a:bodyPr>
          <a:lstStyle/>
          <a:p>
            <a:pPr algn="l" defTabSz="2438400">
              <a:buSzPct val="100000"/>
            </a:pPr>
            <a:endParaRPr lang="en-IN" sz="2400" dirty="0">
              <a:cs typeface="Arial" panose="020B0604020202020204" pitchFamily="34" charset="0"/>
            </a:endParaRPr>
          </a:p>
        </p:txBody>
      </p:sp>
      <p:sp>
        <p:nvSpPr>
          <p:cNvPr id="3" name="TextBox 2">
            <a:extLst>
              <a:ext uri="{FF2B5EF4-FFF2-40B4-BE49-F238E27FC236}">
                <a16:creationId xmlns:a16="http://schemas.microsoft.com/office/drawing/2014/main" id="{C2791904-FDE4-819D-C4E3-EF8C277A1D80}"/>
              </a:ext>
            </a:extLst>
          </p:cNvPr>
          <p:cNvSpPr txBox="1"/>
          <p:nvPr/>
        </p:nvSpPr>
        <p:spPr>
          <a:xfrm>
            <a:off x="24387175" y="-1060121"/>
            <a:ext cx="5303483" cy="120032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p>
            <a:pPr algn="ctr"/>
            <a:endParaRPr lang="en-US" sz="7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6" name="Picture 5" descr="A row of black and blue computer servers&#10;&#10;Description automatically generated">
            <a:extLst>
              <a:ext uri="{FF2B5EF4-FFF2-40B4-BE49-F238E27FC236}">
                <a16:creationId xmlns:a16="http://schemas.microsoft.com/office/drawing/2014/main" id="{1F51C6D1-12F5-49B9-7AA6-052345034A49}"/>
              </a:ext>
            </a:extLst>
          </p:cNvPr>
          <p:cNvPicPr>
            <a:picLocks noChangeAspect="1"/>
          </p:cNvPicPr>
          <p:nvPr/>
        </p:nvPicPr>
        <p:blipFill>
          <a:blip r:embed="rId3"/>
          <a:stretch>
            <a:fillRect/>
          </a:stretch>
        </p:blipFill>
        <p:spPr>
          <a:xfrm>
            <a:off x="922989" y="3273552"/>
            <a:ext cx="7544702" cy="10058400"/>
          </a:xfrm>
          <a:prstGeom prst="rect">
            <a:avLst/>
          </a:prstGeom>
        </p:spPr>
      </p:pic>
    </p:spTree>
    <p:extLst>
      <p:ext uri="{BB962C8B-B14F-4D97-AF65-F5344CB8AC3E}">
        <p14:creationId xmlns:p14="http://schemas.microsoft.com/office/powerpoint/2010/main" val="332611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FD467F-78D9-8261-67F7-B2B4C35468B5}"/>
              </a:ext>
            </a:extLst>
          </p:cNvPr>
          <p:cNvSpPr>
            <a:spLocks noGrp="1"/>
          </p:cNvSpPr>
          <p:nvPr>
            <p:ph type="title"/>
          </p:nvPr>
        </p:nvSpPr>
        <p:spPr/>
        <p:txBody>
          <a:bodyPr/>
          <a:lstStyle/>
          <a:p>
            <a:r>
              <a:rPr lang="en-US" dirty="0"/>
              <a:t>IBM Power for scalability and performance for the most demanding workloads</a:t>
            </a:r>
          </a:p>
        </p:txBody>
      </p:sp>
      <p:sp>
        <p:nvSpPr>
          <p:cNvPr id="4" name="Text Placeholder 3">
            <a:extLst>
              <a:ext uri="{FF2B5EF4-FFF2-40B4-BE49-F238E27FC236}">
                <a16:creationId xmlns:a16="http://schemas.microsoft.com/office/drawing/2014/main" id="{B32F1E37-4A3E-723B-ACCA-B6B14B078A67}"/>
              </a:ext>
            </a:extLst>
          </p:cNvPr>
          <p:cNvSpPr>
            <a:spLocks noGrp="1"/>
          </p:cNvSpPr>
          <p:nvPr>
            <p:ph type="body" sz="quarter" idx="23"/>
          </p:nvPr>
        </p:nvSpPr>
        <p:spPr/>
        <p:txBody>
          <a:bodyPr/>
          <a:lstStyle/>
          <a:p>
            <a:r>
              <a:rPr lang="en-US" sz="4000" dirty="0">
                <a:solidFill>
                  <a:schemeClr val="accent1"/>
                </a:solidFill>
              </a:rPr>
              <a:t>Sustainable – 20%</a:t>
            </a:r>
          </a:p>
          <a:p>
            <a:endParaRPr lang="en-US" dirty="0"/>
          </a:p>
          <a:p>
            <a:r>
              <a:rPr lang="en-US" dirty="0"/>
              <a:t>Mondi sees a 20% increase in end-user application performance for SAP S/4HANA, boosting operational efficiency to meet their climate objectives.³</a:t>
            </a:r>
          </a:p>
        </p:txBody>
      </p:sp>
      <p:sp>
        <p:nvSpPr>
          <p:cNvPr id="5" name="Text Placeholder 4">
            <a:extLst>
              <a:ext uri="{FF2B5EF4-FFF2-40B4-BE49-F238E27FC236}">
                <a16:creationId xmlns:a16="http://schemas.microsoft.com/office/drawing/2014/main" id="{48A526D2-C922-15BF-DFCB-6DDCEE6D8860}"/>
              </a:ext>
            </a:extLst>
          </p:cNvPr>
          <p:cNvSpPr>
            <a:spLocks noGrp="1"/>
          </p:cNvSpPr>
          <p:nvPr>
            <p:ph type="body" sz="quarter" idx="24"/>
          </p:nvPr>
        </p:nvSpPr>
        <p:spPr/>
        <p:txBody>
          <a:bodyPr/>
          <a:lstStyle/>
          <a:p>
            <a:r>
              <a:rPr lang="en-US" sz="4000" dirty="0">
                <a:solidFill>
                  <a:schemeClr val="accent1"/>
                </a:solidFill>
              </a:rPr>
              <a:t>AI ready – 3.5X faster</a:t>
            </a:r>
          </a:p>
          <a:p>
            <a:endParaRPr lang="en-US" dirty="0"/>
          </a:p>
          <a:p>
            <a:r>
              <a:rPr lang="en-US" dirty="0"/>
              <a:t>IBM tests show that </a:t>
            </a:r>
          </a:p>
          <a:p>
            <a:r>
              <a:rPr lang="en-US" dirty="0"/>
              <a:t>for large language </a:t>
            </a:r>
          </a:p>
          <a:p>
            <a:r>
              <a:rPr lang="en-US" dirty="0"/>
              <a:t>AI models, IBM Power S1022 servers process up to 42% more batch queries per second compared to x86 servers during </a:t>
            </a:r>
          </a:p>
          <a:p>
            <a:r>
              <a:rPr lang="en-US" dirty="0"/>
              <a:t>peak load.</a:t>
            </a:r>
            <a:r>
              <a:rPr lang="en-US" baseline="30000" dirty="0"/>
              <a:t>4</a:t>
            </a:r>
          </a:p>
        </p:txBody>
      </p:sp>
      <p:sp>
        <p:nvSpPr>
          <p:cNvPr id="6" name="Text Placeholder 5">
            <a:extLst>
              <a:ext uri="{FF2B5EF4-FFF2-40B4-BE49-F238E27FC236}">
                <a16:creationId xmlns:a16="http://schemas.microsoft.com/office/drawing/2014/main" id="{C59329C8-3CCC-9C25-302D-53289EC5DB48}"/>
              </a:ext>
            </a:extLst>
          </p:cNvPr>
          <p:cNvSpPr>
            <a:spLocks noGrp="1"/>
          </p:cNvSpPr>
          <p:nvPr>
            <p:ph type="body" sz="quarter" idx="25"/>
          </p:nvPr>
        </p:nvSpPr>
        <p:spPr/>
        <p:txBody>
          <a:bodyPr/>
          <a:lstStyle/>
          <a:p>
            <a:r>
              <a:rPr lang="en-US" sz="4000" dirty="0">
                <a:solidFill>
                  <a:schemeClr val="accent1"/>
                </a:solidFill>
              </a:rPr>
              <a:t>Reliable – 99.9999%</a:t>
            </a:r>
          </a:p>
          <a:p>
            <a:endParaRPr lang="en-US" dirty="0"/>
          </a:p>
          <a:p>
            <a:r>
              <a:rPr lang="en-US" dirty="0"/>
              <a:t>ITIC survey of 1,900 </a:t>
            </a:r>
          </a:p>
          <a:p>
            <a:r>
              <a:rPr lang="en-US" dirty="0"/>
              <a:t>C-level executives across 37 vertical markets gives </a:t>
            </a:r>
          </a:p>
          <a:p>
            <a:r>
              <a:rPr lang="en-US" dirty="0"/>
              <a:t>IBM Power a 99.9999%  availability rating.¹</a:t>
            </a:r>
          </a:p>
        </p:txBody>
      </p:sp>
      <p:sp>
        <p:nvSpPr>
          <p:cNvPr id="7" name="Text Placeholder 6">
            <a:extLst>
              <a:ext uri="{FF2B5EF4-FFF2-40B4-BE49-F238E27FC236}">
                <a16:creationId xmlns:a16="http://schemas.microsoft.com/office/drawing/2014/main" id="{EB6D1322-68F7-ED86-BE9F-3C3804174C8A}"/>
              </a:ext>
            </a:extLst>
          </p:cNvPr>
          <p:cNvSpPr>
            <a:spLocks noGrp="1"/>
          </p:cNvSpPr>
          <p:nvPr>
            <p:ph type="body" sz="quarter" idx="26"/>
          </p:nvPr>
        </p:nvSpPr>
        <p:spPr/>
        <p:txBody>
          <a:bodyPr/>
          <a:lstStyle/>
          <a:p>
            <a:r>
              <a:rPr lang="en-US" sz="4000" dirty="0">
                <a:solidFill>
                  <a:schemeClr val="accent1"/>
                </a:solidFill>
              </a:rPr>
              <a:t>Secure – 3.3 minutes</a:t>
            </a:r>
          </a:p>
          <a:p>
            <a:endParaRPr lang="en-US" dirty="0"/>
          </a:p>
          <a:p>
            <a:r>
              <a:rPr lang="en-US" dirty="0"/>
              <a:t>Survey says that </a:t>
            </a:r>
          </a:p>
          <a:p>
            <a:r>
              <a:rPr lang="en-US" dirty="0"/>
              <a:t>IBM Power experiences 3.3 minutes or less </a:t>
            </a:r>
          </a:p>
          <a:p>
            <a:r>
              <a:rPr lang="en-US" dirty="0"/>
              <a:t>of unplanned outage due to security issues.²</a:t>
            </a:r>
          </a:p>
        </p:txBody>
      </p:sp>
    </p:spTree>
    <p:extLst>
      <p:ext uri="{BB962C8B-B14F-4D97-AF65-F5344CB8AC3E}">
        <p14:creationId xmlns:p14="http://schemas.microsoft.com/office/powerpoint/2010/main" val="68737948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4383-422F-03BF-C509-D5656616A237}"/>
              </a:ext>
            </a:extLst>
          </p:cNvPr>
          <p:cNvSpPr>
            <a:spLocks noGrp="1"/>
          </p:cNvSpPr>
          <p:nvPr>
            <p:ph type="title"/>
          </p:nvPr>
        </p:nvSpPr>
        <p:spPr/>
        <p:txBody>
          <a:bodyPr/>
          <a:lstStyle/>
          <a:p>
            <a:r>
              <a:rPr lang="en-US" dirty="0"/>
              <a:t>IBM Power System</a:t>
            </a:r>
            <a:br>
              <a:rPr lang="en-US" dirty="0"/>
            </a:br>
            <a:endParaRPr lang="en-US" dirty="0"/>
          </a:p>
        </p:txBody>
      </p:sp>
      <p:sp>
        <p:nvSpPr>
          <p:cNvPr id="3" name="Text Placeholder 2">
            <a:extLst>
              <a:ext uri="{FF2B5EF4-FFF2-40B4-BE49-F238E27FC236}">
                <a16:creationId xmlns:a16="http://schemas.microsoft.com/office/drawing/2014/main" id="{759EAC72-3122-DE1E-9FA9-8A1440B29FB1}"/>
              </a:ext>
            </a:extLst>
          </p:cNvPr>
          <p:cNvSpPr>
            <a:spLocks noGrp="1"/>
          </p:cNvSpPr>
          <p:nvPr>
            <p:ph type="body" sz="quarter" idx="15"/>
          </p:nvPr>
        </p:nvSpPr>
        <p:spPr/>
        <p:txBody>
          <a:bodyPr/>
          <a:lstStyle/>
          <a:p>
            <a:r>
              <a:rPr lang="en-US" dirty="0">
                <a:solidFill>
                  <a:schemeClr val="accent1"/>
                </a:solidFill>
              </a:rPr>
              <a:t>AIX</a:t>
            </a:r>
          </a:p>
        </p:txBody>
      </p:sp>
      <p:sp>
        <p:nvSpPr>
          <p:cNvPr id="4" name="Text Placeholder 3">
            <a:extLst>
              <a:ext uri="{FF2B5EF4-FFF2-40B4-BE49-F238E27FC236}">
                <a16:creationId xmlns:a16="http://schemas.microsoft.com/office/drawing/2014/main" id="{F5894D21-66E1-6849-665C-60B132D27EE8}"/>
              </a:ext>
            </a:extLst>
          </p:cNvPr>
          <p:cNvSpPr>
            <a:spLocks noGrp="1"/>
          </p:cNvSpPr>
          <p:nvPr>
            <p:ph type="body" sz="quarter" idx="16"/>
          </p:nvPr>
        </p:nvSpPr>
        <p:spPr/>
        <p:txBody>
          <a:bodyPr/>
          <a:lstStyle/>
          <a:p>
            <a:r>
              <a:rPr lang="en-US" dirty="0">
                <a:solidFill>
                  <a:schemeClr val="accent1"/>
                </a:solidFill>
              </a:rPr>
              <a:t>IBM i</a:t>
            </a:r>
          </a:p>
        </p:txBody>
      </p:sp>
      <p:sp>
        <p:nvSpPr>
          <p:cNvPr id="5" name="Text Placeholder 4">
            <a:extLst>
              <a:ext uri="{FF2B5EF4-FFF2-40B4-BE49-F238E27FC236}">
                <a16:creationId xmlns:a16="http://schemas.microsoft.com/office/drawing/2014/main" id="{F5764EDA-4DB9-D8E2-485D-8EC3ED7F104B}"/>
              </a:ext>
            </a:extLst>
          </p:cNvPr>
          <p:cNvSpPr>
            <a:spLocks noGrp="1"/>
          </p:cNvSpPr>
          <p:nvPr>
            <p:ph type="body" sz="quarter" idx="17"/>
          </p:nvPr>
        </p:nvSpPr>
        <p:spPr/>
        <p:txBody>
          <a:bodyPr/>
          <a:lstStyle/>
          <a:p>
            <a:r>
              <a:rPr lang="en-US" dirty="0">
                <a:solidFill>
                  <a:schemeClr val="accent1"/>
                </a:solidFill>
              </a:rPr>
              <a:t>Linux</a:t>
            </a:r>
          </a:p>
        </p:txBody>
      </p:sp>
      <p:sp>
        <p:nvSpPr>
          <p:cNvPr id="6" name="Text Placeholder 5">
            <a:extLst>
              <a:ext uri="{FF2B5EF4-FFF2-40B4-BE49-F238E27FC236}">
                <a16:creationId xmlns:a16="http://schemas.microsoft.com/office/drawing/2014/main" id="{7EE89E36-62A8-5337-6288-E0CAE3E70C95}"/>
              </a:ext>
            </a:extLst>
          </p:cNvPr>
          <p:cNvSpPr>
            <a:spLocks noGrp="1"/>
          </p:cNvSpPr>
          <p:nvPr>
            <p:ph type="body" sz="quarter" idx="10"/>
          </p:nvPr>
        </p:nvSpPr>
        <p:spPr/>
        <p:txBody>
          <a:bodyPr/>
          <a:lstStyle/>
          <a:p>
            <a:r>
              <a:rPr lang="en-US" dirty="0"/>
              <a:t>AIX on Power drives innovation with hybrid-cloud and open-source capabilities that help enterprises build </a:t>
            </a:r>
          </a:p>
          <a:p>
            <a:r>
              <a:rPr lang="en-US" dirty="0"/>
              <a:t>and deploy modern applications within </a:t>
            </a:r>
          </a:p>
          <a:p>
            <a:r>
              <a:rPr lang="en-US" dirty="0"/>
              <a:t>a secure and resilient environment.</a:t>
            </a:r>
          </a:p>
        </p:txBody>
      </p:sp>
      <p:sp>
        <p:nvSpPr>
          <p:cNvPr id="7" name="Text Placeholder 6">
            <a:extLst>
              <a:ext uri="{FF2B5EF4-FFF2-40B4-BE49-F238E27FC236}">
                <a16:creationId xmlns:a16="http://schemas.microsoft.com/office/drawing/2014/main" id="{FE677789-3CAC-E076-8345-9BA9D826574C}"/>
              </a:ext>
            </a:extLst>
          </p:cNvPr>
          <p:cNvSpPr>
            <a:spLocks noGrp="1"/>
          </p:cNvSpPr>
          <p:nvPr>
            <p:ph type="body" sz="quarter" idx="20"/>
          </p:nvPr>
        </p:nvSpPr>
        <p:spPr/>
        <p:txBody>
          <a:bodyPr/>
          <a:lstStyle/>
          <a:p>
            <a:r>
              <a:rPr lang="en-US" dirty="0"/>
              <a:t>IBM i is a platform </a:t>
            </a:r>
          </a:p>
          <a:p>
            <a:r>
              <a:rPr lang="en-US" dirty="0"/>
              <a:t>for innovators, by innovators. Continuous availability, the latest security features </a:t>
            </a:r>
          </a:p>
          <a:p>
            <a:r>
              <a:rPr lang="en-US" dirty="0"/>
              <a:t>and easy integration with IoT, AI, and IBM Watson provide clients with the insights that are integral to their organization. </a:t>
            </a:r>
          </a:p>
        </p:txBody>
      </p:sp>
      <p:sp>
        <p:nvSpPr>
          <p:cNvPr id="8" name="Text Placeholder 7">
            <a:extLst>
              <a:ext uri="{FF2B5EF4-FFF2-40B4-BE49-F238E27FC236}">
                <a16:creationId xmlns:a16="http://schemas.microsoft.com/office/drawing/2014/main" id="{61C3042F-DBB4-D7B0-50D8-27552FD15803}"/>
              </a:ext>
            </a:extLst>
          </p:cNvPr>
          <p:cNvSpPr>
            <a:spLocks noGrp="1"/>
          </p:cNvSpPr>
          <p:nvPr>
            <p:ph type="body" sz="quarter" idx="21"/>
          </p:nvPr>
        </p:nvSpPr>
        <p:spPr/>
        <p:txBody>
          <a:bodyPr/>
          <a:lstStyle/>
          <a:p>
            <a:r>
              <a:rPr lang="en-US" dirty="0"/>
              <a:t>Linux on Power is an industry-standard open operating system with faster processing speed, bandwidth, and inherent security. 	</a:t>
            </a:r>
          </a:p>
          <a:p>
            <a:endParaRPr lang="en-US" dirty="0"/>
          </a:p>
        </p:txBody>
      </p:sp>
    </p:spTree>
    <p:extLst>
      <p:ext uri="{BB962C8B-B14F-4D97-AF65-F5344CB8AC3E}">
        <p14:creationId xmlns:p14="http://schemas.microsoft.com/office/powerpoint/2010/main" val="165714363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CC623-EF4C-0C30-E64C-330F1AE4B757}"/>
              </a:ext>
            </a:extLst>
          </p:cNvPr>
          <p:cNvSpPr>
            <a:spLocks noGrp="1"/>
          </p:cNvSpPr>
          <p:nvPr>
            <p:ph type="title"/>
          </p:nvPr>
        </p:nvSpPr>
        <p:spPr/>
        <p:txBody>
          <a:bodyPr/>
          <a:lstStyle/>
          <a:p>
            <a:pPr defTabSz="2438430">
              <a:lnSpc>
                <a:spcPct val="110000"/>
              </a:lnSpc>
            </a:pPr>
            <a:r>
              <a:rPr lang="en-US" dirty="0"/>
              <a:t>Why IBM Power Virtual Server?</a:t>
            </a:r>
          </a:p>
        </p:txBody>
      </p:sp>
      <p:sp>
        <p:nvSpPr>
          <p:cNvPr id="3" name="TextBox 2">
            <a:extLst>
              <a:ext uri="{FF2B5EF4-FFF2-40B4-BE49-F238E27FC236}">
                <a16:creationId xmlns:a16="http://schemas.microsoft.com/office/drawing/2014/main" id="{D3162418-A74B-1E36-14C1-54D99AA9958F}"/>
              </a:ext>
            </a:extLst>
          </p:cNvPr>
          <p:cNvSpPr txBox="1"/>
          <p:nvPr/>
        </p:nvSpPr>
        <p:spPr>
          <a:xfrm>
            <a:off x="5910943" y="6335486"/>
            <a:ext cx="0" cy="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rtlCol="0">
            <a:noAutofit/>
          </a:bodyPr>
          <a:lstStyle/>
          <a:p>
            <a:pPr algn="l" defTabSz="2438400">
              <a:buSzPct val="100000"/>
            </a:pPr>
            <a:endParaRPr lang="en-US" sz="2400" dirty="0">
              <a:cs typeface="Arial" panose="020B0604020202020204" pitchFamily="34" charset="0"/>
            </a:endParaRPr>
          </a:p>
        </p:txBody>
      </p:sp>
    </p:spTree>
    <p:extLst>
      <p:ext uri="{BB962C8B-B14F-4D97-AF65-F5344CB8AC3E}">
        <p14:creationId xmlns:p14="http://schemas.microsoft.com/office/powerpoint/2010/main" val="237846061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D021-2BC9-336D-B4B2-C8476EA841B4}"/>
              </a:ext>
            </a:extLst>
          </p:cNvPr>
          <p:cNvSpPr>
            <a:spLocks noGrp="1"/>
          </p:cNvSpPr>
          <p:nvPr>
            <p:ph type="title"/>
          </p:nvPr>
        </p:nvSpPr>
        <p:spPr>
          <a:xfrm>
            <a:off x="576072" y="385200"/>
            <a:ext cx="10811951" cy="1527048"/>
          </a:xfrm>
        </p:spPr>
        <p:txBody>
          <a:bodyPr/>
          <a:lstStyle/>
          <a:p>
            <a:pPr defTabSz="2438400">
              <a:lnSpc>
                <a:spcPct val="150000"/>
              </a:lnSpc>
              <a:defRPr sz="4400">
                <a:solidFill>
                  <a:schemeClr val="accent1"/>
                </a:solidFill>
              </a:defRPr>
            </a:pPr>
            <a:r>
              <a:rPr lang="en-CA" sz="4400" dirty="0">
                <a:solidFill>
                  <a:schemeClr val="tx1"/>
                </a:solidFill>
              </a:rPr>
              <a:t>Accelerated time to value</a:t>
            </a:r>
            <a:br>
              <a:rPr lang="en-CA" sz="4400" dirty="0">
                <a:solidFill>
                  <a:schemeClr val="tx1"/>
                </a:solidFill>
              </a:rPr>
            </a:br>
            <a:r>
              <a:rPr lang="en-CA" sz="4400" dirty="0">
                <a:solidFill>
                  <a:schemeClr val="tx1"/>
                </a:solidFill>
              </a:rPr>
              <a:t>Mitigating operational risk</a:t>
            </a:r>
            <a:br>
              <a:rPr lang="en-CA" sz="4400" dirty="0">
                <a:solidFill>
                  <a:schemeClr val="tx1"/>
                </a:solidFill>
              </a:rPr>
            </a:br>
            <a:r>
              <a:rPr lang="en-CA" sz="4400" dirty="0">
                <a:solidFill>
                  <a:schemeClr val="tx1"/>
                </a:solidFill>
              </a:rPr>
              <a:t>Modernization without replatforming</a:t>
            </a:r>
            <a:br>
              <a:rPr lang="en-CA" sz="4400" dirty="0">
                <a:solidFill>
                  <a:schemeClr val="tx1"/>
                </a:solidFill>
              </a:rPr>
            </a:br>
            <a:endParaRPr lang="en-US" sz="4400" dirty="0">
              <a:solidFill>
                <a:schemeClr val="tx1"/>
              </a:solidFill>
            </a:endParaRPr>
          </a:p>
        </p:txBody>
      </p:sp>
      <p:sp>
        <p:nvSpPr>
          <p:cNvPr id="3" name="Straight Connector 9">
            <a:extLst>
              <a:ext uri="{FF2B5EF4-FFF2-40B4-BE49-F238E27FC236}">
                <a16:creationId xmlns:a16="http://schemas.microsoft.com/office/drawing/2014/main" id="{F743A331-AC1C-1C4C-FC89-FBAB6A6D4009}"/>
              </a:ext>
            </a:extLst>
          </p:cNvPr>
          <p:cNvSpPr/>
          <p:nvPr/>
        </p:nvSpPr>
        <p:spPr>
          <a:xfrm>
            <a:off x="12193587" y="5033085"/>
            <a:ext cx="11622024" cy="1"/>
          </a:xfrm>
          <a:prstGeom prst="line">
            <a:avLst/>
          </a:prstGeom>
          <a:ln w="12700">
            <a:solidFill>
              <a:srgbClr val="A7A7A7"/>
            </a:solidFill>
          </a:ln>
        </p:spPr>
        <p:txBody>
          <a:bodyPr lIns="45719" rIns="45719"/>
          <a:lstStyle/>
          <a:p>
            <a:pPr defTabSz="914400">
              <a:defRPr sz="2400">
                <a:solidFill>
                  <a:srgbClr val="000000"/>
                </a:solidFill>
              </a:defRPr>
            </a:pPr>
            <a:endParaRPr sz="2400" dirty="0"/>
          </a:p>
        </p:txBody>
      </p:sp>
      <p:sp>
        <p:nvSpPr>
          <p:cNvPr id="4" name="Straight Connector 10">
            <a:extLst>
              <a:ext uri="{FF2B5EF4-FFF2-40B4-BE49-F238E27FC236}">
                <a16:creationId xmlns:a16="http://schemas.microsoft.com/office/drawing/2014/main" id="{C43E6068-CB83-D2AD-BD5D-8D5D41907966}"/>
              </a:ext>
            </a:extLst>
          </p:cNvPr>
          <p:cNvSpPr/>
          <p:nvPr/>
        </p:nvSpPr>
        <p:spPr>
          <a:xfrm flipH="1">
            <a:off x="12193588" y="569912"/>
            <a:ext cx="1" cy="11431588"/>
          </a:xfrm>
          <a:prstGeom prst="line">
            <a:avLst/>
          </a:prstGeom>
          <a:ln w="12700">
            <a:solidFill>
              <a:srgbClr val="A7A7A7"/>
            </a:solidFill>
          </a:ln>
        </p:spPr>
        <p:txBody>
          <a:bodyPr lIns="45719" rIns="45719"/>
          <a:lstStyle/>
          <a:p>
            <a:pPr defTabSz="914400">
              <a:defRPr sz="2400">
                <a:solidFill>
                  <a:srgbClr val="000000"/>
                </a:solidFill>
              </a:defRPr>
            </a:pPr>
            <a:endParaRPr sz="2400" dirty="0"/>
          </a:p>
        </p:txBody>
      </p:sp>
      <p:sp>
        <p:nvSpPr>
          <p:cNvPr id="5" name="Straight Connector 11">
            <a:extLst>
              <a:ext uri="{FF2B5EF4-FFF2-40B4-BE49-F238E27FC236}">
                <a16:creationId xmlns:a16="http://schemas.microsoft.com/office/drawing/2014/main" id="{A4523CF6-ACB2-D4FF-87BA-367C720D18BB}"/>
              </a:ext>
            </a:extLst>
          </p:cNvPr>
          <p:cNvSpPr/>
          <p:nvPr/>
        </p:nvSpPr>
        <p:spPr>
          <a:xfrm flipH="1">
            <a:off x="18004599" y="569912"/>
            <a:ext cx="1" cy="11431588"/>
          </a:xfrm>
          <a:prstGeom prst="line">
            <a:avLst/>
          </a:prstGeom>
          <a:ln w="12700">
            <a:solidFill>
              <a:srgbClr val="A7A7A7"/>
            </a:solidFill>
          </a:ln>
        </p:spPr>
        <p:txBody>
          <a:bodyPr lIns="45719" rIns="45719"/>
          <a:lstStyle/>
          <a:p>
            <a:pPr defTabSz="914400">
              <a:defRPr sz="2400">
                <a:solidFill>
                  <a:srgbClr val="000000"/>
                </a:solidFill>
              </a:defRPr>
            </a:pPr>
            <a:endParaRPr sz="2400" dirty="0"/>
          </a:p>
        </p:txBody>
      </p:sp>
      <p:pic>
        <p:nvPicPr>
          <p:cNvPr id="6" name="Graphic 44" descr="Graphic 44">
            <a:extLst>
              <a:ext uri="{FF2B5EF4-FFF2-40B4-BE49-F238E27FC236}">
                <a16:creationId xmlns:a16="http://schemas.microsoft.com/office/drawing/2014/main" id="{D9E7A5C3-7CDA-D69B-6751-CCF4B1940565}"/>
              </a:ext>
            </a:extLst>
          </p:cNvPr>
          <p:cNvPicPr>
            <a:picLocks noChangeAspect="1"/>
          </p:cNvPicPr>
          <p:nvPr/>
        </p:nvPicPr>
        <p:blipFill>
          <a:blip r:embed="rId3"/>
          <a:stretch>
            <a:fillRect/>
          </a:stretch>
        </p:blipFill>
        <p:spPr>
          <a:xfrm>
            <a:off x="12406685" y="601400"/>
            <a:ext cx="1231901" cy="1231901"/>
          </a:xfrm>
          <a:prstGeom prst="rect">
            <a:avLst/>
          </a:prstGeom>
          <a:ln w="12700">
            <a:miter lim="400000"/>
          </a:ln>
        </p:spPr>
      </p:pic>
      <p:sp>
        <p:nvSpPr>
          <p:cNvPr id="7" name="Text Placeholder 2">
            <a:extLst>
              <a:ext uri="{FF2B5EF4-FFF2-40B4-BE49-F238E27FC236}">
                <a16:creationId xmlns:a16="http://schemas.microsoft.com/office/drawing/2014/main" id="{5E1FB15A-187B-331A-044A-6923CD2323BA}"/>
              </a:ext>
            </a:extLst>
          </p:cNvPr>
          <p:cNvSpPr txBox="1"/>
          <p:nvPr/>
        </p:nvSpPr>
        <p:spPr>
          <a:xfrm>
            <a:off x="12406684" y="2506689"/>
            <a:ext cx="3702592" cy="1846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nchor="ctr">
            <a:spAutoFit/>
          </a:bodyPr>
          <a:lstStyle>
            <a:lvl1pPr defTabSz="2438400">
              <a:spcBef>
                <a:spcPts val="2900"/>
              </a:spcBef>
              <a:defRPr sz="2600">
                <a:solidFill>
                  <a:srgbClr val="000000"/>
                </a:solidFill>
              </a:defRPr>
            </a:lvl1pPr>
          </a:lstStyle>
          <a:p>
            <a:r>
              <a:rPr dirty="0"/>
              <a:t>Full </a:t>
            </a:r>
            <a:r>
              <a:rPr lang="en-US" dirty="0"/>
              <a:t>e</a:t>
            </a:r>
            <a:r>
              <a:rPr dirty="0"/>
              <a:t>nterprise </a:t>
            </a:r>
            <a:r>
              <a:rPr lang="en-US" dirty="0"/>
              <a:t>s</a:t>
            </a:r>
            <a:r>
              <a:rPr dirty="0"/>
              <a:t>tack with consistent architecture as </a:t>
            </a:r>
            <a:br>
              <a:rPr lang="en-CA" dirty="0"/>
            </a:br>
            <a:r>
              <a:rPr dirty="0"/>
              <a:t>on-premises </a:t>
            </a:r>
          </a:p>
        </p:txBody>
      </p:sp>
      <p:pic>
        <p:nvPicPr>
          <p:cNvPr id="8" name="Picture 15" descr="Picture 15">
            <a:extLst>
              <a:ext uri="{FF2B5EF4-FFF2-40B4-BE49-F238E27FC236}">
                <a16:creationId xmlns:a16="http://schemas.microsoft.com/office/drawing/2014/main" id="{724F89CF-D4B1-ECBC-336A-F2A4923AFEC9}"/>
              </a:ext>
            </a:extLst>
          </p:cNvPr>
          <p:cNvPicPr>
            <a:picLocks noChangeAspect="1"/>
          </p:cNvPicPr>
          <p:nvPr/>
        </p:nvPicPr>
        <p:blipFill>
          <a:blip r:embed="rId4"/>
          <a:srcRect r="4073"/>
          <a:stretch>
            <a:fillRect/>
          </a:stretch>
        </p:blipFill>
        <p:spPr>
          <a:xfrm>
            <a:off x="320991" y="3742124"/>
            <a:ext cx="11067038" cy="8636509"/>
          </a:xfrm>
          <a:prstGeom prst="rect">
            <a:avLst/>
          </a:prstGeom>
          <a:ln w="12700">
            <a:miter lim="400000"/>
          </a:ln>
        </p:spPr>
      </p:pic>
      <p:sp>
        <p:nvSpPr>
          <p:cNvPr id="9" name="Text Placeholder 3">
            <a:extLst>
              <a:ext uri="{FF2B5EF4-FFF2-40B4-BE49-F238E27FC236}">
                <a16:creationId xmlns:a16="http://schemas.microsoft.com/office/drawing/2014/main" id="{3A9EE2D4-7808-8F01-D77E-499C20E20867}"/>
              </a:ext>
            </a:extLst>
          </p:cNvPr>
          <p:cNvSpPr txBox="1"/>
          <p:nvPr/>
        </p:nvSpPr>
        <p:spPr>
          <a:xfrm>
            <a:off x="18400678" y="2402235"/>
            <a:ext cx="3702592" cy="1446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919" tIns="121919" rIns="121919" bIns="121919" anchor="ctr">
            <a:spAutoFit/>
          </a:bodyPr>
          <a:lstStyle>
            <a:lvl1pPr defTabSz="2438400">
              <a:spcBef>
                <a:spcPts val="2900"/>
              </a:spcBef>
              <a:defRPr sz="2600">
                <a:solidFill>
                  <a:srgbClr val="000000"/>
                </a:solidFill>
              </a:defRPr>
            </a:lvl1pPr>
          </a:lstStyle>
          <a:p>
            <a:r>
              <a:rPr dirty="0"/>
              <a:t>Superior </a:t>
            </a:r>
            <a:r>
              <a:rPr lang="en-CA" dirty="0"/>
              <a:t>resiliency</a:t>
            </a:r>
            <a:r>
              <a:rPr dirty="0"/>
              <a:t>, </a:t>
            </a:r>
            <a:r>
              <a:rPr lang="en-CA" dirty="0"/>
              <a:t>performance,</a:t>
            </a:r>
            <a:br>
              <a:rPr lang="en-CA" dirty="0"/>
            </a:br>
            <a:r>
              <a:rPr dirty="0"/>
              <a:t>and security </a:t>
            </a:r>
          </a:p>
        </p:txBody>
      </p:sp>
      <p:pic>
        <p:nvPicPr>
          <p:cNvPr id="10" name="Graphic 46" descr="Graphic 46">
            <a:extLst>
              <a:ext uri="{FF2B5EF4-FFF2-40B4-BE49-F238E27FC236}">
                <a16:creationId xmlns:a16="http://schemas.microsoft.com/office/drawing/2014/main" id="{BB8459FB-72DA-1D17-1CF2-01CFC5D79472}"/>
              </a:ext>
            </a:extLst>
          </p:cNvPr>
          <p:cNvPicPr>
            <a:picLocks noChangeAspect="1"/>
          </p:cNvPicPr>
          <p:nvPr/>
        </p:nvPicPr>
        <p:blipFill>
          <a:blip r:embed="rId5"/>
          <a:stretch>
            <a:fillRect/>
          </a:stretch>
        </p:blipFill>
        <p:spPr>
          <a:xfrm>
            <a:off x="18400678" y="434770"/>
            <a:ext cx="1473172" cy="1473172"/>
          </a:xfrm>
          <a:prstGeom prst="rect">
            <a:avLst/>
          </a:prstGeom>
          <a:ln w="12700">
            <a:miter lim="400000"/>
          </a:ln>
        </p:spPr>
      </p:pic>
      <p:sp>
        <p:nvSpPr>
          <p:cNvPr id="11" name="Text Placeholder 4">
            <a:extLst>
              <a:ext uri="{FF2B5EF4-FFF2-40B4-BE49-F238E27FC236}">
                <a16:creationId xmlns:a16="http://schemas.microsoft.com/office/drawing/2014/main" id="{0C6770C2-D027-AFE2-FF34-FA1029367DE9}"/>
              </a:ext>
            </a:extLst>
          </p:cNvPr>
          <p:cNvSpPr txBox="1"/>
          <p:nvPr/>
        </p:nvSpPr>
        <p:spPr>
          <a:xfrm>
            <a:off x="12406685" y="7337082"/>
            <a:ext cx="4047373" cy="1446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nchor="ctr">
            <a:spAutoFit/>
          </a:bodyPr>
          <a:lstStyle>
            <a:lvl1pPr defTabSz="2438400">
              <a:spcBef>
                <a:spcPts val="2900"/>
              </a:spcBef>
              <a:defRPr sz="2600">
                <a:solidFill>
                  <a:srgbClr val="000000"/>
                </a:solidFill>
              </a:defRPr>
            </a:lvl1pPr>
          </a:lstStyle>
          <a:p>
            <a:r>
              <a:rPr dirty="0"/>
              <a:t>Supported by Oracle Certified by SAP </a:t>
            </a:r>
            <a:br>
              <a:rPr lang="en-CA" dirty="0"/>
            </a:br>
            <a:r>
              <a:rPr dirty="0"/>
              <a:t>Enabled by IBM i ISVs </a:t>
            </a:r>
          </a:p>
        </p:txBody>
      </p:sp>
      <p:pic>
        <p:nvPicPr>
          <p:cNvPr id="12" name="Graphic 48" descr="Graphic 48">
            <a:extLst>
              <a:ext uri="{FF2B5EF4-FFF2-40B4-BE49-F238E27FC236}">
                <a16:creationId xmlns:a16="http://schemas.microsoft.com/office/drawing/2014/main" id="{E35D957E-F874-AE47-EC23-D01D923E593E}"/>
              </a:ext>
            </a:extLst>
          </p:cNvPr>
          <p:cNvPicPr>
            <a:picLocks noChangeAspect="1"/>
          </p:cNvPicPr>
          <p:nvPr/>
        </p:nvPicPr>
        <p:blipFill>
          <a:blip r:embed="rId6"/>
          <a:stretch>
            <a:fillRect/>
          </a:stretch>
        </p:blipFill>
        <p:spPr>
          <a:xfrm>
            <a:off x="12231724" y="5650631"/>
            <a:ext cx="1270151" cy="1270150"/>
          </a:xfrm>
          <a:prstGeom prst="rect">
            <a:avLst/>
          </a:prstGeom>
          <a:ln w="12700">
            <a:miter lim="400000"/>
          </a:ln>
        </p:spPr>
      </p:pic>
      <p:sp>
        <p:nvSpPr>
          <p:cNvPr id="13" name="Straight Connector 9">
            <a:extLst>
              <a:ext uri="{FF2B5EF4-FFF2-40B4-BE49-F238E27FC236}">
                <a16:creationId xmlns:a16="http://schemas.microsoft.com/office/drawing/2014/main" id="{E7C0B977-32A8-917D-8883-667CDAE4A4C1}"/>
              </a:ext>
            </a:extLst>
          </p:cNvPr>
          <p:cNvSpPr/>
          <p:nvPr/>
        </p:nvSpPr>
        <p:spPr>
          <a:xfrm>
            <a:off x="12193587" y="9053519"/>
            <a:ext cx="11622024" cy="1"/>
          </a:xfrm>
          <a:prstGeom prst="line">
            <a:avLst/>
          </a:prstGeom>
          <a:ln w="12700">
            <a:solidFill>
              <a:srgbClr val="A7A7A7"/>
            </a:solidFill>
          </a:ln>
        </p:spPr>
        <p:txBody>
          <a:bodyPr lIns="45719" rIns="45719"/>
          <a:lstStyle/>
          <a:p>
            <a:pPr defTabSz="914400">
              <a:defRPr sz="2400">
                <a:solidFill>
                  <a:srgbClr val="000000"/>
                </a:solidFill>
              </a:defRPr>
            </a:pPr>
            <a:endParaRPr sz="2400" dirty="0"/>
          </a:p>
        </p:txBody>
      </p:sp>
      <p:sp>
        <p:nvSpPr>
          <p:cNvPr id="14" name="Text Placeholder 4">
            <a:extLst>
              <a:ext uri="{FF2B5EF4-FFF2-40B4-BE49-F238E27FC236}">
                <a16:creationId xmlns:a16="http://schemas.microsoft.com/office/drawing/2014/main" id="{7363099B-E6FD-420E-354F-B3629D849A96}"/>
              </a:ext>
            </a:extLst>
          </p:cNvPr>
          <p:cNvSpPr txBox="1"/>
          <p:nvPr/>
        </p:nvSpPr>
        <p:spPr>
          <a:xfrm>
            <a:off x="12406684" y="11217948"/>
            <a:ext cx="3592770"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defTabSz="1829287">
              <a:spcBef>
                <a:spcPts val="1600"/>
              </a:spcBef>
              <a:defRPr sz="2600">
                <a:solidFill>
                  <a:srgbClr val="000000"/>
                </a:solidFill>
              </a:defRPr>
            </a:lvl1pPr>
          </a:lstStyle>
          <a:p>
            <a:r>
              <a:rPr dirty="0"/>
              <a:t>Flexible and </a:t>
            </a:r>
            <a:r>
              <a:rPr lang="en-CA" dirty="0"/>
              <a:t>cost</a:t>
            </a:r>
            <a:r>
              <a:rPr dirty="0"/>
              <a:t>-effective consumption</a:t>
            </a:r>
          </a:p>
        </p:txBody>
      </p:sp>
      <p:pic>
        <p:nvPicPr>
          <p:cNvPr id="15" name="Graphic 45" descr="Graphic 45">
            <a:extLst>
              <a:ext uri="{FF2B5EF4-FFF2-40B4-BE49-F238E27FC236}">
                <a16:creationId xmlns:a16="http://schemas.microsoft.com/office/drawing/2014/main" id="{F8336489-DC61-A366-4E13-D57293F137D8}"/>
              </a:ext>
            </a:extLst>
          </p:cNvPr>
          <p:cNvPicPr>
            <a:picLocks noChangeAspect="1"/>
          </p:cNvPicPr>
          <p:nvPr/>
        </p:nvPicPr>
        <p:blipFill>
          <a:blip r:embed="rId7"/>
          <a:stretch>
            <a:fillRect/>
          </a:stretch>
        </p:blipFill>
        <p:spPr>
          <a:xfrm>
            <a:off x="12406684" y="9533711"/>
            <a:ext cx="1124358" cy="1124359"/>
          </a:xfrm>
          <a:prstGeom prst="rect">
            <a:avLst/>
          </a:prstGeom>
          <a:ln w="12700">
            <a:miter lim="400000"/>
          </a:ln>
        </p:spPr>
      </p:pic>
      <p:sp>
        <p:nvSpPr>
          <p:cNvPr id="16" name="Text Placeholder 5">
            <a:extLst>
              <a:ext uri="{FF2B5EF4-FFF2-40B4-BE49-F238E27FC236}">
                <a16:creationId xmlns:a16="http://schemas.microsoft.com/office/drawing/2014/main" id="{3A70E445-14B4-6FEF-3D2B-E3C96AD4397D}"/>
              </a:ext>
            </a:extLst>
          </p:cNvPr>
          <p:cNvSpPr txBox="1"/>
          <p:nvPr/>
        </p:nvSpPr>
        <p:spPr>
          <a:xfrm>
            <a:off x="18400677" y="11259757"/>
            <a:ext cx="4316439" cy="64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919" tIns="121919" rIns="121919" bIns="121919" anchor="ctr">
            <a:spAutoFit/>
          </a:bodyPr>
          <a:lstStyle>
            <a:lvl1pPr defTabSz="2438400">
              <a:spcBef>
                <a:spcPts val="2900"/>
              </a:spcBef>
              <a:defRPr sz="2600">
                <a:solidFill>
                  <a:srgbClr val="000000"/>
                </a:solidFill>
              </a:defRPr>
            </a:lvl1pPr>
          </a:lstStyle>
          <a:p>
            <a:r>
              <a:rPr lang="en-US" dirty="0"/>
              <a:t>21 worldwide d</a:t>
            </a:r>
            <a:r>
              <a:rPr dirty="0"/>
              <a:t>ata </a:t>
            </a:r>
            <a:r>
              <a:rPr lang="en-US" dirty="0"/>
              <a:t>c</a:t>
            </a:r>
            <a:r>
              <a:rPr dirty="0"/>
              <a:t>enters </a:t>
            </a:r>
          </a:p>
        </p:txBody>
      </p:sp>
      <p:pic>
        <p:nvPicPr>
          <p:cNvPr id="17" name="Graphic 47" descr="Graphic 47">
            <a:extLst>
              <a:ext uri="{FF2B5EF4-FFF2-40B4-BE49-F238E27FC236}">
                <a16:creationId xmlns:a16="http://schemas.microsoft.com/office/drawing/2014/main" id="{36A14374-BAE6-391F-81C8-D707E3180191}"/>
              </a:ext>
            </a:extLst>
          </p:cNvPr>
          <p:cNvPicPr>
            <a:picLocks noChangeAspect="1"/>
          </p:cNvPicPr>
          <p:nvPr/>
        </p:nvPicPr>
        <p:blipFill>
          <a:blip r:embed="rId8"/>
          <a:stretch>
            <a:fillRect/>
          </a:stretch>
        </p:blipFill>
        <p:spPr>
          <a:xfrm>
            <a:off x="18400679" y="9358108"/>
            <a:ext cx="1270151" cy="1270151"/>
          </a:xfrm>
          <a:prstGeom prst="rect">
            <a:avLst/>
          </a:prstGeom>
          <a:ln w="12700">
            <a:miter lim="400000"/>
          </a:ln>
        </p:spPr>
      </p:pic>
      <p:sp>
        <p:nvSpPr>
          <p:cNvPr id="19" name="Text Placeholder 4">
            <a:extLst>
              <a:ext uri="{FF2B5EF4-FFF2-40B4-BE49-F238E27FC236}">
                <a16:creationId xmlns:a16="http://schemas.microsoft.com/office/drawing/2014/main" id="{5C44030F-4074-E1A9-3A7D-C4FF8C08412C}"/>
              </a:ext>
            </a:extLst>
          </p:cNvPr>
          <p:cNvSpPr txBox="1"/>
          <p:nvPr/>
        </p:nvSpPr>
        <p:spPr>
          <a:xfrm>
            <a:off x="18400679" y="7434429"/>
            <a:ext cx="4047373" cy="1046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919" tIns="121919" rIns="121919" bIns="121919" anchor="ctr">
            <a:spAutoFit/>
          </a:bodyPr>
          <a:lstStyle>
            <a:lvl1pPr defTabSz="2438400">
              <a:spcBef>
                <a:spcPts val="2900"/>
              </a:spcBef>
              <a:defRPr sz="2600">
                <a:solidFill>
                  <a:srgbClr val="000000"/>
                </a:solidFill>
              </a:defRPr>
            </a:lvl1pPr>
          </a:lstStyle>
          <a:p>
            <a:r>
              <a:rPr dirty="0"/>
              <a:t>Comprehensive compliance </a:t>
            </a:r>
          </a:p>
        </p:txBody>
      </p:sp>
      <p:pic>
        <p:nvPicPr>
          <p:cNvPr id="20" name="Picture Placeholder 28" descr="Picture Placeholder 28">
            <a:extLst>
              <a:ext uri="{FF2B5EF4-FFF2-40B4-BE49-F238E27FC236}">
                <a16:creationId xmlns:a16="http://schemas.microsoft.com/office/drawing/2014/main" id="{B53B9B8D-3D8F-9A4F-9CC9-5E02C6648B9B}"/>
              </a:ext>
            </a:extLst>
          </p:cNvPr>
          <p:cNvPicPr>
            <a:picLocks noChangeAspect="1"/>
          </p:cNvPicPr>
          <p:nvPr/>
        </p:nvPicPr>
        <p:blipFill>
          <a:blip r:embed="rId9"/>
          <a:stretch>
            <a:fillRect/>
          </a:stretch>
        </p:blipFill>
        <p:spPr>
          <a:xfrm>
            <a:off x="18400753" y="5657526"/>
            <a:ext cx="1051045" cy="1051070"/>
          </a:xfrm>
          <a:prstGeom prst="rect">
            <a:avLst/>
          </a:prstGeom>
          <a:ln w="12700">
            <a:miter lim="400000"/>
          </a:ln>
        </p:spPr>
      </p:pic>
    </p:spTree>
    <p:extLst>
      <p:ext uri="{BB962C8B-B14F-4D97-AF65-F5344CB8AC3E}">
        <p14:creationId xmlns:p14="http://schemas.microsoft.com/office/powerpoint/2010/main" val="198621283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5E6FAC-A080-A8B2-CB58-B79F39781370}"/>
              </a:ext>
            </a:extLst>
          </p:cNvPr>
          <p:cNvSpPr>
            <a:spLocks noGrp="1"/>
          </p:cNvSpPr>
          <p:nvPr>
            <p:ph type="title"/>
          </p:nvPr>
        </p:nvSpPr>
        <p:spPr>
          <a:xfrm>
            <a:off x="576072" y="385200"/>
            <a:ext cx="5624703" cy="1525588"/>
          </a:xfrm>
        </p:spPr>
        <p:txBody>
          <a:bodyPr/>
          <a:lstStyle/>
          <a:p>
            <a:r>
              <a:rPr lang="en-US" dirty="0"/>
              <a:t>T</a:t>
            </a:r>
            <a:r>
              <a:rPr lang="en-US" kern="0" dirty="0"/>
              <a:t>he best overall value virtual machine for Oracle, </a:t>
            </a:r>
            <a:br>
              <a:rPr lang="en-US" kern="0" dirty="0"/>
            </a:br>
            <a:r>
              <a:rPr lang="en-US" kern="0" dirty="0"/>
              <a:t>SAP, and IBM i workloads</a:t>
            </a:r>
            <a:br>
              <a:rPr lang="en-US" strike="sngStrike" kern="0" dirty="0"/>
            </a:br>
            <a:endParaRPr lang="en-US" dirty="0"/>
          </a:p>
        </p:txBody>
      </p:sp>
      <p:sp>
        <p:nvSpPr>
          <p:cNvPr id="5" name="Text Placeholder 4">
            <a:extLst>
              <a:ext uri="{FF2B5EF4-FFF2-40B4-BE49-F238E27FC236}">
                <a16:creationId xmlns:a16="http://schemas.microsoft.com/office/drawing/2014/main" id="{D1A444DF-7E26-7BBA-0BFC-BF858EF587A9}"/>
              </a:ext>
            </a:extLst>
          </p:cNvPr>
          <p:cNvSpPr>
            <a:spLocks noGrp="1"/>
          </p:cNvSpPr>
          <p:nvPr>
            <p:ph type="body" sz="quarter" idx="15"/>
          </p:nvPr>
        </p:nvSpPr>
        <p:spPr/>
        <p:txBody>
          <a:bodyPr/>
          <a:lstStyle/>
          <a:p>
            <a:r>
              <a:rPr lang="en-US" dirty="0"/>
              <a:t>Oracle/JD Edwards</a:t>
            </a:r>
          </a:p>
        </p:txBody>
      </p:sp>
      <p:sp>
        <p:nvSpPr>
          <p:cNvPr id="6" name="Text Placeholder 5">
            <a:extLst>
              <a:ext uri="{FF2B5EF4-FFF2-40B4-BE49-F238E27FC236}">
                <a16:creationId xmlns:a16="http://schemas.microsoft.com/office/drawing/2014/main" id="{7EC4A6D2-057E-7CD9-F9A0-D27B2581D680}"/>
              </a:ext>
            </a:extLst>
          </p:cNvPr>
          <p:cNvSpPr>
            <a:spLocks noGrp="1"/>
          </p:cNvSpPr>
          <p:nvPr>
            <p:ph type="body" sz="quarter" idx="16"/>
          </p:nvPr>
        </p:nvSpPr>
        <p:spPr/>
        <p:txBody>
          <a:bodyPr/>
          <a:lstStyle/>
          <a:p>
            <a:r>
              <a:rPr lang="en-US" dirty="0"/>
              <a:t>SAP</a:t>
            </a:r>
          </a:p>
        </p:txBody>
      </p:sp>
      <p:sp>
        <p:nvSpPr>
          <p:cNvPr id="7" name="Text Placeholder 6">
            <a:extLst>
              <a:ext uri="{FF2B5EF4-FFF2-40B4-BE49-F238E27FC236}">
                <a16:creationId xmlns:a16="http://schemas.microsoft.com/office/drawing/2014/main" id="{A8513639-4FD4-FF8F-BD23-F88746107E69}"/>
              </a:ext>
            </a:extLst>
          </p:cNvPr>
          <p:cNvSpPr>
            <a:spLocks noGrp="1"/>
          </p:cNvSpPr>
          <p:nvPr>
            <p:ph type="body" sz="quarter" idx="17"/>
          </p:nvPr>
        </p:nvSpPr>
        <p:spPr/>
        <p:txBody>
          <a:bodyPr/>
          <a:lstStyle/>
          <a:p>
            <a:r>
              <a:rPr lang="en-US" dirty="0"/>
              <a:t>IBM i</a:t>
            </a:r>
          </a:p>
        </p:txBody>
      </p:sp>
      <p:sp>
        <p:nvSpPr>
          <p:cNvPr id="4" name="Text Placeholder 3">
            <a:extLst>
              <a:ext uri="{FF2B5EF4-FFF2-40B4-BE49-F238E27FC236}">
                <a16:creationId xmlns:a16="http://schemas.microsoft.com/office/drawing/2014/main" id="{903DBF62-AF51-D213-5A68-8C270A79F543}"/>
              </a:ext>
            </a:extLst>
          </p:cNvPr>
          <p:cNvSpPr>
            <a:spLocks noGrp="1"/>
          </p:cNvSpPr>
          <p:nvPr>
            <p:ph type="body" sz="quarter" idx="10"/>
          </p:nvPr>
        </p:nvSpPr>
        <p:spPr/>
        <p:txBody>
          <a:bodyPr/>
          <a:lstStyle/>
          <a:p>
            <a:pPr defTabSz="914400">
              <a:defRPr sz="2400" i="1">
                <a:latin typeface="+mj-lt"/>
                <a:ea typeface="+mj-ea"/>
                <a:cs typeface="+mj-cs"/>
                <a:sym typeface="IBM Plex Sans"/>
              </a:defRPr>
            </a:pPr>
            <a:r>
              <a:rPr lang="en-CA" sz="2400" kern="0" dirty="0">
                <a:latin typeface="+mn-lt"/>
                <a:sym typeface="IBM Plex Sans"/>
              </a:rPr>
              <a:t>The largest banks, pharma retailers, utility companies, industrial companies and US Federal </a:t>
            </a:r>
            <a:br>
              <a:rPr lang="en-CA" sz="2400" kern="0" dirty="0">
                <a:latin typeface="+mn-lt"/>
                <a:sym typeface="IBM Plex Sans"/>
              </a:rPr>
            </a:br>
            <a:r>
              <a:rPr lang="en-CA" sz="2400" kern="0" dirty="0">
                <a:latin typeface="+mn-lt"/>
                <a:sym typeface="IBM Plex Sans"/>
              </a:rPr>
              <a:t>run-on Power</a:t>
            </a:r>
          </a:p>
          <a:p>
            <a:pPr marL="381000" lvl="1" indent="0">
              <a:buNone/>
              <a:defRPr sz="2600"/>
            </a:pPr>
            <a:endParaRPr lang="en-CA" sz="2600" kern="0" dirty="0">
              <a:latin typeface="+mn-lt"/>
            </a:endParaRPr>
          </a:p>
          <a:p>
            <a:pPr marL="685800" indent="-457200" defTabSz="2437911">
              <a:lnSpc>
                <a:spcPct val="110000"/>
              </a:lnSpc>
              <a:buSzPct val="100000"/>
              <a:buFont typeface="Arial" panose="020B0604020202020204" pitchFamily="34" charset="0"/>
              <a:buChar char="•"/>
            </a:pPr>
            <a:r>
              <a:rPr lang="en-CA" sz="2600" kern="0" dirty="0">
                <a:latin typeface="+mn-lt"/>
              </a:rPr>
              <a:t>Superior performance, resiliency, flexibility, </a:t>
            </a:r>
            <a:br>
              <a:rPr lang="en-CA" sz="2600" kern="0" dirty="0">
                <a:latin typeface="+mn-lt"/>
              </a:rPr>
            </a:br>
            <a:r>
              <a:rPr lang="en-CA" sz="2600" kern="0" dirty="0">
                <a:latin typeface="+mn-lt"/>
              </a:rPr>
              <a:t>and security</a:t>
            </a:r>
          </a:p>
          <a:p>
            <a:pPr marL="685800" indent="-457200" defTabSz="2437911">
              <a:lnSpc>
                <a:spcPct val="110000"/>
              </a:lnSpc>
              <a:buSzPct val="100000"/>
              <a:buFont typeface="Arial" panose="020B0604020202020204" pitchFamily="34" charset="0"/>
              <a:buChar char="•"/>
            </a:pPr>
            <a:r>
              <a:rPr lang="en-CA" sz="2600" kern="0" dirty="0">
                <a:latin typeface="+mn-lt"/>
              </a:rPr>
              <a:t>Power delivers up to </a:t>
            </a:r>
            <a:r>
              <a:rPr lang="en-CA" sz="3200" kern="0" dirty="0">
                <a:solidFill>
                  <a:schemeClr val="accent1"/>
                </a:solidFill>
                <a:latin typeface="+mn-lt"/>
              </a:rPr>
              <a:t>50% </a:t>
            </a:r>
            <a:r>
              <a:rPr lang="en-CA" sz="2600" kern="0" dirty="0">
                <a:latin typeface="+mn-lt"/>
              </a:rPr>
              <a:t>savings over AWS for Oracle licenses per core</a:t>
            </a:r>
          </a:p>
          <a:p>
            <a:pPr marL="685800" indent="-457200" defTabSz="2437911">
              <a:lnSpc>
                <a:spcPct val="110000"/>
              </a:lnSpc>
              <a:buSzPct val="100000"/>
              <a:buFont typeface="Arial" panose="020B0604020202020204" pitchFamily="34" charset="0"/>
              <a:buChar char="•"/>
            </a:pPr>
            <a:r>
              <a:rPr lang="en-CA" sz="2600" kern="0" dirty="0">
                <a:latin typeface="+mn-lt"/>
              </a:rPr>
              <a:t>Power Virtual Server is the only fully certified stack providing ful</a:t>
            </a:r>
            <a:r>
              <a:rPr lang="en-CA" sz="2600" kern="0" dirty="0">
                <a:solidFill>
                  <a:schemeClr val="accent5">
                    <a:lumOff val="-7176"/>
                  </a:schemeClr>
                </a:solidFill>
                <a:latin typeface="+mn-lt"/>
              </a:rPr>
              <a:t>l </a:t>
            </a:r>
            <a:r>
              <a:rPr lang="en-CA" sz="2600" u="sng" kern="0" dirty="0">
                <a:solidFill>
                  <a:srgbClr val="4589FF"/>
                </a:solidFill>
                <a:uFill>
                  <a:solidFill>
                    <a:srgbClr val="4589FF"/>
                  </a:solidFill>
                </a:uFill>
                <a:latin typeface="+mn-lt"/>
                <a:hlinkClick r:id="rId3"/>
              </a:rPr>
              <a:t>Oracle on Power</a:t>
            </a:r>
            <a:r>
              <a:rPr lang="en-CA" sz="2600" u="sng" kern="0" dirty="0">
                <a:solidFill>
                  <a:srgbClr val="4589FF"/>
                </a:solidFill>
                <a:uFill>
                  <a:solidFill>
                    <a:srgbClr val="4589FF"/>
                  </a:solidFill>
                </a:uFill>
                <a:latin typeface="+mn-lt"/>
                <a:hlinkClick r:id="rId4"/>
              </a:rPr>
              <a:t> </a:t>
            </a:r>
            <a:r>
              <a:rPr lang="en-CA" sz="2600" kern="0" dirty="0">
                <a:latin typeface="+mn-lt"/>
              </a:rPr>
              <a:t>support</a:t>
            </a:r>
          </a:p>
          <a:p>
            <a:endParaRPr lang="en-US" dirty="0"/>
          </a:p>
        </p:txBody>
      </p:sp>
      <p:sp>
        <p:nvSpPr>
          <p:cNvPr id="8" name="Text Placeholder 7">
            <a:extLst>
              <a:ext uri="{FF2B5EF4-FFF2-40B4-BE49-F238E27FC236}">
                <a16:creationId xmlns:a16="http://schemas.microsoft.com/office/drawing/2014/main" id="{E08D3AC3-A148-B9B3-5B1C-B54418C9A7D8}"/>
              </a:ext>
            </a:extLst>
          </p:cNvPr>
          <p:cNvSpPr>
            <a:spLocks noGrp="1"/>
          </p:cNvSpPr>
          <p:nvPr>
            <p:ph type="body" sz="quarter" idx="20"/>
          </p:nvPr>
        </p:nvSpPr>
        <p:spPr/>
        <p:txBody>
          <a:bodyPr/>
          <a:lstStyle/>
          <a:p>
            <a:pPr defTabSz="914400">
              <a:defRPr sz="2400" i="1">
                <a:latin typeface="+mj-lt"/>
                <a:ea typeface="+mj-ea"/>
                <a:cs typeface="+mj-cs"/>
                <a:sym typeface="IBM Plex Sans"/>
              </a:defRPr>
            </a:pPr>
            <a:r>
              <a:rPr lang="en-CA" sz="2400" i="1" kern="0" dirty="0">
                <a:latin typeface="+mn-lt"/>
                <a:sym typeface="IBM Plex Sans"/>
              </a:rPr>
              <a:t>Power Virtual Server accelerates time to revenue, decreases client risk, and enables modernization</a:t>
            </a:r>
          </a:p>
          <a:p>
            <a:pPr defTabSz="457200">
              <a:lnSpc>
                <a:spcPts val="2700"/>
              </a:lnSpc>
              <a:defRPr sz="1200">
                <a:latin typeface="Times Roman"/>
                <a:ea typeface="Times Roman"/>
                <a:cs typeface="Times Roman"/>
                <a:sym typeface="Times Roman"/>
              </a:defRPr>
            </a:pPr>
            <a:endParaRPr lang="en-CA" sz="1200" kern="0" dirty="0">
              <a:latin typeface="+mn-lt"/>
              <a:ea typeface="Times Roman"/>
              <a:cs typeface="Times Roman"/>
              <a:sym typeface="Times Roman"/>
            </a:endParaRPr>
          </a:p>
          <a:p>
            <a:pPr marL="641684" lvl="1" indent="-260684">
              <a:defRPr sz="2600"/>
            </a:pPr>
            <a:r>
              <a:rPr lang="en-CA" sz="2600" kern="0" dirty="0">
                <a:latin typeface="+mn-lt"/>
              </a:rPr>
              <a:t>Accelerate time to revenue: Power Virtual Server enables seamless migration to cloud with frictionless deployment</a:t>
            </a:r>
          </a:p>
          <a:p>
            <a:pPr marL="641684" lvl="1" indent="-260684">
              <a:defRPr sz="2600"/>
            </a:pPr>
            <a:r>
              <a:rPr lang="en-CA" sz="2600" kern="0" dirty="0">
                <a:latin typeface="+mn-lt"/>
              </a:rPr>
              <a:t>De-risk: Resilient infrastructure maximizes availability and reduces downtime </a:t>
            </a:r>
          </a:p>
          <a:p>
            <a:pPr marL="641684" lvl="1" indent="-260684">
              <a:defRPr sz="2600"/>
            </a:pPr>
            <a:r>
              <a:rPr lang="en-CA" sz="2600" kern="0" dirty="0">
                <a:latin typeface="+mn-lt"/>
              </a:rPr>
              <a:t>Modernization: Power Virtual Server accelerates SAP modernization, helping businesses improve their competitiveness and reduce costs with most granular certified SAP instances</a:t>
            </a:r>
          </a:p>
          <a:p>
            <a:pPr marL="685800" indent="-457200" defTabSz="2437911">
              <a:lnSpc>
                <a:spcPct val="110000"/>
              </a:lnSpc>
              <a:buSzPct val="100000"/>
              <a:buFont typeface="Arial" panose="020B0604020202020204" pitchFamily="34" charset="0"/>
              <a:buChar char="•"/>
            </a:pPr>
            <a:r>
              <a:rPr lang="en-CA" sz="3200" kern="0" dirty="0">
                <a:solidFill>
                  <a:schemeClr val="accent1"/>
                </a:solidFill>
                <a:latin typeface="+mn-lt"/>
              </a:rPr>
              <a:t>212%</a:t>
            </a:r>
            <a:r>
              <a:rPr lang="en-CA" sz="2600" kern="0" dirty="0">
                <a:latin typeface="+mn-lt"/>
              </a:rPr>
              <a:t> ROI for SAP on IBM Cloud over 3 years</a:t>
            </a:r>
          </a:p>
          <a:p>
            <a:endParaRPr lang="en-US" dirty="0"/>
          </a:p>
        </p:txBody>
      </p:sp>
      <p:sp>
        <p:nvSpPr>
          <p:cNvPr id="9" name="Text Placeholder 8">
            <a:extLst>
              <a:ext uri="{FF2B5EF4-FFF2-40B4-BE49-F238E27FC236}">
                <a16:creationId xmlns:a16="http://schemas.microsoft.com/office/drawing/2014/main" id="{85F4F268-2B4A-34FA-76DD-CA1DF69A81E2}"/>
              </a:ext>
            </a:extLst>
          </p:cNvPr>
          <p:cNvSpPr>
            <a:spLocks noGrp="1"/>
          </p:cNvSpPr>
          <p:nvPr>
            <p:ph type="body" sz="quarter" idx="21"/>
          </p:nvPr>
        </p:nvSpPr>
        <p:spPr>
          <a:xfrm>
            <a:off x="18859500" y="3429001"/>
            <a:ext cx="4714875" cy="8572500"/>
          </a:xfrm>
        </p:spPr>
        <p:txBody>
          <a:bodyPr/>
          <a:lstStyle/>
          <a:p>
            <a:pPr defTabSz="914400">
              <a:defRPr sz="2400" i="1">
                <a:latin typeface="+mj-lt"/>
                <a:ea typeface="+mj-ea"/>
                <a:cs typeface="+mj-cs"/>
                <a:sym typeface="IBM Plex Sans"/>
              </a:defRPr>
            </a:pPr>
            <a:r>
              <a:rPr lang="en-CA" sz="2400" i="1" kern="0" dirty="0">
                <a:latin typeface="+mn-lt"/>
                <a:sym typeface="IBM Plex Sans"/>
              </a:rPr>
              <a:t>IBM i provides continuous availability, enhanced security, simplified management, and integration with new technologies</a:t>
            </a:r>
            <a:endParaRPr lang="en-CA" sz="1200" kern="0" dirty="0">
              <a:latin typeface="+mn-lt"/>
              <a:ea typeface="Times Roman"/>
              <a:cs typeface="Times Roman"/>
              <a:sym typeface="Times Roman"/>
            </a:endParaRPr>
          </a:p>
          <a:p>
            <a:pPr defTabSz="457200">
              <a:defRPr sz="1200">
                <a:latin typeface="Times Roman"/>
                <a:ea typeface="Times Roman"/>
                <a:cs typeface="Times Roman"/>
                <a:sym typeface="Times Roman"/>
              </a:defRPr>
            </a:pPr>
            <a:endParaRPr lang="en-CA" sz="1200" kern="0" dirty="0">
              <a:latin typeface="+mn-lt"/>
              <a:ea typeface="Times Roman"/>
              <a:cs typeface="Times Roman"/>
              <a:sym typeface="Times Roman"/>
            </a:endParaRPr>
          </a:p>
          <a:p>
            <a:pPr defTabSz="457200">
              <a:lnSpc>
                <a:spcPts val="2700"/>
              </a:lnSpc>
              <a:defRPr sz="1200">
                <a:latin typeface="Times Roman"/>
                <a:ea typeface="Times Roman"/>
                <a:cs typeface="Times Roman"/>
                <a:sym typeface="Times Roman"/>
              </a:defRPr>
            </a:pPr>
            <a:endParaRPr lang="en-CA" sz="1200" kern="0" dirty="0">
              <a:latin typeface="+mn-lt"/>
              <a:ea typeface="Times Roman"/>
              <a:cs typeface="Times Roman"/>
              <a:sym typeface="Times Roman"/>
            </a:endParaRPr>
          </a:p>
          <a:p>
            <a:pPr marL="788761" lvl="1" indent="-445770">
              <a:buClr>
                <a:srgbClr val="001141"/>
              </a:buClr>
              <a:buFont typeface="Arial"/>
              <a:buChar char="•"/>
              <a:defRPr sz="2600"/>
            </a:pPr>
            <a:r>
              <a:rPr lang="en-CA" sz="2600" kern="0" dirty="0">
                <a:latin typeface="+mn-lt"/>
              </a:rPr>
              <a:t>Only runs on Power and risky to replatform to x86</a:t>
            </a:r>
          </a:p>
          <a:p>
            <a:pPr marL="788761" lvl="1" indent="-445770">
              <a:buClr>
                <a:srgbClr val="001141"/>
              </a:buClr>
              <a:buFont typeface="Arial"/>
              <a:buChar char="•"/>
              <a:defRPr sz="2600"/>
            </a:pPr>
            <a:r>
              <a:rPr lang="en-CA" sz="2600" kern="0" dirty="0">
                <a:latin typeface="+mn-lt"/>
              </a:rPr>
              <a:t>Near-zero downtime ensures that mission-critical applications remain up and running </a:t>
            </a:r>
          </a:p>
          <a:p>
            <a:pPr marL="788761" lvl="1" indent="-445770">
              <a:buClr>
                <a:srgbClr val="001141"/>
              </a:buClr>
              <a:buFont typeface="Arial"/>
              <a:buChar char="•"/>
              <a:defRPr sz="2600"/>
            </a:pPr>
            <a:r>
              <a:rPr lang="en-CA" sz="2600" kern="0" dirty="0">
                <a:latin typeface="+mn-lt"/>
              </a:rPr>
              <a:t>Enhanced options for achieving greater levels of security with IBM i 7.5</a:t>
            </a:r>
          </a:p>
          <a:p>
            <a:pPr marL="788761" lvl="1" indent="-445770">
              <a:buClr>
                <a:srgbClr val="001141"/>
              </a:buClr>
              <a:buFont typeface="Arial"/>
              <a:buChar char="•"/>
              <a:defRPr sz="2600"/>
            </a:pPr>
            <a:r>
              <a:rPr lang="en-CA" sz="2600" kern="0" dirty="0">
                <a:latin typeface="+mn-lt"/>
              </a:rPr>
              <a:t>Flexible licensing and support result in reduced TCO and increase flexibility with OpEx consumption</a:t>
            </a:r>
          </a:p>
          <a:p>
            <a:pPr marL="685800" indent="-457200" defTabSz="2437911">
              <a:lnSpc>
                <a:spcPct val="110000"/>
              </a:lnSpc>
              <a:buSzPct val="100000"/>
              <a:buFont typeface="Arial" panose="020B0604020202020204" pitchFamily="34" charset="0"/>
              <a:buChar char="•"/>
            </a:pPr>
            <a:r>
              <a:rPr lang="en-CA" sz="3200" kern="0" dirty="0">
                <a:solidFill>
                  <a:schemeClr val="accent1"/>
                </a:solidFill>
                <a:latin typeface="+mn-lt"/>
              </a:rPr>
              <a:t>58%</a:t>
            </a:r>
            <a:r>
              <a:rPr lang="en-CA" sz="3200" kern="0" dirty="0">
                <a:latin typeface="+mn-lt"/>
              </a:rPr>
              <a:t> </a:t>
            </a:r>
            <a:r>
              <a:rPr lang="en-CA" sz="2600" kern="0" dirty="0">
                <a:latin typeface="+mn-lt"/>
              </a:rPr>
              <a:t>less expensive than competition</a:t>
            </a:r>
          </a:p>
          <a:p>
            <a:endParaRPr lang="en-US" dirty="0"/>
          </a:p>
        </p:txBody>
      </p:sp>
      <p:pic>
        <p:nvPicPr>
          <p:cNvPr id="10" name="Picture 2">
            <a:extLst>
              <a:ext uri="{FF2B5EF4-FFF2-40B4-BE49-F238E27FC236}">
                <a16:creationId xmlns:a16="http://schemas.microsoft.com/office/drawing/2014/main" id="{F3A7342C-6B77-08B4-7261-9CD960583F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9881" y="10085120"/>
            <a:ext cx="4151412" cy="9162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387310F-3679-19DE-D2BC-99A460536F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54290" y="12124828"/>
            <a:ext cx="1733781" cy="120401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7712E11-B096-BD96-9D3D-7AB2106530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78700" y="12076706"/>
            <a:ext cx="2520950" cy="89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40995"/>
      </p:ext>
    </p:extLst>
  </p:cSld>
  <p:clrMapOvr>
    <a:masterClrMapping/>
  </p:clrMapOvr>
  <p:transition spd="med"/>
</p:sld>
</file>

<file path=ppt/theme/theme1.xml><?xml version="1.0" encoding="utf-8"?>
<a:theme xmlns:a="http://schemas.openxmlformats.org/drawingml/2006/main" name="IBM presentation enablement template">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327600" marR="0" indent="-3276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kumimoji="0" sz="2000" b="0" i="0" u="none" strike="noStrike" cap="none" normalizeH="0" baseline="0" dirty="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270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http://schemas.openxmlformats.org/presentationml/2006/main" xmlns:r="http://schemas.openxmlformats.org/officeDocument/2006/relationships" val="1"/>
          </a:ext>
        </a:extLst>
      </a:spPr>
      <a:bodyPr wrap="square" lIns="0" tIns="0" rIns="0" bIns="0" rtlCol="0">
        <a:noAutofit/>
      </a:bodyPr>
      <a:lstStyle>
        <a:defPPr algn="l" defTabSz="2438400">
          <a:buSzPct val="100000"/>
          <a:defRPr sz="2400" dirty="0" smtClean="0">
            <a:cs typeface="Arial" panose="020B0604020202020204" pitchFamily="34" charset="0"/>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presentation_template_v_1_4_Plex" id="{461DE280-6773-3240-A149-7E3C0A49F9FC}" vid="{119F70B9-3B70-5545-8722-9A4DAAA12CBF}"/>
    </a:ext>
  </a:extLst>
</a:theme>
</file>

<file path=ppt/theme/theme2.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ppt/theme/theme3.xml><?xml version="1.0" encoding="utf-8"?>
<a:theme xmlns:a="http://schemas.openxmlformats.org/drawingml/2006/main" name="IBM Brand Template 2022">
  <a:themeElements>
    <a:clrScheme name="Custom 1">
      <a:dk1>
        <a:srgbClr val="FFFFFF"/>
      </a:dk1>
      <a:lt1>
        <a:srgbClr val="000000"/>
      </a:lt1>
      <a:dk2>
        <a:srgbClr val="FFFFFF"/>
      </a:dk2>
      <a:lt2>
        <a:srgbClr val="000000"/>
      </a:lt2>
      <a:accent1>
        <a:srgbClr val="0F62FE"/>
      </a:accent1>
      <a:accent2>
        <a:srgbClr val="A56EFF"/>
      </a:accent2>
      <a:accent3>
        <a:srgbClr val="003A6D"/>
      </a:accent3>
      <a:accent4>
        <a:srgbClr val="009D9A"/>
      </a:accent4>
      <a:accent5>
        <a:srgbClr val="9F1853"/>
      </a:accent5>
      <a:accent6>
        <a:srgbClr val="FA4D56"/>
      </a:accent6>
      <a:hlink>
        <a:srgbClr val="0F62FE"/>
      </a:hlink>
      <a:folHlink>
        <a:srgbClr val="6F6F6F"/>
      </a:folHlink>
    </a:clrScheme>
    <a:fontScheme name="IBM Plex">
      <a:majorFont>
        <a:latin typeface="IBM Plex Sans Light"/>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accent1"/>
          </a:solidFill>
          <a:headEnd type="none" w="med" len="med"/>
          <a:tailEnd type="none" w="med" len="med"/>
        </a:ln>
        <a:effectLst/>
      </a:spPr>
      <a:bodyPr vert="horz" wrap="square" lIns="91440" tIns="91440" rIns="91440" bIns="9144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IBM Plex Sans Light"/>
          <a:buNone/>
          <a:tabLst/>
          <a:defRPr kumimoji="0" sz="1400" b="0" i="0" u="none" strike="noStrike" cap="none" normalizeH="0" baseline="0" dirty="0" smtClean="0">
            <a:ln>
              <a:noFill/>
            </a:ln>
            <a:solidFill>
              <a:schemeClr val="bg1"/>
            </a:solidFill>
            <a:effectLst/>
            <a:latin typeface="+mn-lt"/>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tx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0" tIns="0" rIns="0" bIns="0" rtlCol="0">
        <a:noAutofit/>
      </a:bodyPr>
      <a:lstStyle>
        <a:defPPr marL="444465" indent="-446749" algn="l" defTabSz="2438400">
          <a:spcBef>
            <a:spcPts val="2900"/>
          </a:spcBef>
          <a:buSzPct val="100000"/>
          <a:buFontTx/>
          <a:buChar char="–"/>
          <a:defRPr kern="0" dirty="0" smtClean="0">
            <a:solidFill>
              <a:srgbClr val="000000"/>
            </a:solidFill>
            <a:ea typeface="+mj-ea"/>
            <a:cs typeface="+mj-cs"/>
            <a:sym typeface="IBM Plex Sans Light"/>
          </a:defRPr>
        </a:defPPr>
      </a:lstStyle>
    </a:txDef>
  </a:objectDefaults>
  <a:extraClrSchemeLst/>
  <a:custClrLst>
    <a:custClr name="Gray 100">
      <a:srgbClr val="161616"/>
    </a:custClr>
    <a:custClr name="Gray 90">
      <a:srgbClr val="262626"/>
    </a:custClr>
    <a:custClr name="Gray 80">
      <a:srgbClr val="393939"/>
    </a:custClr>
    <a:custClr name="Gray 70">
      <a:srgbClr val="525252"/>
    </a:custClr>
    <a:custClr name="Gray 60">
      <a:srgbClr val="6F6F6F"/>
    </a:custClr>
    <a:custClr name="Gray 50">
      <a:srgbClr val="8D8D8D"/>
    </a:custClr>
    <a:custClr name="Gray 40">
      <a:srgbClr val="A8A8A8"/>
    </a:custClr>
    <a:custClr name="Gray 30">
      <a:srgbClr val="C6C6C6"/>
    </a:custClr>
    <a:custClr name="Gray 20">
      <a:srgbClr val="E0E0E0"/>
    </a:custClr>
    <a:custClr name="Gray 10">
      <a:srgbClr val="F4F4F4"/>
    </a:custClr>
    <a:custClr name="Blue 100">
      <a:srgbClr val="001141"/>
    </a:custClr>
    <a:custClr name="Blue 90">
      <a:srgbClr val="001D6C"/>
    </a:custClr>
    <a:custClr name="Blue 80">
      <a:srgbClr val="002D9C"/>
    </a:custClr>
    <a:custClr name="Blue 70">
      <a:srgbClr val="0043CE"/>
    </a:custClr>
    <a:custClr name="Blue 60">
      <a:srgbClr val="0F62FE"/>
    </a:custClr>
    <a:custClr name="Cyan 50">
      <a:srgbClr val="1192E8"/>
    </a:custClr>
    <a:custClr name="Cyan 40">
      <a:srgbClr val="33B1FF"/>
    </a:custClr>
    <a:custClr name="Cyan 30">
      <a:srgbClr val="82CFFF"/>
    </a:custClr>
    <a:custClr name="Cyan 20">
      <a:srgbClr val="BAE6FF"/>
    </a:custClr>
    <a:custClr name="Cyan 10">
      <a:srgbClr val="E5F6FF"/>
    </a:custClr>
    <a:custClr name="Red 60">
      <a:srgbClr val="DA1E28"/>
    </a:custClr>
    <a:custClr name="Red 50">
      <a:srgbClr val="FA4D56"/>
    </a:custClr>
    <a:custClr name="Red 30">
      <a:srgbClr val="FFB3B8"/>
    </a:custClr>
    <a:custClr name="Red 20">
      <a:srgbClr val="FFD7D9"/>
    </a:custClr>
    <a:custClr name="Red 10">
      <a:srgbClr val="FFF1F1"/>
    </a:custClr>
    <a:custClr name="Magenta 60">
      <a:srgbClr val="D02670"/>
    </a:custClr>
    <a:custClr name="Magenta 50">
      <a:srgbClr val="EE5396"/>
    </a:custClr>
    <a:custClr name="Magenta 30">
      <a:srgbClr val="FFAFD2"/>
    </a:custClr>
    <a:custClr name="Magenta 20">
      <a:srgbClr val="FFD6E8"/>
    </a:custClr>
    <a:custClr name="Magenta 10">
      <a:srgbClr val="FFF0F7"/>
    </a:custClr>
    <a:custClr name="Purple 60">
      <a:srgbClr val="8A3FFC"/>
    </a:custClr>
    <a:custClr name="Purple 50">
      <a:srgbClr val="A56EFF"/>
    </a:custClr>
    <a:custClr name="Purple 30">
      <a:srgbClr val="D4BBFF"/>
    </a:custClr>
    <a:custClr name="Purple 20">
      <a:srgbClr val="E8DAFF"/>
    </a:custClr>
    <a:custClr name="Purple 10">
      <a:srgbClr val="F6F2FF"/>
    </a:custClr>
    <a:custClr name="Teal 60">
      <a:srgbClr val="007D79"/>
    </a:custClr>
    <a:custClr name="Teal 50">
      <a:srgbClr val="009D9A"/>
    </a:custClr>
    <a:custClr name="Teal 30">
      <a:srgbClr val="3DDBD9"/>
    </a:custClr>
    <a:custClr name="Teal 20">
      <a:srgbClr val="9EF0F0"/>
    </a:custClr>
    <a:custClr name="Teal 10">
      <a:srgbClr val="D9FBFB"/>
    </a:custClr>
    <a:custClr name="Green 60">
      <a:srgbClr val="198038"/>
    </a:custClr>
    <a:custClr name="Green 50">
      <a:srgbClr val="24A148"/>
    </a:custClr>
    <a:custClr name="Green 30">
      <a:srgbClr val="6FDC8C"/>
    </a:custClr>
    <a:custClr name="Green 20">
      <a:srgbClr val="A7F0BA"/>
    </a:custClr>
    <a:custClr name="Green 10">
      <a:srgbClr val="DEFBE6"/>
    </a:custClr>
    <a:custClr name="Yellow 30">
      <a:srgbClr val="F1C21B"/>
    </a:custClr>
    <a:custClr name="Yellow 20">
      <a:srgbClr val="FDDC69"/>
    </a:custClr>
    <a:custClr name="Yellow 10">
      <a:srgbClr val="FCF4D6"/>
    </a:custClr>
    <a:custClr name="Blue 20">
      <a:srgbClr val="D0E2FF"/>
    </a:custClr>
    <a:custClr name="Blue 10">
      <a:srgbClr val="EDF5FF"/>
    </a:custClr>
  </a:custClrLst>
  <a:extLst>
    <a:ext uri="{05A4C25C-085E-4340-85A3-A5531E510DB2}">
      <thm15:themeFamily xmlns:thm15="http://schemas.microsoft.com/office/thememl/2012/main" name="IBM_Master_Presentation_2021_V01_Plex" id="{BD398A2B-0B96-D843-9A4A-05239798B6A1}" vid="{46683C84-C800-D441-9101-471717108C97}"/>
    </a:ext>
  </a:extLst>
</a:theme>
</file>

<file path=docProps/app.xml><?xml version="1.0" encoding="utf-8"?>
<Properties xmlns="http://schemas.openxmlformats.org/officeDocument/2006/extended-properties" xmlns:vt="http://schemas.openxmlformats.org/officeDocument/2006/docPropsVTypes">
  <Template>IBM presentation template</Template>
  <TotalTime>44743</TotalTime>
  <Words>5823</Words>
  <Application>Microsoft Macintosh PowerPoint</Application>
  <PresentationFormat>Custom</PresentationFormat>
  <Paragraphs>480</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IBM Plex Sans</vt:lpstr>
      <vt:lpstr>IBM Plex Sans Light</vt:lpstr>
      <vt:lpstr>IBM presentation enablement template</vt:lpstr>
      <vt:lpstr>IBM Power Virtual Server  Client presentation  —  Andrew Jones Principal Solution Architect IBM Technology Sales Enablement andrewj@us.ibm.com </vt:lpstr>
      <vt:lpstr>Agenda</vt:lpstr>
      <vt:lpstr>IBM Power</vt:lpstr>
      <vt:lpstr>IBM Power Systems Engineered for agility </vt:lpstr>
      <vt:lpstr>IBM Power for scalability and performance for the most demanding workloads</vt:lpstr>
      <vt:lpstr>IBM Power System </vt:lpstr>
      <vt:lpstr>Why IBM Power Virtual Server?</vt:lpstr>
      <vt:lpstr>Accelerated time to value Mitigating operational risk Modernization without replatforming </vt:lpstr>
      <vt:lpstr>The best overall value virtual machine for Oracle,  SAP, and IBM i workloads </vt:lpstr>
      <vt:lpstr>Cloud advantages with PowerVS </vt:lpstr>
      <vt:lpstr>IBM Power Virtual Server Popular Use Cases </vt:lpstr>
      <vt:lpstr>IBM Power Virtual Server Highlights</vt:lpstr>
      <vt:lpstr>Forrester Total Economic Impact study  212% ROI for SAP on IBM Cloud over 3 years </vt:lpstr>
      <vt:lpstr>PowerPoint Presentation</vt:lpstr>
      <vt:lpstr>PowerVS availability</vt:lpstr>
      <vt:lpstr>What clients are saying</vt:lpstr>
      <vt:lpstr>Resources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Plex embedded template – enablement version</dc:title>
  <dc:subject/>
  <dc:creator>Cailey Giorgi</dc:creator>
  <cp:keywords/>
  <dc:description/>
  <cp:lastModifiedBy>Andy Jones</cp:lastModifiedBy>
  <cp:revision>500</cp:revision>
  <cp:lastPrinted>2023-02-08T15:46:20Z</cp:lastPrinted>
  <dcterms:created xsi:type="dcterms:W3CDTF">2023-01-13T17:40:38Z</dcterms:created>
  <dcterms:modified xsi:type="dcterms:W3CDTF">2024-07-01T19:08:25Z</dcterms:modified>
  <cp:category/>
</cp:coreProperties>
</file>