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3.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 id="2147483734" r:id="rId3"/>
    <p:sldMasterId id="2147483770" r:id="rId4"/>
    <p:sldMasterId id="2147483825" r:id="rId5"/>
  </p:sldMasterIdLst>
  <p:notesMasterIdLst>
    <p:notesMasterId r:id="rId26"/>
  </p:notesMasterIdLst>
  <p:sldIdLst>
    <p:sldId id="299" r:id="rId6"/>
    <p:sldId id="627" r:id="rId7"/>
    <p:sldId id="305" r:id="rId8"/>
    <p:sldId id="306" r:id="rId9"/>
    <p:sldId id="404" r:id="rId10"/>
    <p:sldId id="308" r:id="rId11"/>
    <p:sldId id="631" r:id="rId12"/>
    <p:sldId id="639" r:id="rId13"/>
    <p:sldId id="312" r:id="rId14"/>
    <p:sldId id="311" r:id="rId15"/>
    <p:sldId id="313" r:id="rId16"/>
    <p:sldId id="314" r:id="rId17"/>
    <p:sldId id="410" r:id="rId18"/>
    <p:sldId id="641" r:id="rId19"/>
    <p:sldId id="636" r:id="rId20"/>
    <p:sldId id="637" r:id="rId21"/>
    <p:sldId id="642" r:id="rId22"/>
    <p:sldId id="634" r:id="rId23"/>
    <p:sldId id="633" r:id="rId24"/>
    <p:sldId id="638" r:id="rId25"/>
  </p:sldIdLst>
  <p:sldSz cx="12192000" cy="685800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93" autoAdjust="0"/>
    <p:restoredTop sz="76662" autoAdjust="0"/>
  </p:normalViewPr>
  <p:slideViewPr>
    <p:cSldViewPr snapToGrid="0">
      <p:cViewPr varScale="1">
        <p:scale>
          <a:sx n="61" d="100"/>
          <a:sy n="61" d="100"/>
        </p:scale>
        <p:origin x="749" y="4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57" d="100"/>
          <a:sy n="57" d="100"/>
        </p:scale>
        <p:origin x="2059" y="3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E6063B-B390-42C7-98E7-71AC9EAE7D3A}" type="datetimeFigureOut">
              <a:rPr lang="en-US" smtClean="0"/>
              <a:t>11/6/2018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7039E3-1E7C-4DED-9E80-D5C1248E8275}" type="slidenum">
              <a:rPr lang="en-US" smtClean="0"/>
              <a:t>‹#›</a:t>
            </a:fld>
            <a:endParaRPr lang="en-US"/>
          </a:p>
        </p:txBody>
      </p:sp>
    </p:spTree>
    <p:extLst>
      <p:ext uri="{BB962C8B-B14F-4D97-AF65-F5344CB8AC3E}">
        <p14:creationId xmlns:p14="http://schemas.microsoft.com/office/powerpoint/2010/main" val="2841781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gives you an overview of each server in the POWER9 family. Grouped by target workload, we will briefly discuss the servers, the number of sockets and cores available, the amount of memory in each server, and some other defining characteristics of each option. The speaker notes go into further details on each of the options.</a:t>
            </a:r>
          </a:p>
        </p:txBody>
      </p:sp>
      <p:sp>
        <p:nvSpPr>
          <p:cNvPr id="4" name="Slide Number Placeholder 3"/>
          <p:cNvSpPr>
            <a:spLocks noGrp="1"/>
          </p:cNvSpPr>
          <p:nvPr>
            <p:ph type="sldNum" sz="quarter" idx="10"/>
          </p:nvPr>
        </p:nvSpPr>
        <p:spPr/>
        <p:txBody>
          <a:bodyPr/>
          <a:lstStyle/>
          <a:p>
            <a:fld id="{18D02FFD-07D4-5C4F-BD77-921008177348}" type="slidenum">
              <a:rPr lang="en-US" smtClean="0"/>
              <a:t>1</a:t>
            </a:fld>
            <a:endParaRPr lang="en-US" dirty="0"/>
          </a:p>
        </p:txBody>
      </p:sp>
    </p:spTree>
    <p:extLst>
      <p:ext uri="{BB962C8B-B14F-4D97-AF65-F5344CB8AC3E}">
        <p14:creationId xmlns:p14="http://schemas.microsoft.com/office/powerpoint/2010/main" val="1011926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ヒラギノ角ゴ Pro W3" pitchFamily="124" charset="-128"/>
              </a:rPr>
              <a:t>The S914 is a 1 socket version of the 4U model we just went through. Therefore the I/O and storage are the same but the processor offerings do change. The first thing you notice is there are 8-core, 6-core and 4-core processor options.</a:t>
            </a:r>
          </a:p>
          <a:p>
            <a:endParaRPr lang="en-US" altLang="en-US" dirty="0">
              <a:ea typeface="ヒラギノ角ゴ Pro W3" pitchFamily="124" charset="-128"/>
            </a:endParaRPr>
          </a:p>
          <a:p>
            <a:r>
              <a:rPr lang="en-US" altLang="en-US" dirty="0">
                <a:ea typeface="ヒラギノ角ゴ Pro W3" pitchFamily="124" charset="-128"/>
              </a:rPr>
              <a:t>Given you only have one socket populated, the maximum memory available to put on this system is 1TB. The PCIe slots are the same as the S924 with only 1 socket populated so there are 8 available PCIe slots.</a:t>
            </a:r>
          </a:p>
          <a:p>
            <a:endParaRPr lang="en-US" altLang="en-US" dirty="0">
              <a:ea typeface="ヒラギノ角ゴ Pro W3" pitchFamily="124" charset="-128"/>
            </a:endParaRPr>
          </a:p>
          <a:p>
            <a:r>
              <a:rPr lang="en-US" altLang="en-US" dirty="0">
                <a:ea typeface="ヒラギノ角ゴ Pro W3" pitchFamily="124" charset="-128"/>
              </a:rPr>
              <a:t>Everything else is essentially the same as the S924 from a feature standpoint for this server. Note that it comes as a tower option (as shown above) or as a rack mounted server.</a:t>
            </a:r>
          </a:p>
          <a:p>
            <a:endParaRPr lang="en-US" dirty="0"/>
          </a:p>
        </p:txBody>
      </p:sp>
      <p:sp>
        <p:nvSpPr>
          <p:cNvPr id="4" name="Slide Number Placeholder 3"/>
          <p:cNvSpPr>
            <a:spLocks noGrp="1"/>
          </p:cNvSpPr>
          <p:nvPr>
            <p:ph type="sldNum" sz="quarter" idx="10"/>
          </p:nvPr>
        </p:nvSpPr>
        <p:spPr/>
        <p:txBody>
          <a:bodyPr/>
          <a:lstStyle/>
          <a:p>
            <a:fld id="{F47039E3-1E7C-4DED-9E80-D5C1248E8275}" type="slidenum">
              <a:rPr lang="en-US" smtClean="0"/>
              <a:t>10</a:t>
            </a:fld>
            <a:endParaRPr lang="en-US"/>
          </a:p>
        </p:txBody>
      </p:sp>
    </p:spTree>
    <p:extLst>
      <p:ext uri="{BB962C8B-B14F-4D97-AF65-F5344CB8AC3E}">
        <p14:creationId xmlns:p14="http://schemas.microsoft.com/office/powerpoint/2010/main" val="2410640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95750"/>
          </a:xfrm>
        </p:spPr>
        <p:txBody>
          <a:bodyPr/>
          <a:lstStyle/>
          <a:p>
            <a:r>
              <a:rPr lang="en-US" altLang="en-US" dirty="0">
                <a:ea typeface="ヒラギノ角ゴ Pro W3" pitchFamily="124" charset="-128"/>
              </a:rPr>
              <a:t>Now let’s look that the 2U models. The design is very similar for all 2U offerings so let’s first look at the overall summary of the S922 and the H922 (which is the same as S922 but optimized for SAP HANA).</a:t>
            </a:r>
          </a:p>
          <a:p>
            <a:endParaRPr lang="en-US" altLang="en-US" dirty="0">
              <a:ea typeface="ヒラギノ角ゴ Pro W3" pitchFamily="124" charset="-128"/>
            </a:endParaRPr>
          </a:p>
          <a:p>
            <a:r>
              <a:rPr lang="en-US" altLang="en-US" dirty="0">
                <a:ea typeface="ヒラギノ角ゴ Pro W3" pitchFamily="124" charset="-128"/>
              </a:rPr>
              <a:t>The S922 and H922 are 2U 19 inch servers with 10-core, 8-core and 4-core offerings with 4TB of memory. Unlike POWER8, there is no reduction in memory capacity between the 4U and 2U offerings here so you can put the full 4TB of memory in these 2U configurations.</a:t>
            </a:r>
          </a:p>
          <a:p>
            <a:endParaRPr lang="en-US" altLang="en-US" dirty="0">
              <a:ea typeface="ヒラギノ角ゴ Pro W3" pitchFamily="124" charset="-128"/>
            </a:endParaRPr>
          </a:p>
          <a:p>
            <a:r>
              <a:rPr lang="en-US" altLang="en-US" dirty="0">
                <a:ea typeface="ヒラギノ角ゴ Pro W3" pitchFamily="124" charset="-128"/>
              </a:rPr>
              <a:t>The 2U servers also have 9 PCIe slots available (unlike the 11 available in the 4U configurations), with 4 ports for </a:t>
            </a:r>
            <a:r>
              <a:rPr lang="en-US" altLang="en-US" dirty="0" err="1">
                <a:ea typeface="ヒラギノ角ゴ Pro W3" pitchFamily="124" charset="-128"/>
              </a:rPr>
              <a:t>OpenCAPI</a:t>
            </a:r>
            <a:r>
              <a:rPr lang="en-US" altLang="en-US" dirty="0">
                <a:ea typeface="ヒラギノ角ゴ Pro W3" pitchFamily="124" charset="-128"/>
              </a:rPr>
              <a:t> acceleration.</a:t>
            </a:r>
          </a:p>
          <a:p>
            <a:endParaRPr lang="en-US" altLang="en-US" dirty="0">
              <a:ea typeface="ヒラギノ角ゴ Pro W3" pitchFamily="124" charset="-128"/>
            </a:endParaRPr>
          </a:p>
          <a:p>
            <a:r>
              <a:rPr lang="en-US" altLang="en-US" dirty="0">
                <a:ea typeface="ヒラギノ角ゴ Pro W3" pitchFamily="124" charset="-128"/>
              </a:rPr>
              <a:t>Only one storage bay option is available for the 2U servers with 8 small form factor SAS bays. There are both single and split backplane support as well as the 2 internal </a:t>
            </a:r>
            <a:r>
              <a:rPr lang="en-US" altLang="en-US" dirty="0" err="1">
                <a:ea typeface="ヒラギノ角ゴ Pro W3" pitchFamily="124" charset="-128"/>
              </a:rPr>
              <a:t>NVMe</a:t>
            </a:r>
            <a:r>
              <a:rPr lang="en-US" altLang="en-US" dirty="0">
                <a:ea typeface="ヒラギノ角ゴ Pro W3" pitchFamily="124" charset="-128"/>
              </a:rPr>
              <a:t> flash boot adapters. There is no support for the dual RAID write cache capability that was available in POWER8 (it is only available in the 4U configuration). The I/O expansion drawers are supported as well.</a:t>
            </a:r>
          </a:p>
          <a:p>
            <a:endParaRPr lang="en-US" altLang="en-US" dirty="0">
              <a:ea typeface="ヒラギノ角ゴ Pro W3" pitchFamily="124" charset="-128"/>
            </a:endParaRPr>
          </a:p>
          <a:p>
            <a:r>
              <a:rPr lang="en-US" altLang="en-US" dirty="0">
                <a:ea typeface="ヒラギノ角ゴ Pro W3" pitchFamily="124" charset="-128"/>
              </a:rPr>
              <a:t>From an OS perspective, the S922 and H922 both support AIX, IBM </a:t>
            </a:r>
            <a:r>
              <a:rPr lang="en-US" altLang="en-US" dirty="0" err="1">
                <a:ea typeface="ヒラギノ角ゴ Pro W3" pitchFamily="124" charset="-128"/>
              </a:rPr>
              <a:t>i</a:t>
            </a:r>
            <a:r>
              <a:rPr lang="en-US" altLang="en-US" dirty="0">
                <a:ea typeface="ヒラギノ角ゴ Pro W3" pitchFamily="124" charset="-128"/>
              </a:rPr>
              <a:t> and Linux but take note that the H922 is limited to support AIX and IBM </a:t>
            </a:r>
            <a:r>
              <a:rPr lang="en-US" altLang="en-US" dirty="0" err="1">
                <a:ea typeface="ヒラギノ角ゴ Pro W3" pitchFamily="124" charset="-128"/>
              </a:rPr>
              <a:t>i</a:t>
            </a:r>
            <a:r>
              <a:rPr lang="en-US" altLang="en-US" dirty="0">
                <a:ea typeface="ヒラギノ角ゴ Pro W3" pitchFamily="124" charset="-128"/>
              </a:rPr>
              <a:t> for up to 25% of the server’s cores. </a:t>
            </a:r>
          </a:p>
          <a:p>
            <a:endParaRPr lang="en-US" dirty="0"/>
          </a:p>
        </p:txBody>
      </p:sp>
      <p:sp>
        <p:nvSpPr>
          <p:cNvPr id="4" name="Slide Number Placeholder 3"/>
          <p:cNvSpPr>
            <a:spLocks noGrp="1"/>
          </p:cNvSpPr>
          <p:nvPr>
            <p:ph type="sldNum" sz="quarter" idx="10"/>
          </p:nvPr>
        </p:nvSpPr>
        <p:spPr/>
        <p:txBody>
          <a:bodyPr/>
          <a:lstStyle/>
          <a:p>
            <a:fld id="{F47039E3-1E7C-4DED-9E80-D5C1248E8275}" type="slidenum">
              <a:rPr lang="en-US" smtClean="0"/>
              <a:t>11</a:t>
            </a:fld>
            <a:endParaRPr lang="en-US"/>
          </a:p>
        </p:txBody>
      </p:sp>
    </p:spTree>
    <p:extLst>
      <p:ext uri="{BB962C8B-B14F-4D97-AF65-F5344CB8AC3E}">
        <p14:creationId xmlns:p14="http://schemas.microsoft.com/office/powerpoint/2010/main" val="2891033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L922 has the same design as the S922 but is specifically designed for Linux workloads. </a:t>
            </a:r>
            <a:r>
              <a:rPr lang="en-US" altLang="en-US" dirty="0">
                <a:ea typeface="ヒラギノ角ゴ Pro W3" pitchFamily="124" charset="-128"/>
              </a:rPr>
              <a:t>For the L922, the 4-core option is removed and there is a 12-core option added for maximum throughput (note that the 12-core configuration is only available with both sockets populated for a total of 24 cores on the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ea typeface="ヒラギノ角ゴ Pro W3" pitchFamily="12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ヒラギノ角ゴ Pro W3" pitchFamily="124" charset="-128"/>
              </a:rPr>
              <a:t>The L922 only supports </a:t>
            </a:r>
            <a:r>
              <a:rPr lang="en-US" altLang="en-US" dirty="0" err="1">
                <a:ea typeface="ヒラギノ角ゴ Pro W3" pitchFamily="124" charset="-128"/>
              </a:rPr>
              <a:t>PowerVM</a:t>
            </a:r>
            <a:r>
              <a:rPr lang="en-US" altLang="en-US" dirty="0">
                <a:ea typeface="ヒラギノ角ゴ Pro W3" pitchFamily="124" charset="-128"/>
              </a:rPr>
              <a:t> as the hypervisor with planned support in the future for bare metal or KVM as a hypervisor.</a:t>
            </a:r>
          </a:p>
          <a:p>
            <a:endParaRPr lang="en-US" dirty="0"/>
          </a:p>
        </p:txBody>
      </p:sp>
      <p:sp>
        <p:nvSpPr>
          <p:cNvPr id="4" name="Slide Number Placeholder 3"/>
          <p:cNvSpPr>
            <a:spLocks noGrp="1"/>
          </p:cNvSpPr>
          <p:nvPr>
            <p:ph type="sldNum" sz="quarter" idx="10"/>
          </p:nvPr>
        </p:nvSpPr>
        <p:spPr/>
        <p:txBody>
          <a:bodyPr/>
          <a:lstStyle/>
          <a:p>
            <a:fld id="{F47039E3-1E7C-4DED-9E80-D5C1248E8275}" type="slidenum">
              <a:rPr lang="en-US" smtClean="0"/>
              <a:t>12</a:t>
            </a:fld>
            <a:endParaRPr lang="en-US"/>
          </a:p>
        </p:txBody>
      </p:sp>
    </p:spTree>
    <p:extLst>
      <p:ext uri="{BB962C8B-B14F-4D97-AF65-F5344CB8AC3E}">
        <p14:creationId xmlns:p14="http://schemas.microsoft.com/office/powerpoint/2010/main" val="1386285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23410"/>
          </a:xfrm>
        </p:spPr>
        <p:txBody>
          <a:bodyPr/>
          <a:lstStyle/>
          <a:p>
            <a:r>
              <a:rPr lang="en-US" dirty="0"/>
              <a:t>The H922/H924 are the initial release of the 2-socket systems that are optimized to run SAP HANA.</a:t>
            </a:r>
          </a:p>
          <a:p>
            <a:endParaRPr lang="en-US" dirty="0"/>
          </a:p>
          <a:p>
            <a:r>
              <a:rPr lang="en-US" dirty="0"/>
              <a:t>Both of these models provide very competitive and attractively priced 4TB 2-socket system (compared to only 3TB on a similar x86 system)</a:t>
            </a:r>
          </a:p>
          <a:p>
            <a:endParaRPr lang="en-US" dirty="0"/>
          </a:p>
          <a:p>
            <a:r>
              <a:rPr lang="en-US" dirty="0"/>
              <a:t>IBM Power Systems continues with leadership in flexibility through virtualization with </a:t>
            </a:r>
            <a:r>
              <a:rPr lang="en-US" dirty="0" err="1"/>
              <a:t>PowerVM</a:t>
            </a:r>
            <a:r>
              <a:rPr lang="en-US" dirty="0"/>
              <a:t>. Clients can use virtualization to consolidate workloads onto a single system, reducing data center footprint. The ability to run mixed workloads leads to higher system utilization – run Production SAP HANA, traditional SAP on AIX or IBM </a:t>
            </a:r>
            <a:r>
              <a:rPr lang="en-US" dirty="0" err="1"/>
              <a:t>i</a:t>
            </a:r>
            <a:r>
              <a:rPr lang="en-US" dirty="0"/>
              <a:t>, non-production, and non-Linux applications all side by side on the same system. </a:t>
            </a:r>
          </a:p>
          <a:p>
            <a:endParaRPr lang="en-US" dirty="0"/>
          </a:p>
          <a:p>
            <a:r>
              <a:rPr lang="en-US" dirty="0"/>
              <a:t>These systems are for Linux-minded clients. These systems are packaged for the majority of the workload to run on Linux (SUSE, RHEL) with some AIX and IBM </a:t>
            </a:r>
            <a:r>
              <a:rPr lang="en-US" dirty="0" err="1"/>
              <a:t>i</a:t>
            </a:r>
            <a:r>
              <a:rPr lang="en-US" dirty="0"/>
              <a:t> (up to 25% of cores). For clients who need a higher percentage of AIX or IBM </a:t>
            </a:r>
            <a:r>
              <a:rPr lang="en-US" dirty="0" err="1"/>
              <a:t>i</a:t>
            </a:r>
            <a:r>
              <a:rPr lang="en-US" dirty="0"/>
              <a:t>, the S922/S924 systems can also run SAP HANA.</a:t>
            </a:r>
          </a:p>
          <a:p>
            <a:endParaRPr lang="en-US" dirty="0"/>
          </a:p>
          <a:p>
            <a:r>
              <a:rPr lang="en-US" sz="1200" dirty="0"/>
              <a:t>IBM intends to support SAP HANA on the IBM Power System H922 and H924 in production mode, with the following Linux operating systems, following near term certification of the environment:</a:t>
            </a:r>
          </a:p>
          <a:p>
            <a:pPr marL="380990" indent="-380990">
              <a:buFont typeface="Arial" panose="020B0604020202020204" pitchFamily="34" charset="0"/>
              <a:buChar char="•"/>
            </a:pPr>
            <a:r>
              <a:rPr lang="en-US" sz="1200" dirty="0"/>
              <a:t>Red Hat Enterprise Linux (RHEL) for SAP with Red Hat Enterprise Linux 7 for Power LE version 7.4 </a:t>
            </a:r>
          </a:p>
          <a:p>
            <a:pPr marL="380990" indent="-380990">
              <a:buFont typeface="Arial" panose="020B0604020202020204" pitchFamily="34" charset="0"/>
              <a:buChar char="•"/>
            </a:pPr>
            <a:r>
              <a:rPr lang="en-US" sz="1200" dirty="0"/>
              <a:t>SUSE Linux Enterprise Server for SAP with SUSE Linux Enterprise Server 12 SP3 </a:t>
            </a:r>
          </a:p>
          <a:p>
            <a:endParaRPr lang="en-US" dirty="0"/>
          </a:p>
        </p:txBody>
      </p:sp>
      <p:sp>
        <p:nvSpPr>
          <p:cNvPr id="5" name="Slide Number Placeholder 4"/>
          <p:cNvSpPr>
            <a:spLocks noGrp="1"/>
          </p:cNvSpPr>
          <p:nvPr>
            <p:ph type="sldNum" sz="quarter" idx="11"/>
          </p:nvPr>
        </p:nvSpPr>
        <p:spPr/>
        <p:txBody>
          <a:bodyPr/>
          <a:lstStyle/>
          <a:p>
            <a:pPr>
              <a:defRPr/>
            </a:pPr>
            <a:fld id="{4E20AAE3-5524-4889-A4BC-4C1002719D97}" type="slidenum">
              <a:rPr lang="de-DE" smtClean="0"/>
              <a:pPr>
                <a:defRPr/>
              </a:pPr>
              <a:t>13</a:t>
            </a:fld>
            <a:endParaRPr lang="de-DE"/>
          </a:p>
        </p:txBody>
      </p:sp>
    </p:spTree>
    <p:extLst>
      <p:ext uri="{BB962C8B-B14F-4D97-AF65-F5344CB8AC3E}">
        <p14:creationId xmlns:p14="http://schemas.microsoft.com/office/powerpoint/2010/main" val="268357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36770"/>
          </a:xfrm>
        </p:spPr>
        <p:txBody>
          <a:bodyPr/>
          <a:lstStyle/>
          <a:p>
            <a:r>
              <a:rPr lang="en-US" sz="1100" dirty="0"/>
              <a:t>Now let’s look at the third of our 4 workloads that the IBM POWER9 Systems lines are targeted at; Big Data Workloads. </a:t>
            </a:r>
          </a:p>
          <a:p>
            <a:endParaRPr lang="en-US" sz="1100" dirty="0"/>
          </a:p>
          <a:p>
            <a:pPr marL="228600" indent="-228600">
              <a:buAutoNum type="arabicParenR"/>
            </a:pPr>
            <a:r>
              <a:rPr lang="en-US" sz="1100" b="1" dirty="0"/>
              <a:t>Deep Learning: </a:t>
            </a:r>
            <a:r>
              <a:rPr lang="en-US" sz="1100" b="0" dirty="0"/>
              <a:t>The Accelerated Computing (AC) line of servers is specifically designed for AI, Machine Learning and Deep Learning. With integrated NVIDIA GPUs and </a:t>
            </a:r>
            <a:r>
              <a:rPr lang="en-US" sz="1100" b="0" dirty="0" err="1"/>
              <a:t>NVLink</a:t>
            </a:r>
            <a:r>
              <a:rPr lang="en-US" sz="1100" b="0" dirty="0"/>
              <a:t> along with the highly optimized </a:t>
            </a:r>
            <a:r>
              <a:rPr lang="en-US" sz="1100" b="0" dirty="0" err="1"/>
              <a:t>PowerAI</a:t>
            </a:r>
            <a:r>
              <a:rPr lang="en-US" sz="1100" b="0" dirty="0"/>
              <a:t> software stack, the AC line of servers brings unparalleled performance to deep learning.</a:t>
            </a:r>
          </a:p>
          <a:p>
            <a:pPr marL="228600" indent="-228600">
              <a:buAutoNum type="arabicParenR"/>
            </a:pPr>
            <a:r>
              <a:rPr lang="en-US" sz="1100" b="1" dirty="0"/>
              <a:t>Data Intensive </a:t>
            </a:r>
            <a:r>
              <a:rPr lang="en-US" sz="1100" b="0" dirty="0"/>
              <a:t>Workloads: The scale-out servers (S, L and H server lines) optimized for database and data intensive workloads. These servers deliver the most memory available today in a 2 socket 2U server and also come in 4U models as well. With specific servers even for SAP HANA, these systems are unbeatable when it comes to scale out workloads like MongoDB, </a:t>
            </a:r>
            <a:r>
              <a:rPr lang="en-US" sz="1100" b="0" dirty="0" err="1"/>
              <a:t>EnterpriseDB</a:t>
            </a:r>
            <a:r>
              <a:rPr lang="en-US" sz="1100" b="0" dirty="0"/>
              <a:t>, SAP HANA, Db2, and more.</a:t>
            </a:r>
          </a:p>
          <a:p>
            <a:pPr marL="228600" indent="-228600">
              <a:buAutoNum type="arabicParenR"/>
            </a:pPr>
            <a:r>
              <a:rPr lang="en-US" sz="1100" b="1" dirty="0"/>
              <a:t>Big Data Workloads</a:t>
            </a:r>
            <a:r>
              <a:rPr lang="en-US" sz="1100" dirty="0"/>
              <a:t>: </a:t>
            </a:r>
            <a:r>
              <a:rPr lang="en-US" sz="1100" b="1" dirty="0"/>
              <a:t>The LC line of servers are designed to crush Big Data workloads. These 1U and 2U systems pack in the performance and I/O capacity required for Hadoop and Spark workloads that x86 systems just can’t match.</a:t>
            </a:r>
          </a:p>
          <a:p>
            <a:pPr marL="228600" indent="-228600">
              <a:buAutoNum type="arabicParenR"/>
            </a:pPr>
            <a:r>
              <a:rPr lang="en-US" sz="1100" b="1" dirty="0"/>
              <a:t>Enterprise Private Clouds</a:t>
            </a:r>
            <a:r>
              <a:rPr lang="en-US" sz="1100" dirty="0"/>
              <a:t>: For enterprise private clouds there is a special line of scale up line of servers (E950/E980) designed for maximum application density and performance. For workloads like SAP where you have multiple instance and landscapes in order to run your enterprise, running these on a single system not only provides economies of scale, but also delivers world leading performance and reliability for mission critical applications. And for SAP there is the H950 and H980 optimized for SAP HANA. Anywhere you need to consolidate multiple workloads to reduce cost and complexity, the enterprise private cloud servers is the place to look for unbeatable virtualization resulting in total cost savings over other offerings in the market.</a:t>
            </a:r>
          </a:p>
        </p:txBody>
      </p:sp>
      <p:sp>
        <p:nvSpPr>
          <p:cNvPr id="4" name="Slide Number Placeholder 3"/>
          <p:cNvSpPr>
            <a:spLocks noGrp="1"/>
          </p:cNvSpPr>
          <p:nvPr>
            <p:ph type="sldNum" sz="quarter" idx="10"/>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1200" b="0" i="0" u="none" strike="noStrike" kern="1200" cap="none" spc="0" normalizeH="0" baseline="0" noProof="0" smtClean="0">
                <a:ln>
                  <a:noFill/>
                </a:ln>
                <a:solidFill>
                  <a:srgbClr val="FFFFFF"/>
                </a:solidFill>
                <a:effectLst/>
                <a:uLnTx/>
                <a:uFillTx/>
                <a:latin typeface="Arial Regular" charset="0"/>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FFFFFF"/>
              </a:solidFill>
              <a:effectLst/>
              <a:uLnTx/>
              <a:uFillTx/>
              <a:latin typeface="Arial Regular" charset="0"/>
              <a:ea typeface="+mn-ea"/>
              <a:cs typeface="+mn-cs"/>
            </a:endParaRPr>
          </a:p>
        </p:txBody>
      </p:sp>
      <p:sp>
        <p:nvSpPr>
          <p:cNvPr id="5" name="Slide Number Placeholder 3">
            <a:extLst>
              <a:ext uri="{FF2B5EF4-FFF2-40B4-BE49-F238E27FC236}">
                <a16:creationId xmlns:a16="http://schemas.microsoft.com/office/drawing/2014/main" id="{07A8E68C-5C3C-4740-9CCC-676EA9547A98}"/>
              </a:ext>
            </a:extLst>
          </p:cNvPr>
          <p:cNvSpPr txBox="1">
            <a:spLocks/>
          </p:cNvSpPr>
          <p:nvPr/>
        </p:nvSpPr>
        <p:spPr>
          <a:xfrm>
            <a:off x="3886200" y="8685213"/>
            <a:ext cx="2971800" cy="458787"/>
          </a:xfrm>
          <a:prstGeom prst="rect">
            <a:avLst/>
          </a:prstGeom>
        </p:spPr>
        <p:txBody>
          <a:bodyPr vert="horz" lIns="91440" tIns="45720" rIns="91440" bIns="45720" rtlCol="0" anchor="b"/>
          <a:lstStyle>
            <a:defPPr>
              <a:defRPr lang="en-US"/>
            </a:defPPr>
            <a:lvl1pPr marL="0" algn="r" defTabSz="685800" rtl="0" eaLnBrk="1" latinLnBrk="0" hangingPunct="1">
              <a:defRPr sz="120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47039E3-1E7C-4DED-9E80-D5C1248E8275}" type="slidenum">
              <a:rPr lang="en-US" smtClean="0"/>
              <a:pPr/>
              <a:t>14</a:t>
            </a:fld>
            <a:endParaRPr lang="en-US" dirty="0"/>
          </a:p>
        </p:txBody>
      </p:sp>
    </p:spTree>
    <p:extLst>
      <p:ext uri="{BB962C8B-B14F-4D97-AF65-F5344CB8AC3E}">
        <p14:creationId xmlns:p14="http://schemas.microsoft.com/office/powerpoint/2010/main" val="733056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6057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LC922 system is designed for data – this is a 2U form factor system capable of up to 120TB HDD storage capacity; you can optionally add an additional 2 more drives in the rear just for the operating system – so the 120TB can be just for data.  Bottom line, the L922 has massive storage capacity to meet your client’s most data intensive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system is also the industry’s first general compute system with PCIe Gen4 technology, delivering twice the data bandwidth as compared to PCIe Gen3 technology found in commodity x86 systems. </a:t>
            </a:r>
            <a:r>
              <a:rPr lang="en-US" b="1" dirty="0"/>
              <a:t>This system is specifically designed to crush Big Data workloads but is also optimized to deliver superior performance at ~30% lower list price than an equivalent HP server.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offers 2x the price performance for key workloads such as MongoDB, Spark, the IBM Data Science Experience (DSX), and more.</a:t>
            </a:r>
          </a:p>
          <a:p>
            <a:endParaRPr lang="en-US" dirty="0"/>
          </a:p>
          <a:p>
            <a:r>
              <a:rPr lang="en-US" dirty="0"/>
              <a:t>In summary, some of the benefits of the LC922 include:</a:t>
            </a:r>
          </a:p>
          <a:p>
            <a:pPr marL="171450" indent="-171450">
              <a:buFont typeface="Arial" panose="020B0604020202020204" pitchFamily="34" charset="0"/>
              <a:buChar char="•"/>
            </a:pPr>
            <a:r>
              <a:rPr lang="en-US" sz="1200" dirty="0">
                <a:solidFill>
                  <a:srgbClr val="000000"/>
                </a:solidFill>
                <a:cs typeface="Arial" panose="020B0604020202020204" pitchFamily="34" charset="0"/>
              </a:rPr>
              <a:t>LC922 delivers 2x price-performance over x86 alternatives for leading data rich applications (review claims in </a:t>
            </a:r>
            <a:r>
              <a:rPr lang="en-US" sz="1200" dirty="0" err="1">
                <a:solidFill>
                  <a:srgbClr val="000000"/>
                </a:solidFill>
                <a:cs typeface="Arial" panose="020B0604020202020204" pitchFamily="34" charset="0"/>
              </a:rPr>
              <a:t>Smartseller</a:t>
            </a:r>
            <a:r>
              <a:rPr lang="en-US" sz="1200" dirty="0">
                <a:solidFill>
                  <a:srgbClr val="000000"/>
                </a:solidFill>
                <a:cs typeface="Arial" panose="020B0604020202020204" pitchFamily="34" charset="0"/>
              </a:rPr>
              <a:t> for details)</a:t>
            </a:r>
          </a:p>
          <a:p>
            <a:pPr marL="171450" indent="-171450">
              <a:buFont typeface="Arial" panose="020B0604020202020204" pitchFamily="34" charset="0"/>
              <a:buChar char="•"/>
            </a:pPr>
            <a:r>
              <a:rPr lang="en-US" sz="1200" dirty="0">
                <a:solidFill>
                  <a:srgbClr val="000000"/>
                </a:solidFill>
                <a:cs typeface="Arial" panose="020B0604020202020204" pitchFamily="34" charset="0"/>
              </a:rPr>
              <a:t>Enables ~2x more active users on a single server with the LC922 improving infrastructure flexibility for data scientists.</a:t>
            </a:r>
            <a:endParaRPr lang="en-US" baseline="30000" dirty="0">
              <a:solidFill>
                <a:srgbClr val="000000"/>
              </a:solidFill>
              <a:cs typeface="Arial" panose="020B0604020202020204" pitchFamily="34" charset="0"/>
            </a:endParaRPr>
          </a:p>
          <a:p>
            <a:pPr marL="171450" indent="-171450">
              <a:buFont typeface="Arial" panose="020B0604020202020204" pitchFamily="34" charset="0"/>
              <a:buChar char="•"/>
            </a:pPr>
            <a:r>
              <a:rPr lang="en-US" sz="1200" dirty="0">
                <a:solidFill>
                  <a:srgbClr val="000000"/>
                </a:solidFill>
                <a:cs typeface="Arial" panose="020B0604020202020204" pitchFamily="34" charset="0"/>
              </a:rPr>
              <a:t>IO leadership with the industry’s first general compute system containing PCIe 4.0 and CAPI 2.0.</a:t>
            </a:r>
          </a:p>
          <a:p>
            <a:pPr marL="171450" indent="-171450">
              <a:buFont typeface="Arial" panose="020B0604020202020204" pitchFamily="34" charset="0"/>
              <a:buChar char="•"/>
            </a:pPr>
            <a:r>
              <a:rPr lang="en-US" sz="1200" dirty="0">
                <a:solidFill>
                  <a:srgbClr val="000000"/>
                </a:solidFill>
                <a:cs typeface="Arial" panose="020B0604020202020204" pitchFamily="34" charset="0"/>
              </a:rPr>
              <a:t>Optimized design to deliver superior performance at a ~30% lower list price than an equivalent HP DL380 server.</a:t>
            </a:r>
            <a:endParaRPr lang="en-US" sz="1200" baseline="30000" dirty="0">
              <a:solidFill>
                <a:srgbClr val="000000"/>
              </a:solidFill>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47039E3-1E7C-4DED-9E80-D5C1248E82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990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LC921 drives superior dense computing – it’s designed to be a balanced system for throughput and density. The LC921’s 1U packaging gives you up to 40 cores with 2TB of memory and up to 40TB of internal HDD storage. It’s also equipped with the industry leading PCIe Gen4 technology to meet dense computing deployment requirements.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Imagine the compute power you can drive with this system in a single rack – maximizing data center efficiency and reducing your infrastructure costs!</a:t>
            </a:r>
          </a:p>
          <a:p>
            <a:pPr>
              <a:spcBef>
                <a:spcPts val="400"/>
              </a:spcBef>
              <a:buClr>
                <a:srgbClr val="8CC63F"/>
              </a:buClr>
            </a:pPr>
            <a:r>
              <a:rPr lang="en-US" sz="1867" dirty="0">
                <a:solidFill>
                  <a:schemeClr val="tx1"/>
                </a:solidFill>
                <a:latin typeface="Arial" panose="020B0604020202020204" pitchFamily="34" charset="0"/>
                <a:cs typeface="Arial" panose="020B0604020202020204" pitchFamily="34" charset="0"/>
              </a:rPr>
              <a:t>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47039E3-1E7C-4DED-9E80-D5C1248E82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494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36770"/>
          </a:xfrm>
        </p:spPr>
        <p:txBody>
          <a:bodyPr/>
          <a:lstStyle/>
          <a:p>
            <a:r>
              <a:rPr lang="en-US" sz="1100" dirty="0"/>
              <a:t>Now let’s look at the forth of our 4 workloads that the IBM POWER9 Systems lines are targeted at; Enterprise Scale Up Private Clouds. </a:t>
            </a:r>
          </a:p>
          <a:p>
            <a:endParaRPr lang="en-US" sz="1100" dirty="0"/>
          </a:p>
          <a:p>
            <a:pPr marL="228600" indent="-228600">
              <a:buAutoNum type="arabicParenR"/>
            </a:pPr>
            <a:r>
              <a:rPr lang="en-US" sz="1100" b="1" dirty="0"/>
              <a:t>Deep Learning: </a:t>
            </a:r>
            <a:r>
              <a:rPr lang="en-US" sz="1100" b="0" dirty="0"/>
              <a:t>The Accelerated Computing (AC) line of servers is specifically designed for AI, Machine Learning and Deep Learning. With integrated NVIDIA GPUs and </a:t>
            </a:r>
            <a:r>
              <a:rPr lang="en-US" sz="1100" b="0" dirty="0" err="1"/>
              <a:t>NVLink</a:t>
            </a:r>
            <a:r>
              <a:rPr lang="en-US" sz="1100" b="0" dirty="0"/>
              <a:t> along with the highly optimized </a:t>
            </a:r>
            <a:r>
              <a:rPr lang="en-US" sz="1100" b="0" dirty="0" err="1"/>
              <a:t>PowerAI</a:t>
            </a:r>
            <a:r>
              <a:rPr lang="en-US" sz="1100" b="0" dirty="0"/>
              <a:t> software stack, the AC line of servers brings unparalleled performance to deep learning.</a:t>
            </a:r>
          </a:p>
          <a:p>
            <a:pPr marL="228600" indent="-228600">
              <a:buAutoNum type="arabicParenR"/>
            </a:pPr>
            <a:r>
              <a:rPr lang="en-US" sz="1100" b="1" dirty="0"/>
              <a:t>Data Intensive </a:t>
            </a:r>
            <a:r>
              <a:rPr lang="en-US" sz="1100" b="0" dirty="0"/>
              <a:t>Workloads: The scale-out servers (S, L and H server lines) optimized for database and data intensive workloads. These servers deliver the most memory available today in a 2 socket 2U server and also come in 4U models as well. With specific servers even for SAP HANA, these systems are unbeatable when it comes to scale out workloads like MongoDB, </a:t>
            </a:r>
            <a:r>
              <a:rPr lang="en-US" sz="1100" b="0" dirty="0" err="1"/>
              <a:t>EnterpriseDB</a:t>
            </a:r>
            <a:r>
              <a:rPr lang="en-US" sz="1100" b="0" dirty="0"/>
              <a:t>, SAP HANA, Db2, and more.</a:t>
            </a:r>
          </a:p>
          <a:p>
            <a:pPr marL="228600" indent="-228600">
              <a:buAutoNum type="arabicParenR"/>
            </a:pPr>
            <a:r>
              <a:rPr lang="en-US" sz="1100" b="1" dirty="0"/>
              <a:t>Big Data Workloads</a:t>
            </a:r>
            <a:r>
              <a:rPr lang="en-US" sz="1100" dirty="0"/>
              <a:t>: </a:t>
            </a:r>
            <a:r>
              <a:rPr lang="en-US" sz="1100" b="0" dirty="0"/>
              <a:t>The LC line of servers are designed to crush Big Data workloads. These 1U and 2U systems pack in the performance and I/O capacity required for Hadoop and Spark workloads that x86 systems just can’t match.</a:t>
            </a:r>
          </a:p>
          <a:p>
            <a:pPr marL="228600" indent="-228600">
              <a:buAutoNum type="arabicParenR"/>
            </a:pPr>
            <a:r>
              <a:rPr lang="en-US" sz="1100" b="1" dirty="0"/>
              <a:t>Enterprise Private Clouds</a:t>
            </a:r>
            <a:r>
              <a:rPr lang="en-US" sz="1100" dirty="0"/>
              <a:t>: </a:t>
            </a:r>
            <a:r>
              <a:rPr lang="en-US" sz="1100" b="1" dirty="0"/>
              <a:t>For enterprise private clouds there is a special line of scale up line of servers (E950/E980) designed for maximum application density and performance. For workloads like SAP where you have multiple instance and landscapes in order to run your enterprise, running these on a single system not only provides economies of scale, but also delivers world leading performance and reliability for mission critical applications. And for SAP there is the H950 and H980 optimized for SAP HANA. Anywhere you need to consolidate multiple workloads to reduce cost and complexity, the enterprise private cloud servers is the place to look for unbeatable virtualization resulting in total cost savings over other offerings in the market.</a:t>
            </a:r>
          </a:p>
        </p:txBody>
      </p:sp>
      <p:sp>
        <p:nvSpPr>
          <p:cNvPr id="4" name="Slide Number Placeholder 3"/>
          <p:cNvSpPr>
            <a:spLocks noGrp="1"/>
          </p:cNvSpPr>
          <p:nvPr>
            <p:ph type="sldNum" sz="quarter" idx="10"/>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1200" b="0" i="0" u="none" strike="noStrike" kern="1200" cap="none" spc="0" normalizeH="0" baseline="0" noProof="0" smtClean="0">
                <a:ln>
                  <a:noFill/>
                </a:ln>
                <a:solidFill>
                  <a:srgbClr val="FFFFFF"/>
                </a:solidFill>
                <a:effectLst/>
                <a:uLnTx/>
                <a:uFillTx/>
                <a:latin typeface="Arial Regular" charset="0"/>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FFFFFF"/>
              </a:solidFill>
              <a:effectLst/>
              <a:uLnTx/>
              <a:uFillTx/>
              <a:latin typeface="Arial Regular" charset="0"/>
              <a:ea typeface="+mn-ea"/>
              <a:cs typeface="+mn-cs"/>
            </a:endParaRPr>
          </a:p>
        </p:txBody>
      </p:sp>
      <p:sp>
        <p:nvSpPr>
          <p:cNvPr id="5" name="Slide Number Placeholder 3">
            <a:extLst>
              <a:ext uri="{FF2B5EF4-FFF2-40B4-BE49-F238E27FC236}">
                <a16:creationId xmlns:a16="http://schemas.microsoft.com/office/drawing/2014/main" id="{464E80B7-B5C0-49BE-89CB-7B0D32E4A577}"/>
              </a:ext>
            </a:extLst>
          </p:cNvPr>
          <p:cNvSpPr txBox="1">
            <a:spLocks/>
          </p:cNvSpPr>
          <p:nvPr/>
        </p:nvSpPr>
        <p:spPr>
          <a:xfrm>
            <a:off x="3886200" y="8685212"/>
            <a:ext cx="2971800" cy="458787"/>
          </a:xfrm>
          <a:prstGeom prst="rect">
            <a:avLst/>
          </a:prstGeom>
        </p:spPr>
        <p:txBody>
          <a:bodyPr vert="horz" lIns="91440" tIns="45720" rIns="91440" bIns="45720" rtlCol="0" anchor="b"/>
          <a:lstStyle>
            <a:defPPr>
              <a:defRPr lang="en-US"/>
            </a:defPPr>
            <a:lvl1pPr marL="0" algn="r" defTabSz="685800" rtl="0" eaLnBrk="1" latinLnBrk="0" hangingPunct="1">
              <a:defRPr sz="120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47039E3-1E7C-4DED-9E80-D5C1248E8275}" type="slidenum">
              <a:rPr lang="en-US" smtClean="0"/>
              <a:pPr/>
              <a:t>17</a:t>
            </a:fld>
            <a:endParaRPr lang="en-US" dirty="0"/>
          </a:p>
        </p:txBody>
      </p:sp>
    </p:spTree>
    <p:extLst>
      <p:ext uri="{BB962C8B-B14F-4D97-AF65-F5344CB8AC3E}">
        <p14:creationId xmlns:p14="http://schemas.microsoft.com/office/powerpoint/2010/main" val="3972242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enterprise servers (E950 and E980) are designed for clients who need the highest levels of performance for building private cloud and/or consolidated environments. </a:t>
            </a:r>
          </a:p>
          <a:p>
            <a:endParaRPr lang="en-US" dirty="0"/>
          </a:p>
          <a:p>
            <a:r>
              <a:rPr lang="en-US" dirty="0"/>
              <a:t>The E950 comes in 2 socket and 4 socket configurations in a 4U form factor for standard 19 inch rack enclosures. The E950 leverages the SMT8 processor in 12-core, 11-core, 10-core and 8-core offerings. Clients can leverage the 12-core processor for maximum throughput or the 8-core processor for maximum per core performance (or somewhere in between depending on the workloads they want to run on the system).</a:t>
            </a:r>
          </a:p>
          <a:p>
            <a:endParaRPr lang="en-US" dirty="0"/>
          </a:p>
          <a:p>
            <a:r>
              <a:rPr lang="en-US" dirty="0"/>
              <a:t>For private cloud deployments, the server comes with up to 16TB of memory which has supports up to 920 GB/s of total system memory bandwidth (230GB per processor) for memory demanding workloads like databases, data-intensive applications, and in-memory analytics systems.</a:t>
            </a:r>
          </a:p>
          <a:p>
            <a:endParaRPr lang="en-US" dirty="0"/>
          </a:p>
          <a:p>
            <a:r>
              <a:rPr lang="en-US" dirty="0"/>
              <a:t>On the IO side the E950 delivers double the IO bandwidth of x86 systems with 10 PCIe GEN4 Slots (eight x16 and two x8 slots).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47039E3-1E7C-4DED-9E80-D5C1248E82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381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E980 supports up to four 5U CEC drawers (note CEC is a Central Electronic Complex - main CPUs, memory and I/O drawers), plus a 2U control unit all in the standard 19 inch rack enclosure. These servers deliver up to 192 processor cores in total (like the E950 you can choose from 12-core (maximum throughput), 11-core, 10-core or 8-core (maximum per core performance) processors). These servers are designed for continuous operations for business critical services and delvers more VMs and more throughput per server than anything else on the market.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servers support 230 GB/s Memory Bandwidth and up to 4TB of memory </a:t>
            </a:r>
            <a:r>
              <a:rPr lang="en-US" b="1" dirty="0"/>
              <a:t>per socket</a:t>
            </a:r>
            <a:r>
              <a:rPr lang="en-US" dirty="0"/>
              <a:t>. With 8 DIMM slots per socket, 32 DIMMs per drawer, 128 DIMMs max in the configuration and supports CDIMMS of 32, 64, 128, 256, 512 GB DDR4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ea typeface="ヒラギノ角ゴ Pro W3" pitchFamily="12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ヒラギノ角ゴ Pro W3" pitchFamily="124" charset="-128"/>
              </a:rPr>
              <a:t>On the IO side the E980 supports up to 32 PCIe Gen4 slots (8 slots per drawer) and up to 4 IO expansion drawers (moving to up to 16 I/O Expansion Drawers in the 4th Quarter of 2018).</a:t>
            </a:r>
          </a:p>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47039E3-1E7C-4DED-9E80-D5C1248E82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2095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61510"/>
          </a:xfrm>
        </p:spPr>
        <p:txBody>
          <a:bodyPr/>
          <a:lstStyle/>
          <a:p>
            <a:r>
              <a:rPr lang="en-US" dirty="0"/>
              <a:t>The POWER9 family of servers is designed to match the requirements of your most critical data-intensive workloads. From mission critical data workloads to Big Data systems to the next generation of AI workloads, POWER9 has you covered. If you are looking for a one size fits all solution, you should think twice about the ability to scale and meet the needs of the AI era. By leveraging servers that are optimized to your workload characteristics, you can not only gain a performance advantage on your competitors, but you can also gain a price-performance advantage and invest that savings into building next generation AI applications to disrupt your industry (before you get disrupted by someone else).</a:t>
            </a:r>
          </a:p>
          <a:p>
            <a:endParaRPr lang="en-US" dirty="0"/>
          </a:p>
          <a:p>
            <a:r>
              <a:rPr lang="en-US" dirty="0"/>
              <a:t>IBM POWER9 family server line can be thought of as 3 logical groupings of offerings:</a:t>
            </a:r>
            <a:br>
              <a:rPr lang="en-US" dirty="0"/>
            </a:br>
            <a:endParaRPr lang="en-US" dirty="0"/>
          </a:p>
          <a:p>
            <a:pPr marL="228600" indent="-228600">
              <a:buFont typeface="+mj-lt"/>
              <a:buAutoNum type="arabicPeriod"/>
            </a:pPr>
            <a:r>
              <a:rPr lang="en-US" dirty="0"/>
              <a:t>For mission critical data intensive workloads and private clouds, these servers can be broken down further into entry level models (2 socket, 2U and 4U servers), midsized offering with the E950 and H950, and the high end enterprise class scale up server in the E980/H980.</a:t>
            </a:r>
            <a:br>
              <a:rPr lang="en-US" dirty="0"/>
            </a:br>
            <a:endParaRPr lang="en-US" dirty="0"/>
          </a:p>
          <a:p>
            <a:pPr marL="228600" indent="-228600">
              <a:buFont typeface="+mj-lt"/>
              <a:buAutoNum type="arabicPeriod"/>
            </a:pPr>
            <a:r>
              <a:rPr lang="en-US" dirty="0"/>
              <a:t>Focused on big data workloads, the LC922/LC921 have 2 sockets and are available in a 2U and 1U form factor.</a:t>
            </a:r>
            <a:br>
              <a:rPr lang="en-US" dirty="0"/>
            </a:br>
            <a:endParaRPr lang="en-US" dirty="0"/>
          </a:p>
          <a:p>
            <a:pPr marL="228600" indent="-228600">
              <a:buFont typeface="+mj-lt"/>
              <a:buAutoNum type="arabicPeriod"/>
            </a:pPr>
            <a:r>
              <a:rPr lang="en-US" dirty="0"/>
              <a:t>For Enterprise AI and high performance computing workloads we have the AC922</a:t>
            </a:r>
          </a:p>
          <a:p>
            <a:endParaRPr lang="en-US" dirty="0"/>
          </a:p>
          <a:p>
            <a:r>
              <a:rPr lang="en-US" dirty="0"/>
              <a:t>In the customer facing POWER9 Family presentation we focused on the various workloads and specifically focused on the Private Cloud capabilities of the family. In this presentation we will focus more on the servers themselves but suffice it to say that each member of the POWER9 family provides the capabilities to build private clouds especially with the inclusion of </a:t>
            </a:r>
            <a:r>
              <a:rPr lang="en-US" dirty="0" err="1"/>
              <a:t>PowerVM</a:t>
            </a:r>
            <a:r>
              <a:rPr lang="en-US" dirty="0"/>
              <a:t> preinstalled with each server as well as the capabilities of IBM Cloud Private for Power.</a:t>
            </a:r>
          </a:p>
          <a:p>
            <a:endParaRPr lang="en-US" dirty="0"/>
          </a:p>
          <a:p>
            <a:r>
              <a:rPr lang="en-US" dirty="0"/>
              <a:t>Each of these servers will be discussed in more detail in the following slides.</a:t>
            </a:r>
          </a:p>
        </p:txBody>
      </p:sp>
      <p:sp>
        <p:nvSpPr>
          <p:cNvPr id="4" name="Slide Number Placeholder 3"/>
          <p:cNvSpPr>
            <a:spLocks noGrp="1"/>
          </p:cNvSpPr>
          <p:nvPr>
            <p:ph type="sldNum" sz="quarter" idx="10"/>
          </p:nvPr>
        </p:nvSpPr>
        <p:spPr/>
        <p:txBody>
          <a:bodyPr/>
          <a:lstStyle/>
          <a:p>
            <a:fld id="{6E2E38B8-B0B4-AD41-AC6E-B781F46A9FD3}" type="slidenum">
              <a:rPr lang="en-US" smtClean="0"/>
              <a:pPr/>
              <a:t>2</a:t>
            </a:fld>
            <a:endParaRPr lang="en-US" dirty="0"/>
          </a:p>
        </p:txBody>
      </p:sp>
    </p:spTree>
    <p:extLst>
      <p:ext uri="{BB962C8B-B14F-4D97-AF65-F5344CB8AC3E}">
        <p14:creationId xmlns:p14="http://schemas.microsoft.com/office/powerpoint/2010/main" val="345240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dirty="0"/>
              <a:t>In summary, the POWER9 family of servers is designed to match the requirements of your most critical data-intensive workloads. From mission critical data workloads to Big Data systems to the next generation of AI workloads, POWER9 has you covered. If you are looking for a one size fits all solution, you should think twice about the ability to scale and meet the needs of the AI era. By leveraging servers that are optimized to your workload characteristics, you can not only gain a performance advantage on your competitors, but you can also gain a price-performance advantage and invest that savings into building next generation AI applications to disrupt your industry (before you get disrupted by someone else).</a:t>
            </a:r>
          </a:p>
          <a:p>
            <a:endParaRPr lang="en-US" dirty="0"/>
          </a:p>
          <a:p>
            <a:r>
              <a:rPr lang="en-US" dirty="0"/>
              <a:t>IBM POWER9 family server line can be thought of as 3 logical groupings of offerings:</a:t>
            </a:r>
            <a:br>
              <a:rPr lang="en-US" dirty="0"/>
            </a:br>
            <a:endParaRPr lang="en-US" dirty="0"/>
          </a:p>
          <a:p>
            <a:pPr marL="228600" indent="-228600">
              <a:buFont typeface="+mj-lt"/>
              <a:buAutoNum type="arabicPeriod"/>
            </a:pPr>
            <a:r>
              <a:rPr lang="en-US" dirty="0"/>
              <a:t>For mission critical data intensive workloads and private clouds, these servers can be broken down further into entry level models (2 socket, 2U and 4U servers), midsized offering with the E950 and H950, and the high end enterprise class scale up server in the E980/H980.</a:t>
            </a:r>
            <a:br>
              <a:rPr lang="en-US" dirty="0"/>
            </a:br>
            <a:endParaRPr lang="en-US" dirty="0"/>
          </a:p>
          <a:p>
            <a:pPr marL="228600" indent="-228600">
              <a:buFont typeface="+mj-lt"/>
              <a:buAutoNum type="arabicPeriod"/>
            </a:pPr>
            <a:r>
              <a:rPr lang="en-US" dirty="0"/>
              <a:t>Focused on big data workloads, the LC922/LC921 have 2 sockets and are available in a 2U and 1U form factor.</a:t>
            </a:r>
            <a:br>
              <a:rPr lang="en-US" dirty="0"/>
            </a:br>
            <a:endParaRPr lang="en-US" dirty="0"/>
          </a:p>
          <a:p>
            <a:pPr marL="228600" indent="-228600">
              <a:buFont typeface="+mj-lt"/>
              <a:buAutoNum type="arabicPeriod"/>
            </a:pPr>
            <a:r>
              <a:rPr lang="en-US" dirty="0"/>
              <a:t>For Enterprise AI and high performance computing workloads we have the AC922</a:t>
            </a:r>
          </a:p>
          <a:p>
            <a:endParaRPr lang="en-US" dirty="0"/>
          </a:p>
        </p:txBody>
      </p:sp>
      <p:sp>
        <p:nvSpPr>
          <p:cNvPr id="4" name="Slide Number Placeholder 3"/>
          <p:cNvSpPr>
            <a:spLocks noGrp="1"/>
          </p:cNvSpPr>
          <p:nvPr>
            <p:ph type="sldNum" sz="quarter" idx="10"/>
          </p:nvPr>
        </p:nvSpPr>
        <p:spPr/>
        <p:txBody>
          <a:bodyPr/>
          <a:lstStyle/>
          <a:p>
            <a:fld id="{6E2E38B8-B0B4-AD41-AC6E-B781F46A9FD3}" type="slidenum">
              <a:rPr lang="en-US" smtClean="0"/>
              <a:pPr/>
              <a:t>20</a:t>
            </a:fld>
            <a:endParaRPr lang="en-US" dirty="0"/>
          </a:p>
        </p:txBody>
      </p:sp>
    </p:spTree>
    <p:extLst>
      <p:ext uri="{BB962C8B-B14F-4D97-AF65-F5344CB8AC3E}">
        <p14:creationId xmlns:p14="http://schemas.microsoft.com/office/powerpoint/2010/main" val="1144969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3103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first look at the POWER9 processor itself. T</a:t>
            </a:r>
            <a:r>
              <a:rPr lang="en-US" baseline="0" dirty="0"/>
              <a:t>he left side of this slide shows the various components that make up a POWER8 core. The POWER9 core was designed to create a chip which is symmetric in design. This enables a POWER9 processor that delivers both a large core, which contains 8 threads per core and alternatively, by slicing that large core in half which is enabled due to the symmetry, you get two cores each with 4 threads. The result is that the 12-core and 24-core versions of POWER9 each consist of the same number of slices (96 each) and the same amount of L1 cache.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you look at the middle graphic and split the chip right down the middle, you can see that the right side (which is the next picture to the right labeled as “POWER9 SMT4 Core”) is symmetrical with the left side of the chip.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1" dirty="0"/>
              <a:t>Execution Slice </a:t>
            </a:r>
            <a:r>
              <a:rPr lang="en-US" b="0" dirty="0"/>
              <a:t>microarchitecture is POWER9's entirely new refactored core modular design. The same modules were used to build both the SMT4 and SMT8 cores.</a:t>
            </a:r>
          </a:p>
          <a:p>
            <a:endParaRPr lang="en-US" b="0" dirty="0"/>
          </a:p>
          <a:p>
            <a:r>
              <a:rPr lang="en-US" b="0" dirty="0"/>
              <a:t>A </a:t>
            </a:r>
            <a:r>
              <a:rPr lang="en-US" b="1" dirty="0"/>
              <a:t>Slice</a:t>
            </a:r>
            <a:r>
              <a:rPr lang="en-US" b="0" dirty="0"/>
              <a:t> is the basic 64-bit computing block incorporating a single Vector and Scalar Unit (</a:t>
            </a:r>
            <a:r>
              <a:rPr lang="en-US" b="1" dirty="0"/>
              <a:t>VSU</a:t>
            </a:r>
            <a:r>
              <a:rPr lang="en-US" b="0" dirty="0"/>
              <a:t>) coupled with Load/Store Unit (</a:t>
            </a:r>
            <a:r>
              <a:rPr lang="en-US" b="1" dirty="0"/>
              <a:t>LSU</a:t>
            </a:r>
            <a:r>
              <a:rPr lang="en-US" b="0" dirty="0"/>
              <a:t>). A VSU has a heterogeneous mix of computing capabilities including integer and floating point supporting scalar and vector operations. This setup allows for higher utilization of resources while providing efficient exchanges of data between the individual slices. Two slices coupled together make up a “Super-Slice”, which is a 128-bit POWER9 physical design building block. Two super-slices together along with an Instruction Fetch Unit (IFU) and an Instruction Sequencing Unit (ISU) form a single POWER9 SMT4 core. The SMT8 variant is effectively two SMT4 units. </a:t>
            </a:r>
          </a:p>
        </p:txBody>
      </p:sp>
      <p:sp>
        <p:nvSpPr>
          <p:cNvPr id="4" name="Slide Number Placeholder 3"/>
          <p:cNvSpPr>
            <a:spLocks noGrp="1"/>
          </p:cNvSpPr>
          <p:nvPr>
            <p:ph type="sldNum" sz="quarter" idx="10"/>
          </p:nvPr>
        </p:nvSpPr>
        <p:spPr/>
        <p:txBody>
          <a:bodyPr/>
          <a:lstStyle/>
          <a:p>
            <a:fld id="{F47039E3-1E7C-4DED-9E80-D5C1248E8275}" type="slidenum">
              <a:rPr lang="en-US" smtClean="0"/>
              <a:t>3</a:t>
            </a:fld>
            <a:endParaRPr lang="en-US"/>
          </a:p>
        </p:txBody>
      </p:sp>
    </p:spTree>
    <p:extLst>
      <p:ext uri="{BB962C8B-B14F-4D97-AF65-F5344CB8AC3E}">
        <p14:creationId xmlns:p14="http://schemas.microsoft.com/office/powerpoint/2010/main" val="3510307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6621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the IBM POWER9 processor has two different core structures, one with SMT8</a:t>
            </a:r>
            <a:r>
              <a:rPr lang="en-US" baseline="0" dirty="0"/>
              <a:t> and another with SMT4, what we achieve is two different processors core counts that align to the two different market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SMT4 aligns to the scale-out Linux ecosystem market where higher core counts enable the needed higher KVM granularity (more but smaller virtual environments) for these types of workloads. These processors will deliver up to 24 cores per socket with up to 8 memory busses for direct attach memory. This is important for competitive pricing while maintaining our focus on memory bandwidth in systems that need it. The higher core count processors are only available in 2 socket based 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SMT8 cores have a maximum of 12 cores (½ of the 24 core count chips). The higher thread count enables stronger partitions (more threads available in a given partition allowing for greater concurrency), which is optimal for the </a:t>
            </a:r>
            <a:r>
              <a:rPr lang="en-US" baseline="0" dirty="0" err="1"/>
              <a:t>PowerVM</a:t>
            </a:r>
            <a:r>
              <a:rPr lang="en-US" baseline="0" dirty="0"/>
              <a:t> ecosystem. Higher thread counts enable partitions with more performance in the </a:t>
            </a:r>
            <a:r>
              <a:rPr lang="en-US" baseline="0" dirty="0" err="1"/>
              <a:t>PowerVM</a:t>
            </a:r>
            <a:r>
              <a:rPr lang="en-US" baseline="0" dirty="0"/>
              <a:t> ecosystem. Additionally, these SMT8 core processors have buffered memory interfaces for higher memory bandwidth. The SMT8 cores are enabled for both 2 socket and 4+ socket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first row in this slide is for the AC, S/H, L and LC systems while the bottom row represents the configurations for the Enterprise servers (E9xx/H9xx). </a:t>
            </a:r>
            <a:endParaRPr lang="en-US" dirty="0"/>
          </a:p>
          <a:p>
            <a:endParaRPr lang="en-US" dirty="0"/>
          </a:p>
        </p:txBody>
      </p:sp>
      <p:sp>
        <p:nvSpPr>
          <p:cNvPr id="4" name="Slide Number Placeholder 3"/>
          <p:cNvSpPr>
            <a:spLocks noGrp="1"/>
          </p:cNvSpPr>
          <p:nvPr>
            <p:ph type="sldNum" sz="quarter" idx="10"/>
          </p:nvPr>
        </p:nvSpPr>
        <p:spPr/>
        <p:txBody>
          <a:bodyPr/>
          <a:lstStyle/>
          <a:p>
            <a:fld id="{F47039E3-1E7C-4DED-9E80-D5C1248E8275}" type="slidenum">
              <a:rPr lang="en-US" smtClean="0"/>
              <a:t>4</a:t>
            </a:fld>
            <a:endParaRPr lang="en-US"/>
          </a:p>
        </p:txBody>
      </p:sp>
    </p:spTree>
    <p:extLst>
      <p:ext uri="{BB962C8B-B14F-4D97-AF65-F5344CB8AC3E}">
        <p14:creationId xmlns:p14="http://schemas.microsoft.com/office/powerpoint/2010/main" val="2787690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dirty="0">
                <a:latin typeface="+mn-lt"/>
              </a:rPr>
              <a:t>There are two memory architectures for the POWER9 family of servers. For the scale-out server lines (AC, LC, S/H, and L) </a:t>
            </a:r>
            <a:r>
              <a:rPr lang="en-US" altLang="en-US" dirty="0">
                <a:latin typeface="+mn-lt"/>
                <a:ea typeface="ヒラギノ角ゴ Pro W3" pitchFamily="124" charset="-128"/>
              </a:rPr>
              <a:t>we are using the direct attach memory architecture (no buffer chips like we have had in previous scale out systems). This will typically reduce the cost of the memory as we can now use industry standard memory cards. They will run at up to 170GB/s peak memory bandwidth per socket and use industry standard DDR4 RDIMMS with 16 DIMMs per socket and 32 DIMMS total in the server. This gives a maximum memory configuration of 4TB. The minimum memory is two 16GB DIMMs per socket. If you only have one socket populated then the minimum is two 16GB DIMMs for a total of 32GB of memory or if you have both sockets populated then you will need a minimum of four 16GB DIMMS for a total of 64GB of memory at a minimum.</a:t>
            </a:r>
          </a:p>
          <a:p>
            <a:endParaRPr lang="en-US" dirty="0">
              <a:latin typeface="+mn-lt"/>
            </a:endParaRPr>
          </a:p>
          <a:p>
            <a:r>
              <a:rPr lang="en-US" dirty="0">
                <a:latin typeface="+mn-lt"/>
              </a:rPr>
              <a:t>For the scale-up servers (E950/E980) we will continue to use the buffered memory as was the case in POWER8. This will provide both higher bandwidth (230GB/s vs. 170GB/s) as well as extreme capacity (up to 8TB of RAM per socket). For the high end enterprise scale-up servers being leveraged for private clouds, the additional memory capacity and bandwidth will allow for greater application density and therefore deliver more value than clients are able to get from other scale-up offerings on the market. The buffered memory configuration delivers superior reliability features like having the memory channel protected by strong cyclic  redundancy check (CRC) with automatic retransmission (replay) of packet errors, dynamic lane sparing on memory channel which will repair faulty lanes concurrently during mainline operations, and chip kill which is advanced error checking and correcting which protects memory from any single memory chip failure.</a:t>
            </a:r>
          </a:p>
        </p:txBody>
      </p:sp>
      <p:sp>
        <p:nvSpPr>
          <p:cNvPr id="4" name="Slide Number Placeholder 3"/>
          <p:cNvSpPr>
            <a:spLocks noGrp="1"/>
          </p:cNvSpPr>
          <p:nvPr>
            <p:ph type="sldNum" sz="quarter" idx="10"/>
          </p:nvPr>
        </p:nvSpPr>
        <p:spPr/>
        <p:txBody>
          <a:bodyPr/>
          <a:lstStyle/>
          <a:p>
            <a:fld id="{F47039E3-1E7C-4DED-9E80-D5C1248E8275}" type="slidenum">
              <a:rPr lang="en-US" smtClean="0"/>
              <a:t>5</a:t>
            </a:fld>
            <a:endParaRPr lang="en-US" dirty="0"/>
          </a:p>
        </p:txBody>
      </p:sp>
    </p:spTree>
    <p:extLst>
      <p:ext uri="{BB962C8B-B14F-4D97-AF65-F5344CB8AC3E}">
        <p14:creationId xmlns:p14="http://schemas.microsoft.com/office/powerpoint/2010/main" val="3951661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36770"/>
          </a:xfrm>
        </p:spPr>
        <p:txBody>
          <a:bodyPr/>
          <a:lstStyle/>
          <a:p>
            <a:r>
              <a:rPr lang="en-US" sz="1100" dirty="0"/>
              <a:t>This brings us to the 4 workloads that the IBM POWER9 Systems lines are targeted at. The remainder of this presentation will walk through each of these lines in more detail. We use this transition slide between each set of servers so we will repeat these points on each of those slides but bold the section we are just about to move into.</a:t>
            </a:r>
          </a:p>
          <a:p>
            <a:endParaRPr lang="en-US" sz="1100" dirty="0"/>
          </a:p>
          <a:p>
            <a:pPr marL="228600" indent="-228600">
              <a:buAutoNum type="arabicParenR"/>
            </a:pPr>
            <a:r>
              <a:rPr lang="en-US" sz="1100" b="1" dirty="0"/>
              <a:t>Deep Learning: The Accelerated Computing (AC) line of servers is specifically designed for AI, Machine Learning and Deep Learning. With integrated NVIDIA GPUs and </a:t>
            </a:r>
            <a:r>
              <a:rPr lang="en-US" sz="1100" b="1" dirty="0" err="1"/>
              <a:t>NVLink</a:t>
            </a:r>
            <a:r>
              <a:rPr lang="en-US" sz="1100" b="1" dirty="0"/>
              <a:t> along with the highly optimized </a:t>
            </a:r>
            <a:r>
              <a:rPr lang="en-US" sz="1100" b="1" dirty="0" err="1"/>
              <a:t>PowerAI</a:t>
            </a:r>
            <a:r>
              <a:rPr lang="en-US" sz="1100" b="1" dirty="0"/>
              <a:t> software stack, the AC line of servers brings unparalleled performance to deep learning.</a:t>
            </a:r>
          </a:p>
          <a:p>
            <a:pPr marL="228600" indent="-228600">
              <a:buAutoNum type="arabicParenR"/>
            </a:pPr>
            <a:r>
              <a:rPr lang="en-US" sz="1100" b="1" dirty="0"/>
              <a:t>Data Intensive Workloads</a:t>
            </a:r>
            <a:r>
              <a:rPr lang="en-US" sz="1100" dirty="0"/>
              <a:t>: The scale-out servers (S, L and H server lines) optimized for database and data intensive workloads. These servers deliver the most memory available today in a 2 socket 2U server and also come in 4U models as well. With specific servers even for SAP HANA, these systems are unbeatable when it comes to scale out workloads like MongoDB, </a:t>
            </a:r>
            <a:r>
              <a:rPr lang="en-US" sz="1100" dirty="0" err="1"/>
              <a:t>EnterpriseDB</a:t>
            </a:r>
            <a:r>
              <a:rPr lang="en-US" sz="1100" dirty="0"/>
              <a:t>, SAP HANA, Db2, and more.</a:t>
            </a:r>
          </a:p>
          <a:p>
            <a:pPr marL="228600" indent="-228600">
              <a:buAutoNum type="arabicParenR"/>
            </a:pPr>
            <a:r>
              <a:rPr lang="en-US" sz="1100" b="1" dirty="0"/>
              <a:t>Big Data Workloads</a:t>
            </a:r>
            <a:r>
              <a:rPr lang="en-US" sz="1100" dirty="0"/>
              <a:t>: The LC line of servers are designed to crush Big Data workloads. These 1U and 2U systems pack in the performance and I/O capacity required for Hadoop and Spark workloads that x86 systems just can’t match.</a:t>
            </a:r>
          </a:p>
          <a:p>
            <a:pPr marL="228600" indent="-228600">
              <a:buAutoNum type="arabicParenR"/>
            </a:pPr>
            <a:r>
              <a:rPr lang="en-US" sz="1100" b="1" dirty="0"/>
              <a:t>Enterprise Private Clouds</a:t>
            </a:r>
            <a:r>
              <a:rPr lang="en-US" sz="1100" dirty="0"/>
              <a:t>: For enterprise private clouds there is a special line of scale up line of servers (E950/E980) designed for maximum application density and performance. For workloads like SAP where you have multiple instance and landscapes in order to run your enterprise, running these on a single system not only provides economies of scale, but also delivers world leading performance and reliability for mission critical applications. And for SAP there is the H950 and H980 optimized for SAP HANA. Anywhere you need to consolidate multiple workloads to reduce cost and complexity, the enterprise private cloud servers is the place to look for unbeatable virtualization resulting in total cost savings over other offerings in the market.</a:t>
            </a:r>
          </a:p>
        </p:txBody>
      </p:sp>
      <p:sp>
        <p:nvSpPr>
          <p:cNvPr id="4" name="Slide Number Placeholder 3"/>
          <p:cNvSpPr>
            <a:spLocks noGrp="1"/>
          </p:cNvSpPr>
          <p:nvPr>
            <p:ph type="sldNum" sz="quarter" idx="10"/>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1200" b="0" i="0" u="none" strike="noStrike" kern="1200" cap="none" spc="0" normalizeH="0" baseline="0" noProof="0" smtClean="0">
                <a:ln>
                  <a:noFill/>
                </a:ln>
                <a:solidFill>
                  <a:srgbClr val="FFFFFF"/>
                </a:solidFill>
                <a:effectLst/>
                <a:uLnTx/>
                <a:uFillTx/>
                <a:latin typeface="Arial Regular" charset="0"/>
              </a:rPr>
              <a:pPr marL="0" marR="0" lvl="0" indent="0" algn="r" defTabSz="685983"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FFFFFF"/>
              </a:solidFill>
              <a:effectLst/>
              <a:uLnTx/>
              <a:uFillTx/>
              <a:latin typeface="Arial Regular" charset="0"/>
            </a:endParaRPr>
          </a:p>
        </p:txBody>
      </p:sp>
      <p:sp>
        <p:nvSpPr>
          <p:cNvPr id="5" name="Slide Number Placeholder 3">
            <a:extLst>
              <a:ext uri="{FF2B5EF4-FFF2-40B4-BE49-F238E27FC236}">
                <a16:creationId xmlns:a16="http://schemas.microsoft.com/office/drawing/2014/main" id="{9E042D12-7AF3-47CC-8ED4-0105C4EB6F07}"/>
              </a:ext>
            </a:extLst>
          </p:cNvPr>
          <p:cNvSpPr txBox="1">
            <a:spLocks/>
          </p:cNvSpPr>
          <p:nvPr/>
        </p:nvSpPr>
        <p:spPr>
          <a:xfrm>
            <a:off x="3886200" y="8685212"/>
            <a:ext cx="2971800" cy="458787"/>
          </a:xfrm>
          <a:prstGeom prst="rect">
            <a:avLst/>
          </a:prstGeom>
        </p:spPr>
        <p:txBody>
          <a:bodyPr vert="horz" lIns="91440" tIns="45720" rIns="91440" bIns="45720" rtlCol="0" anchor="b"/>
          <a:lstStyle>
            <a:defPPr>
              <a:defRPr lang="en-US"/>
            </a:defPPr>
            <a:lvl1pPr marL="0" algn="r" defTabSz="685800" rtl="0" eaLnBrk="1" latinLnBrk="0" hangingPunct="1">
              <a:defRPr sz="120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47039E3-1E7C-4DED-9E80-D5C1248E8275}" type="slidenum">
              <a:rPr lang="en-US" smtClean="0"/>
              <a:pPr/>
              <a:t>6</a:t>
            </a:fld>
            <a:endParaRPr lang="en-US" dirty="0"/>
          </a:p>
        </p:txBody>
      </p:sp>
    </p:spTree>
    <p:extLst>
      <p:ext uri="{BB962C8B-B14F-4D97-AF65-F5344CB8AC3E}">
        <p14:creationId xmlns:p14="http://schemas.microsoft.com/office/powerpoint/2010/main" val="455613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There are 3 key points with</a:t>
            </a:r>
            <a:r>
              <a:rPr lang="en-US" sz="1200" baseline="0" dirty="0">
                <a:latin typeface="Calibri" panose="020F0502020204030204" pitchFamily="34" charset="0"/>
                <a:cs typeface="Calibri" panose="020F0502020204030204" pitchFamily="34" charset="0"/>
              </a:rPr>
              <a:t> AC922 which make it the best server for Enterprise AI. </a:t>
            </a:r>
          </a:p>
          <a:p>
            <a:endParaRPr lang="en-US" sz="1200" baseline="0" dirty="0">
              <a:latin typeface="Calibri" panose="020F0502020204030204" pitchFamily="34" charset="0"/>
              <a:cs typeface="Calibri" panose="020F0502020204030204" pitchFamily="34" charset="0"/>
            </a:endParaRPr>
          </a:p>
          <a:p>
            <a:r>
              <a:rPr lang="en-US" sz="1200" baseline="0" dirty="0">
                <a:latin typeface="Calibri" panose="020F0502020204030204" pitchFamily="34" charset="0"/>
                <a:cs typeface="Calibri" panose="020F0502020204030204" pitchFamily="34" charset="0"/>
              </a:rPr>
              <a:t>First, it’s designed from the ground up for AI workloads which starts with its acceleration superhighway. The AC922 introduces second generation </a:t>
            </a:r>
            <a:r>
              <a:rPr lang="en-US" sz="1200" baseline="0" dirty="0" err="1">
                <a:latin typeface="Calibri" panose="020F0502020204030204" pitchFamily="34" charset="0"/>
                <a:cs typeface="Calibri" panose="020F0502020204030204" pitchFamily="34" charset="0"/>
              </a:rPr>
              <a:t>NVLink</a:t>
            </a:r>
            <a:r>
              <a:rPr lang="en-US" sz="1200" baseline="0" dirty="0">
                <a:latin typeface="Calibri" panose="020F0502020204030204" pitchFamily="34" charset="0"/>
                <a:cs typeface="Calibri" panose="020F0502020204030204" pitchFamily="34" charset="0"/>
              </a:rPr>
              <a:t> between the CPU and GPU; this is </a:t>
            </a:r>
            <a:r>
              <a:rPr lang="en-US" sz="1200" b="1" baseline="0" dirty="0">
                <a:latin typeface="Calibri" panose="020F0502020204030204" pitchFamily="34" charset="0"/>
                <a:cs typeface="Calibri" panose="020F0502020204030204" pitchFamily="34" charset="0"/>
              </a:rPr>
              <a:t>5.6x faster than PCIe Gen 3 architectures which x86 remains committed in their current offerings (2018)</a:t>
            </a:r>
            <a:r>
              <a:rPr lang="en-US" sz="1200" baseline="0" dirty="0">
                <a:latin typeface="Calibri" panose="020F0502020204030204" pitchFamily="34" charset="0"/>
                <a:cs typeface="Calibri" panose="020F0502020204030204" pitchFamily="34" charset="0"/>
              </a:rPr>
              <a:t>. </a:t>
            </a:r>
          </a:p>
          <a:p>
            <a:endParaRPr lang="en-US" sz="1200" baseline="0" dirty="0">
              <a:latin typeface="Calibri" panose="020F0502020204030204" pitchFamily="34" charset="0"/>
              <a:cs typeface="Calibri" panose="020F0502020204030204" pitchFamily="34" charset="0"/>
            </a:endParaRPr>
          </a:p>
          <a:p>
            <a:r>
              <a:rPr lang="en-US" sz="1200" baseline="0" dirty="0">
                <a:latin typeface="Calibri" panose="020F0502020204030204" pitchFamily="34" charset="0"/>
                <a:cs typeface="Calibri" panose="020F0502020204030204" pitchFamily="34" charset="0"/>
              </a:rPr>
              <a:t>Second, IBM didn’t just focus on the </a:t>
            </a:r>
            <a:r>
              <a:rPr lang="en-US" sz="1200" baseline="0" dirty="0" err="1">
                <a:latin typeface="Calibri" panose="020F0502020204030204" pitchFamily="34" charset="0"/>
                <a:cs typeface="Calibri" panose="020F0502020204030204" pitchFamily="34" charset="0"/>
              </a:rPr>
              <a:t>NVLink</a:t>
            </a:r>
            <a:r>
              <a:rPr lang="en-US" sz="1200" baseline="0" dirty="0">
                <a:latin typeface="Calibri" panose="020F0502020204030204" pitchFamily="34" charset="0"/>
                <a:cs typeface="Calibri" panose="020F0502020204030204" pitchFamily="34" charset="0"/>
              </a:rPr>
              <a:t> communications for the CPU </a:t>
            </a:r>
            <a:r>
              <a:rPr lang="en-US" sz="1200" baseline="0" dirty="0">
                <a:latin typeface="Calibri" panose="020F0502020204030204" pitchFamily="34" charset="0"/>
                <a:cs typeface="Calibri" panose="020F0502020204030204" pitchFamily="34" charset="0"/>
                <a:sym typeface="Wingdings" pitchFamily="2" charset="2"/>
              </a:rPr>
              <a:t> </a:t>
            </a:r>
            <a:r>
              <a:rPr lang="en-US" sz="1200" baseline="0" dirty="0">
                <a:latin typeface="Calibri" panose="020F0502020204030204" pitchFamily="34" charset="0"/>
                <a:cs typeface="Calibri" panose="020F0502020204030204" pitchFamily="34" charset="0"/>
              </a:rPr>
              <a:t>GPU pipeline … the AC922 was designed as a balanced system; specifically for the AI era with industry leading memory bandwidth, PCIe Gen 4 busses (for the best network connectivity), and high performance storage adapters. </a:t>
            </a:r>
          </a:p>
          <a:p>
            <a:endParaRPr lang="en-US" sz="1200" baseline="0" dirty="0">
              <a:latin typeface="Calibri" panose="020F0502020204030204" pitchFamily="34" charset="0"/>
              <a:cs typeface="Calibri" panose="020F050202020403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sz="1200" baseline="0" dirty="0">
                <a:latin typeface="Calibri" panose="020F0502020204030204" pitchFamily="34" charset="0"/>
                <a:cs typeface="Calibri" panose="020F0502020204030204" pitchFamily="34" charset="0"/>
              </a:rPr>
              <a:t>Finally, when designing this infrastructure, IBM took the world’s most prevalent open source machine learning (ML) and deep learning (DL) frameworks and optimized them around the AC922’s advanced infrastructure design with added enhancements such as Spectrum Conductor for Distributed Deep Learning (DDL) and large model support (LMS – more on that in a bit). This results in the best server and solution for Enterprise AI. Quite simply, AC922 lets you flatten the time to AI value curve by accelerating the journey to build, train, and infer deep neural networks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the specifications of the AC922 GTH are as follows:</a:t>
            </a:r>
          </a:p>
          <a:p>
            <a:pPr marL="171450" indent="-171450">
              <a:buFont typeface="Arial" panose="020B0604020202020204" pitchFamily="34" charset="0"/>
              <a:buChar char="•"/>
            </a:pPr>
            <a:r>
              <a:rPr lang="en-US" dirty="0"/>
              <a:t>2 Socket, 2U packaging</a:t>
            </a:r>
          </a:p>
          <a:p>
            <a:pPr marL="171450" indent="-171450">
              <a:buFont typeface="Arial" panose="020B0604020202020204" pitchFamily="34" charset="0"/>
              <a:buChar char="•"/>
            </a:pPr>
            <a:r>
              <a:rPr lang="en-US" dirty="0"/>
              <a:t>Up to 40 POWER9 processor cores </a:t>
            </a:r>
          </a:p>
          <a:p>
            <a:pPr marL="171450" indent="-171450">
              <a:buFont typeface="Arial" panose="020B0604020202020204" pitchFamily="34" charset="0"/>
              <a:buChar char="•"/>
            </a:pPr>
            <a:r>
              <a:rPr lang="en-US" dirty="0"/>
              <a:t>Up to 4 NVIDIA Volta 2.0 GPUs </a:t>
            </a:r>
          </a:p>
          <a:p>
            <a:pPr marL="171450" indent="-171450">
              <a:buFont typeface="Arial" panose="020B0604020202020204" pitchFamily="34" charset="0"/>
              <a:buChar char="•"/>
            </a:pPr>
            <a:r>
              <a:rPr lang="en-US" dirty="0"/>
              <a:t>Up to 2TB of memory</a:t>
            </a:r>
          </a:p>
          <a:p>
            <a:pPr marL="171450" indent="-171450">
              <a:buFont typeface="Arial" panose="020B0604020202020204" pitchFamily="34" charset="0"/>
              <a:buChar char="•"/>
            </a:pPr>
            <a:r>
              <a:rPr lang="en-US" dirty="0"/>
              <a:t>4 PCIe Gen4 Slots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While the AC922 GTX model comes with:</a:t>
            </a:r>
          </a:p>
          <a:p>
            <a:pPr marL="171450" indent="-171450">
              <a:buFont typeface="Arial" panose="020B0604020202020204" pitchFamily="34" charset="0"/>
              <a:buChar char="•"/>
            </a:pPr>
            <a:r>
              <a:rPr lang="en-US" dirty="0"/>
              <a:t>2 Socket, 2U packaging</a:t>
            </a:r>
          </a:p>
          <a:p>
            <a:pPr marL="171450" indent="-171450">
              <a:buFont typeface="Arial" panose="020B0604020202020204" pitchFamily="34" charset="0"/>
              <a:buChar char="•"/>
            </a:pPr>
            <a:r>
              <a:rPr lang="en-US" dirty="0"/>
              <a:t>Up to 44 POWER9 processor cores </a:t>
            </a:r>
          </a:p>
          <a:p>
            <a:pPr marL="171450" indent="-171450">
              <a:buFont typeface="Arial" panose="020B0604020202020204" pitchFamily="34" charset="0"/>
              <a:buChar char="•"/>
            </a:pPr>
            <a:r>
              <a:rPr lang="en-US" dirty="0"/>
              <a:t>Up to 6 NVIDIA Volta 2.0 GPUs </a:t>
            </a:r>
          </a:p>
          <a:p>
            <a:pPr marL="171450" indent="-171450">
              <a:buFont typeface="Arial" panose="020B0604020202020204" pitchFamily="34" charset="0"/>
              <a:buChar char="•"/>
            </a:pPr>
            <a:r>
              <a:rPr lang="en-US" dirty="0"/>
              <a:t>Up to 2TB of memory</a:t>
            </a:r>
          </a:p>
          <a:p>
            <a:pPr marL="171450" indent="-171450">
              <a:buFont typeface="Arial" panose="020B0604020202020204" pitchFamily="34" charset="0"/>
              <a:buChar char="•"/>
            </a:pPr>
            <a:r>
              <a:rPr lang="en-US" dirty="0"/>
              <a:t>4 PCIe Gen4 Slots</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47039E3-1E7C-4DED-9E80-D5C1248E8275}" type="slidenum">
              <a:rPr lang="en-US" smtClean="0"/>
              <a:t>7</a:t>
            </a:fld>
            <a:endParaRPr lang="en-US"/>
          </a:p>
        </p:txBody>
      </p:sp>
    </p:spTree>
    <p:extLst>
      <p:ext uri="{BB962C8B-B14F-4D97-AF65-F5344CB8AC3E}">
        <p14:creationId xmlns:p14="http://schemas.microsoft.com/office/powerpoint/2010/main" val="608796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36770"/>
          </a:xfrm>
        </p:spPr>
        <p:txBody>
          <a:bodyPr/>
          <a:lstStyle/>
          <a:p>
            <a:r>
              <a:rPr lang="en-US" sz="1100" dirty="0"/>
              <a:t>Now let’s look at the second of our 4 workloads that the IBM POWER9 Systems lines are targeted at; Data Intensive workloads. </a:t>
            </a:r>
          </a:p>
          <a:p>
            <a:endParaRPr lang="en-US" sz="1100" dirty="0"/>
          </a:p>
          <a:p>
            <a:pPr marL="228600" indent="-228600">
              <a:buAutoNum type="arabicParenR"/>
            </a:pPr>
            <a:r>
              <a:rPr lang="en-US" sz="1100" b="1" dirty="0"/>
              <a:t>Deep Learning: </a:t>
            </a:r>
            <a:r>
              <a:rPr lang="en-US" sz="1100" b="0" dirty="0"/>
              <a:t>The Accelerated Computing (AC) line of servers is specifically designed for AI, Machine Learning and Deep Learning. With integrated NVIDIA GPUs and </a:t>
            </a:r>
            <a:r>
              <a:rPr lang="en-US" sz="1100" b="0" dirty="0" err="1"/>
              <a:t>NVLink</a:t>
            </a:r>
            <a:r>
              <a:rPr lang="en-US" sz="1100" b="0" dirty="0"/>
              <a:t> along with the highly optimized </a:t>
            </a:r>
            <a:r>
              <a:rPr lang="en-US" sz="1100" b="0" dirty="0" err="1"/>
              <a:t>PowerAI</a:t>
            </a:r>
            <a:r>
              <a:rPr lang="en-US" sz="1100" b="0" dirty="0"/>
              <a:t> software stack, the AC line of servers brings unparalleled performance to deep learning.</a:t>
            </a:r>
          </a:p>
          <a:p>
            <a:pPr marL="228600" indent="-228600">
              <a:buAutoNum type="arabicParenR"/>
            </a:pPr>
            <a:r>
              <a:rPr lang="en-US" sz="1100" b="1" dirty="0"/>
              <a:t>Data Intensive Workloads</a:t>
            </a:r>
            <a:r>
              <a:rPr lang="en-US" sz="1100" dirty="0"/>
              <a:t>: </a:t>
            </a:r>
            <a:r>
              <a:rPr lang="en-US" sz="1100" b="1" dirty="0"/>
              <a:t>The scale-out servers (S, L and H server lines) optimized for database and data intensive workloads. These servers deliver the most memory available today in a 2 socket 2U server and also come in 4U models as well. With specific servers even for SAP HANA, these systems are unbeatable when it comes to scale out workloads like MongoDB, </a:t>
            </a:r>
            <a:r>
              <a:rPr lang="en-US" sz="1100" b="1" dirty="0" err="1"/>
              <a:t>EnterpriseDB</a:t>
            </a:r>
            <a:r>
              <a:rPr lang="en-US" sz="1100" b="1" dirty="0"/>
              <a:t>, SAP HANA, Db2, and more.</a:t>
            </a:r>
          </a:p>
          <a:p>
            <a:pPr marL="228600" indent="-228600">
              <a:buAutoNum type="arabicParenR"/>
            </a:pPr>
            <a:r>
              <a:rPr lang="en-US" sz="1100" b="1" dirty="0"/>
              <a:t>Big Data Workloads</a:t>
            </a:r>
            <a:r>
              <a:rPr lang="en-US" sz="1100" dirty="0"/>
              <a:t>: The LC line of servers are designed to crush Big Data workloads. These 1U and 2U systems pack in the performance and I/O capacity required for Hadoop and Spark workloads that x86 systems just can’t match.</a:t>
            </a:r>
          </a:p>
          <a:p>
            <a:pPr marL="228600" indent="-228600">
              <a:buAutoNum type="arabicParenR"/>
            </a:pPr>
            <a:r>
              <a:rPr lang="en-US" sz="1100" b="1" dirty="0"/>
              <a:t>Enterprise Private Clouds</a:t>
            </a:r>
            <a:r>
              <a:rPr lang="en-US" sz="1100" dirty="0"/>
              <a:t>: For enterprise private clouds there is a special line of scale up line of servers (E950/E980) designed for maximum application density and performance. For workloads like SAP where you have multiple instance and landscapes in order to run your enterprise, running these on a single system not only provides economies of scale, but also delivers world leading performance and reliability for mission critical applications. And for SAP there is the H950 and H980 optimized for SAP HANA. Anywhere you need to consolidate multiple workloads to reduce cost and complexity, the enterprise private cloud servers is the place to look for unbeatable virtualization resulting in total cost savings over other offerings in the market.</a:t>
            </a:r>
          </a:p>
        </p:txBody>
      </p:sp>
      <p:sp>
        <p:nvSpPr>
          <p:cNvPr id="4" name="Slide Number Placeholder 3"/>
          <p:cNvSpPr>
            <a:spLocks noGrp="1"/>
          </p:cNvSpPr>
          <p:nvPr>
            <p:ph type="sldNum" sz="quarter" idx="10"/>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1200" b="0" i="0" u="none" strike="noStrike" kern="1200" cap="none" spc="0" normalizeH="0" baseline="0" noProof="0" smtClean="0">
                <a:ln>
                  <a:noFill/>
                </a:ln>
                <a:solidFill>
                  <a:srgbClr val="FFFFFF"/>
                </a:solidFill>
                <a:effectLst/>
                <a:uLnTx/>
                <a:uFillTx/>
                <a:latin typeface="Arial Regular" charset="0"/>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FFFFFF"/>
              </a:solidFill>
              <a:effectLst/>
              <a:uLnTx/>
              <a:uFillTx/>
              <a:latin typeface="Arial Regular" charset="0"/>
              <a:ea typeface="+mn-ea"/>
              <a:cs typeface="+mn-cs"/>
            </a:endParaRPr>
          </a:p>
        </p:txBody>
      </p:sp>
      <p:sp>
        <p:nvSpPr>
          <p:cNvPr id="5" name="Slide Number Placeholder 3">
            <a:extLst>
              <a:ext uri="{FF2B5EF4-FFF2-40B4-BE49-F238E27FC236}">
                <a16:creationId xmlns:a16="http://schemas.microsoft.com/office/drawing/2014/main" id="{8941DEE9-8086-4417-9529-84CC8B5E9FB2}"/>
              </a:ext>
            </a:extLst>
          </p:cNvPr>
          <p:cNvSpPr txBox="1">
            <a:spLocks/>
          </p:cNvSpPr>
          <p:nvPr/>
        </p:nvSpPr>
        <p:spPr>
          <a:xfrm>
            <a:off x="3886200" y="8685213"/>
            <a:ext cx="2971800" cy="458787"/>
          </a:xfrm>
          <a:prstGeom prst="rect">
            <a:avLst/>
          </a:prstGeom>
        </p:spPr>
        <p:txBody>
          <a:bodyPr vert="horz" lIns="91440" tIns="45720" rIns="91440" bIns="45720" rtlCol="0" anchor="b"/>
          <a:lstStyle>
            <a:defPPr>
              <a:defRPr lang="en-US"/>
            </a:defPPr>
            <a:lvl1pPr marL="0" algn="r" defTabSz="685800" rtl="0" eaLnBrk="1" latinLnBrk="0" hangingPunct="1">
              <a:defRPr sz="120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47039E3-1E7C-4DED-9E80-D5C1248E8275}" type="slidenum">
              <a:rPr lang="en-US" smtClean="0"/>
              <a:pPr/>
              <a:t>8</a:t>
            </a:fld>
            <a:endParaRPr lang="en-US" dirty="0"/>
          </a:p>
        </p:txBody>
      </p:sp>
    </p:spTree>
    <p:extLst>
      <p:ext uri="{BB962C8B-B14F-4D97-AF65-F5344CB8AC3E}">
        <p14:creationId xmlns:p14="http://schemas.microsoft.com/office/powerpoint/2010/main" val="1965147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52950"/>
          </a:xfrm>
        </p:spPr>
        <p:txBody>
          <a:bodyPr/>
          <a:lstStyle/>
          <a:p>
            <a:r>
              <a:rPr lang="en-US" altLang="en-US" b="1" u="sng" dirty="0">
                <a:ea typeface="ヒラギノ角ゴ Pro W3" pitchFamily="124" charset="-128"/>
              </a:rPr>
              <a:t>Starting with the S924 and H924:</a:t>
            </a:r>
          </a:p>
          <a:p>
            <a:endParaRPr lang="en-US" altLang="en-US" dirty="0">
              <a:ea typeface="ヒラギノ角ゴ Pro W3" pitchFamily="124" charset="-128"/>
            </a:endParaRPr>
          </a:p>
          <a:p>
            <a:r>
              <a:rPr lang="en-US" altLang="en-US" dirty="0">
                <a:ea typeface="ヒラギノ角ゴ Pro W3" pitchFamily="124" charset="-128"/>
              </a:rPr>
              <a:t>The S924/H924 are 4U, 2 socket servers with the scale-out SMT8 cores available in 12-core, 10-core and 8-core options. The servers have a maximum memory capacity of 4TB and now we are using industry standard DDR4 RDIMMS running at speeds up to 2666 MHz depending on your configuration.</a:t>
            </a:r>
          </a:p>
          <a:p>
            <a:endParaRPr lang="en-US" altLang="en-US" dirty="0">
              <a:ea typeface="ヒラギノ角ゴ Pro W3" pitchFamily="124" charset="-128"/>
            </a:endParaRPr>
          </a:p>
          <a:p>
            <a:r>
              <a:rPr lang="en-US" altLang="en-US" dirty="0">
                <a:ea typeface="ヒラギノ角ゴ Pro W3" pitchFamily="124" charset="-128"/>
              </a:rPr>
              <a:t>Like POWER8, these servers still have 11 PCIe slots but these servers now come with new PCIe Gen4 slots which are 2x faster than PCIe Gen3. The servers have a combination of PCIe Gen3 and Gen4 slots available. POWER9 has also introduced </a:t>
            </a:r>
            <a:r>
              <a:rPr lang="en-US" altLang="en-US" dirty="0" err="1">
                <a:ea typeface="ヒラギノ角ゴ Pro W3" pitchFamily="124" charset="-128"/>
              </a:rPr>
              <a:t>OpenCAPI</a:t>
            </a:r>
            <a:r>
              <a:rPr lang="en-US" altLang="en-US" dirty="0">
                <a:ea typeface="ヒラギノ角ゴ Pro W3" pitchFamily="124" charset="-128"/>
              </a:rPr>
              <a:t> acceleration and we have 4 high speed 25Gb/s ports that will be utilized later this year and into next year as </a:t>
            </a:r>
            <a:r>
              <a:rPr lang="en-US" altLang="en-US" dirty="0" err="1">
                <a:ea typeface="ヒラギノ角ゴ Pro W3" pitchFamily="124" charset="-128"/>
              </a:rPr>
              <a:t>OpenCAPI</a:t>
            </a:r>
            <a:r>
              <a:rPr lang="en-US" altLang="en-US" dirty="0">
                <a:ea typeface="ヒラギノ角ゴ Pro W3" pitchFamily="124" charset="-128"/>
              </a:rPr>
              <a:t> offerings become available.</a:t>
            </a:r>
          </a:p>
          <a:p>
            <a:endParaRPr lang="en-US" altLang="en-US" dirty="0">
              <a:ea typeface="ヒラギノ角ゴ Pro W3" pitchFamily="124" charset="-128"/>
            </a:endParaRPr>
          </a:p>
          <a:p>
            <a:r>
              <a:rPr lang="en-US" altLang="en-US" dirty="0">
                <a:ea typeface="ヒラギノ角ゴ Pro W3" pitchFamily="124" charset="-128"/>
              </a:rPr>
              <a:t>From a storage perspective, these servers have very similar configurations to what was available on POWER8. These servers have both a 12 bay configuration as well as an 18 bay configuration using small form factor (SFF) fast bays with faster interfaces for those bays. Another thing from a media standpoint is that the 4U servers have an RDX media bay option (Note that there will be no DVD. If you want to attach a DVD, you would do so with an external DVD drive connected through USB). Of course I/O expansion drawers are also supported.</a:t>
            </a:r>
          </a:p>
          <a:p>
            <a:endParaRPr lang="en-US" altLang="en-US" dirty="0">
              <a:ea typeface="ヒラギノ角ゴ Pro W3" pitchFamily="124" charset="-128"/>
            </a:endParaRPr>
          </a:p>
          <a:p>
            <a:r>
              <a:rPr lang="en-US" altLang="en-US" dirty="0">
                <a:ea typeface="ヒラギノ角ゴ Pro W3" pitchFamily="124" charset="-128"/>
              </a:rPr>
              <a:t>From an operating system perspective, the S924 supports AIX, IBM </a:t>
            </a:r>
            <a:r>
              <a:rPr lang="en-US" altLang="en-US" dirty="0" err="1">
                <a:ea typeface="ヒラギノ角ゴ Pro W3" pitchFamily="124" charset="-128"/>
              </a:rPr>
              <a:t>i</a:t>
            </a:r>
            <a:r>
              <a:rPr lang="en-US" altLang="en-US" dirty="0">
                <a:ea typeface="ヒラギノ角ゴ Pro W3" pitchFamily="124" charset="-128"/>
              </a:rPr>
              <a:t> and Linux. Note that the H924 is targeted at SAP HANA (which requires Linux) but we allow clients to run up to 25% of their cores with AIX or IBM </a:t>
            </a:r>
            <a:r>
              <a:rPr lang="en-US" altLang="en-US" dirty="0" err="1">
                <a:ea typeface="ヒラギノ角ゴ Pro W3" pitchFamily="124" charset="-128"/>
              </a:rPr>
              <a:t>i</a:t>
            </a:r>
            <a:r>
              <a:rPr lang="en-US" altLang="en-US" dirty="0">
                <a:ea typeface="ヒラギノ角ゴ Pro W3" pitchFamily="124" charset="-128"/>
              </a:rPr>
              <a:t> for other workloads on the same box. </a:t>
            </a:r>
            <a:endParaRPr lang="en-US" dirty="0"/>
          </a:p>
        </p:txBody>
      </p:sp>
      <p:sp>
        <p:nvSpPr>
          <p:cNvPr id="4" name="Slide Number Placeholder 3"/>
          <p:cNvSpPr>
            <a:spLocks noGrp="1"/>
          </p:cNvSpPr>
          <p:nvPr>
            <p:ph type="sldNum" sz="quarter" idx="10"/>
          </p:nvPr>
        </p:nvSpPr>
        <p:spPr/>
        <p:txBody>
          <a:bodyPr/>
          <a:lstStyle/>
          <a:p>
            <a:fld id="{F47039E3-1E7C-4DED-9E80-D5C1248E8275}" type="slidenum">
              <a:rPr lang="en-US" smtClean="0"/>
              <a:t>9</a:t>
            </a:fld>
            <a:endParaRPr lang="en-US"/>
          </a:p>
        </p:txBody>
      </p:sp>
    </p:spTree>
    <p:extLst>
      <p:ext uri="{BB962C8B-B14F-4D97-AF65-F5344CB8AC3E}">
        <p14:creationId xmlns:p14="http://schemas.microsoft.com/office/powerpoint/2010/main" val="2104795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04800" y="6437376"/>
            <a:ext cx="8534400" cy="182880"/>
          </a:xfrm>
        </p:spPr>
        <p:txBody>
          <a:bodyPr/>
          <a:lstStyle>
            <a:lvl1pPr>
              <a:defRPr>
                <a:solidFill>
                  <a:schemeClr val="bg2"/>
                </a:solidFill>
              </a:defRPr>
            </a:lvl1pPr>
          </a:lstStyle>
          <a:p>
            <a:endParaRPr lang="en-US"/>
          </a:p>
        </p:txBody>
      </p:sp>
      <p:sp>
        <p:nvSpPr>
          <p:cNvPr id="4" name="Title 3"/>
          <p:cNvSpPr>
            <a:spLocks noGrp="1"/>
          </p:cNvSpPr>
          <p:nvPr>
            <p:ph type="title"/>
          </p:nvPr>
        </p:nvSpPr>
        <p:spPr>
          <a:xfrm>
            <a:off x="304800" y="271708"/>
            <a:ext cx="5486401" cy="5972459"/>
          </a:xfrm>
        </p:spPr>
        <p:txBody>
          <a:bodyPr/>
          <a:lstStyle>
            <a:lvl1pPr>
              <a:lnSpc>
                <a:spcPct val="90000"/>
              </a:lnSpc>
              <a:defRPr sz="3200" b="0">
                <a:solidFill>
                  <a:schemeClr val="bg2"/>
                </a:solidFill>
              </a:defRPr>
            </a:lvl1pPr>
          </a:lstStyle>
          <a:p>
            <a:r>
              <a:rPr lang="en-US"/>
              <a:t>Click to edit Master title style</a:t>
            </a:r>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91749" y="6273801"/>
            <a:ext cx="695452" cy="281940"/>
          </a:xfrm>
          <a:prstGeom prst="rect">
            <a:avLst/>
          </a:prstGeom>
        </p:spPr>
      </p:pic>
    </p:spTree>
    <p:extLst>
      <p:ext uri="{BB962C8B-B14F-4D97-AF65-F5344CB8AC3E}">
        <p14:creationId xmlns:p14="http://schemas.microsoft.com/office/powerpoint/2010/main" val="91737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6400800" y="1457960"/>
            <a:ext cx="5486400" cy="4786208"/>
          </a:xfrm>
        </p:spPr>
        <p:txBody>
          <a:bodyPr/>
          <a:lstStyle>
            <a:lvl1pPr>
              <a:defRPr sz="2133"/>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
        <p:nvSpPr>
          <p:cNvPr id="7" name="Text Placeholder 6"/>
          <p:cNvSpPr>
            <a:spLocks noGrp="1"/>
          </p:cNvSpPr>
          <p:nvPr>
            <p:ph type="body" sz="quarter" idx="14"/>
          </p:nvPr>
        </p:nvSpPr>
        <p:spPr>
          <a:xfrm>
            <a:off x="304800" y="1457961"/>
            <a:ext cx="5486400" cy="4786207"/>
          </a:xfrm>
        </p:spPr>
        <p:txBody>
          <a:bodyPr/>
          <a:lstStyle>
            <a:lvl1pPr>
              <a:defRPr sz="2133"/>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772571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304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12715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304800" y="1488651"/>
            <a:ext cx="2438400" cy="4605867"/>
          </a:xfrm>
        </p:spPr>
        <p:txBody>
          <a:bodyPr/>
          <a:lstStyle>
            <a:lvl1pPr>
              <a:defRPr sz="1867"/>
            </a:lvl1pPr>
            <a:lvl2pPr>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352800" y="889000"/>
            <a:ext cx="8534400" cy="50990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02492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304800" y="1488651"/>
            <a:ext cx="2438400" cy="4605867"/>
          </a:xfrm>
        </p:spPr>
        <p:txBody>
          <a:bodyPr/>
          <a:lstStyle>
            <a:lvl1pPr>
              <a:defRPr sz="1867"/>
            </a:lvl1pPr>
            <a:lvl2pPr>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204474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6096000" y="0"/>
            <a:ext cx="6096000" cy="6858000"/>
          </a:xfrm>
        </p:spPr>
        <p:txBody>
          <a:bodyPr/>
          <a:lstStyle/>
          <a:p>
            <a:r>
              <a:rPr lang="en-US"/>
              <a:t>Click icon to add picture</a:t>
            </a:r>
          </a:p>
        </p:txBody>
      </p:sp>
    </p:spTree>
    <p:extLst>
      <p:ext uri="{BB962C8B-B14F-4D97-AF65-F5344CB8AC3E}">
        <p14:creationId xmlns:p14="http://schemas.microsoft.com/office/powerpoint/2010/main" val="17956847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6267189" y="1454615"/>
            <a:ext cx="5620011" cy="4608576"/>
          </a:xfrm>
        </p:spPr>
        <p:txBody>
          <a:bodyPr/>
          <a:lstStyle>
            <a:lvl1pPr marL="156629" indent="-156629">
              <a:tabLst/>
              <a:defRPr sz="3200"/>
            </a:lvl1pPr>
            <a:lvl2pPr marL="0" indent="0">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00350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304800" y="256033"/>
            <a:ext cx="2438400" cy="5878660"/>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3352800" y="300567"/>
            <a:ext cx="8534400" cy="6129867"/>
          </a:xfrm>
        </p:spPr>
        <p:txBody>
          <a:bodyPr/>
          <a:lstStyle/>
          <a:p>
            <a:r>
              <a:rPr lang="en-US"/>
              <a:t>Click icon to add table</a:t>
            </a:r>
          </a:p>
        </p:txBody>
      </p:sp>
    </p:spTree>
    <p:extLst>
      <p:ext uri="{BB962C8B-B14F-4D97-AF65-F5344CB8AC3E}">
        <p14:creationId xmlns:p14="http://schemas.microsoft.com/office/powerpoint/2010/main" val="15235856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12739597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5514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304800" y="1524000"/>
            <a:ext cx="5486400" cy="4779264"/>
          </a:xfrm>
        </p:spPr>
        <p:txBody>
          <a:bodyPr/>
          <a:lstStyle>
            <a:lvl1pPr marL="0" indent="0">
              <a:spcBef>
                <a:spcPts val="0"/>
              </a:spcBef>
              <a:tabLst>
                <a:tab pos="5253435" algn="dec"/>
              </a:tabLst>
              <a:defRPr sz="1467"/>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Edit Master text styles</a:t>
            </a:r>
          </a:p>
        </p:txBody>
      </p:sp>
    </p:spTree>
    <p:extLst>
      <p:ext uri="{BB962C8B-B14F-4D97-AF65-F5344CB8AC3E}">
        <p14:creationId xmlns:p14="http://schemas.microsoft.com/office/powerpoint/2010/main" val="35170923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pic>
        <p:nvPicPr>
          <p:cNvPr id="5" name="Picture 4" descr="ibm_gry.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34604" y="2914867"/>
            <a:ext cx="1730144" cy="701463"/>
          </a:xfrm>
          <a:prstGeom prst="rect">
            <a:avLst/>
          </a:prstGeom>
        </p:spPr>
      </p:pic>
    </p:spTree>
    <p:extLst>
      <p:ext uri="{BB962C8B-B14F-4D97-AF65-F5344CB8AC3E}">
        <p14:creationId xmlns:p14="http://schemas.microsoft.com/office/powerpoint/2010/main" val="3902248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6695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Content Placeholder 5"/>
          <p:cNvSpPr>
            <a:spLocks noGrp="1"/>
          </p:cNvSpPr>
          <p:nvPr>
            <p:ph sz="quarter" idx="12"/>
          </p:nvPr>
        </p:nvSpPr>
        <p:spPr>
          <a:xfrm>
            <a:off x="304800" y="1327358"/>
            <a:ext cx="5486400" cy="4916809"/>
          </a:xfrm>
        </p:spPr>
        <p:txBody>
          <a:bodyPr/>
          <a:lstStyle>
            <a:lvl1pPr>
              <a:defRPr sz="3200"/>
            </a:lvl1pPr>
          </a:lstStyle>
          <a:p>
            <a:pPr lvl="0"/>
            <a:r>
              <a:rPr lang="en-US"/>
              <a:t>Edit Master text styles</a:t>
            </a:r>
          </a:p>
        </p:txBody>
      </p:sp>
      <p:sp>
        <p:nvSpPr>
          <p:cNvPr id="8" name="Content Placeholder 7"/>
          <p:cNvSpPr>
            <a:spLocks noGrp="1"/>
          </p:cNvSpPr>
          <p:nvPr>
            <p:ph sz="quarter" idx="13"/>
          </p:nvPr>
        </p:nvSpPr>
        <p:spPr>
          <a:xfrm>
            <a:off x="6400800" y="1488865"/>
            <a:ext cx="5486400" cy="4755303"/>
          </a:xfrm>
        </p:spPr>
        <p:txBody>
          <a:bodyPr/>
          <a:lstStyle>
            <a:lvl1pPr>
              <a:defRPr sz="1867"/>
            </a:lvl1pPr>
            <a:lvl2pPr>
              <a:defRPr sz="1867"/>
            </a:lvl2pPr>
            <a:lvl3pPr>
              <a:defRPr sz="1867"/>
            </a:lvl3pPr>
            <a:lvl4pPr>
              <a:defRPr sz="1867"/>
            </a:lvl4pPr>
            <a:lvl5pP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8544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04800" y="6437376"/>
            <a:ext cx="8534400" cy="182880"/>
          </a:xfrm>
        </p:spPr>
        <p:txBody>
          <a:bodyPr/>
          <a:lstStyle>
            <a:lvl1pPr>
              <a:defRPr>
                <a:solidFill>
                  <a:schemeClr val="tx1"/>
                </a:solidFill>
              </a:defRPr>
            </a:lvl1pPr>
          </a:lstStyle>
          <a:p>
            <a:r>
              <a:rPr lang="de-DE"/>
              <a:t>Group Name / DOC ID / Month XX, 2017 / © 2017 IBM Corporation</a:t>
            </a:r>
            <a:endParaRPr lang="en-US"/>
          </a:p>
        </p:txBody>
      </p:sp>
      <p:sp>
        <p:nvSpPr>
          <p:cNvPr id="4" name="Title 3"/>
          <p:cNvSpPr>
            <a:spLocks noGrp="1"/>
          </p:cNvSpPr>
          <p:nvPr>
            <p:ph type="title"/>
          </p:nvPr>
        </p:nvSpPr>
        <p:spPr>
          <a:xfrm>
            <a:off x="304800" y="271708"/>
            <a:ext cx="5486401" cy="5972459"/>
          </a:xfrm>
        </p:spPr>
        <p:txBody>
          <a:bodyPr/>
          <a:lstStyle>
            <a:lvl1pPr>
              <a:lnSpc>
                <a:spcPct val="90000"/>
              </a:lnSpc>
              <a:defRPr sz="3200" b="0">
                <a:solidFill>
                  <a:schemeClr val="tx1"/>
                </a:solidFill>
              </a:defRPr>
            </a:lvl1pPr>
          </a:lstStyle>
          <a:p>
            <a:r>
              <a:rPr lang="en-US"/>
              <a:t>Click to edit Master title style</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91749" y="6273801"/>
            <a:ext cx="695452" cy="281940"/>
          </a:xfrm>
          <a:prstGeom prst="rect">
            <a:avLst/>
          </a:prstGeom>
        </p:spPr>
      </p:pic>
      <p:pic>
        <p:nvPicPr>
          <p:cNvPr id="6" name="Picture 5" descr="ibm_gry.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1749" y="6273780"/>
            <a:ext cx="695452" cy="281961"/>
          </a:xfrm>
          <a:prstGeom prst="rect">
            <a:avLst/>
          </a:prstGeom>
        </p:spPr>
      </p:pic>
    </p:spTree>
    <p:extLst>
      <p:ext uri="{BB962C8B-B14F-4D97-AF65-F5344CB8AC3E}">
        <p14:creationId xmlns:p14="http://schemas.microsoft.com/office/powerpoint/2010/main" val="29899506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1"/>
                </a:solidFill>
              </a:defRPr>
            </a:lvl1pPr>
          </a:lstStyle>
          <a:p>
            <a:r>
              <a:rPr lang="de-DE"/>
              <a:t>Group Name / DOC ID / Month XX, 2017 / © 2017 IBM Corporation</a:t>
            </a:r>
            <a:endParaRPr lang="en-US"/>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5" name="Title 4"/>
          <p:cNvSpPr>
            <a:spLocks noGrp="1"/>
          </p:cNvSpPr>
          <p:nvPr>
            <p:ph type="title"/>
          </p:nvPr>
        </p:nvSpPr>
        <p:spPr>
          <a:xfrm>
            <a:off x="304800" y="268224"/>
            <a:ext cx="5486400" cy="5991669"/>
          </a:xfrm>
        </p:spPr>
        <p:txBody>
          <a:bodyPr/>
          <a:lstStyle>
            <a:lvl1pPr>
              <a:lnSpc>
                <a:spcPct val="90000"/>
              </a:lnSpc>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8738678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304800" y="1498600"/>
            <a:ext cx="5486400" cy="4779264"/>
          </a:xfrm>
        </p:spPr>
        <p:txBody>
          <a:bodyPr/>
          <a:lstStyle>
            <a:lvl1pPr marL="0" indent="0">
              <a:spcBef>
                <a:spcPts val="0"/>
              </a:spcBef>
              <a:tabLst>
                <a:tab pos="5253435" algn="dec"/>
              </a:tabLst>
              <a:defRPr/>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Edit Master text styles</a:t>
            </a:r>
          </a:p>
          <a:p>
            <a:pPr marL="0" marR="0" lvl="1"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Second level</a:t>
            </a:r>
          </a:p>
          <a:p>
            <a:pPr marL="0" marR="0" lvl="2"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Third level</a:t>
            </a:r>
          </a:p>
          <a:p>
            <a:pPr marL="0" marR="0" lvl="3"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Fourth level</a:t>
            </a:r>
          </a:p>
          <a:p>
            <a:pPr marL="0" marR="0" lvl="4"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Fifth level</a:t>
            </a:r>
            <a:endParaRPr lang="en-US" dirty="0"/>
          </a:p>
        </p:txBody>
      </p:sp>
      <p:sp>
        <p:nvSpPr>
          <p:cNvPr id="7" name="Text Placeholder 6"/>
          <p:cNvSpPr>
            <a:spLocks noGrp="1"/>
          </p:cNvSpPr>
          <p:nvPr>
            <p:ph type="body" sz="quarter" idx="13"/>
          </p:nvPr>
        </p:nvSpPr>
        <p:spPr>
          <a:xfrm>
            <a:off x="6400800" y="1498600"/>
            <a:ext cx="5486400" cy="4779264"/>
          </a:xfrm>
        </p:spPr>
        <p:txBody>
          <a:bodyPr/>
          <a:lstStyle>
            <a:lvl1pPr marL="0" indent="0">
              <a:spcBef>
                <a:spcPts val="0"/>
              </a:spcBef>
              <a:tabLst>
                <a:tab pos="525343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Edit Master text styles</a:t>
            </a:r>
          </a:p>
          <a:p>
            <a:pPr marL="0" marR="0" lvl="1"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Second level</a:t>
            </a:r>
          </a:p>
          <a:p>
            <a:pPr marL="0" marR="0" lvl="2"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Third level</a:t>
            </a:r>
          </a:p>
          <a:p>
            <a:pPr marL="0" marR="0" lvl="3"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Fourth level</a:t>
            </a:r>
          </a:p>
          <a:p>
            <a:pPr marL="0" marR="0" lvl="4"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Fifth level</a:t>
            </a:r>
            <a:endParaRPr lang="en-US" dirty="0"/>
          </a:p>
        </p:txBody>
      </p:sp>
    </p:spTree>
    <p:extLst>
      <p:ext uri="{BB962C8B-B14F-4D97-AF65-F5344CB8AC3E}">
        <p14:creationId xmlns:p14="http://schemas.microsoft.com/office/powerpoint/2010/main" val="21298569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7"/>
            <a:ext cx="5486400" cy="1338409"/>
          </a:xfrm>
        </p:spPr>
        <p:txBody>
          <a:bodyPr/>
          <a:lstStyle>
            <a:lvl1pPr>
              <a:defRPr sz="2133">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Group Name / DOC ID / Month XX, 2017 / © 2017 IBM Corporation</a:t>
            </a:r>
            <a:endParaRPr lang="en-US"/>
          </a:p>
        </p:txBody>
      </p:sp>
      <p:sp>
        <p:nvSpPr>
          <p:cNvPr id="8" name="Text Placeholder 7"/>
          <p:cNvSpPr>
            <a:spLocks noGrp="1"/>
          </p:cNvSpPr>
          <p:nvPr>
            <p:ph type="body" sz="quarter" idx="12"/>
          </p:nvPr>
        </p:nvSpPr>
        <p:spPr>
          <a:xfrm>
            <a:off x="304800" y="2015407"/>
            <a:ext cx="5486400" cy="4145280"/>
          </a:xfrm>
        </p:spPr>
        <p:txBody>
          <a:bodyPr/>
          <a:lstStyle>
            <a:lvl1pPr>
              <a:lnSpc>
                <a:spcPct val="90000"/>
              </a:lnSpc>
              <a:spcBef>
                <a:spcPts val="0"/>
              </a:spcBef>
              <a:defRPr sz="12800" b="1" baseline="0">
                <a:solidFill>
                  <a:schemeClr val="tx1"/>
                </a:solidFill>
              </a:defRPr>
            </a:lvl1pPr>
          </a:lstStyle>
          <a:p>
            <a:pPr lvl="0"/>
            <a:r>
              <a:rPr lang="en-US"/>
              <a:t>Edit Master text styles</a:t>
            </a:r>
          </a:p>
        </p:txBody>
      </p:sp>
    </p:spTree>
    <p:extLst>
      <p:ext uri="{BB962C8B-B14F-4D97-AF65-F5344CB8AC3E}">
        <p14:creationId xmlns:p14="http://schemas.microsoft.com/office/powerpoint/2010/main" val="13443667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7"/>
            <a:ext cx="5486400" cy="1338409"/>
          </a:xfrm>
        </p:spPr>
        <p:txBody>
          <a:bodyPr/>
          <a:lstStyle>
            <a:lvl1pPr>
              <a:defRPr sz="2133">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Group Name / DOC ID / Month XX, 2017 / © 2017 IBM Corporation</a:t>
            </a:r>
            <a:endParaRPr lang="en-US"/>
          </a:p>
        </p:txBody>
      </p:sp>
      <p:sp>
        <p:nvSpPr>
          <p:cNvPr id="8" name="Text Placeholder 7"/>
          <p:cNvSpPr>
            <a:spLocks noGrp="1"/>
          </p:cNvSpPr>
          <p:nvPr>
            <p:ph type="body" sz="quarter" idx="12"/>
          </p:nvPr>
        </p:nvSpPr>
        <p:spPr>
          <a:xfrm>
            <a:off x="304800" y="2015407"/>
            <a:ext cx="5486400" cy="4145280"/>
          </a:xfrm>
        </p:spPr>
        <p:txBody>
          <a:bodyPr/>
          <a:lstStyle>
            <a:lvl1pPr>
              <a:lnSpc>
                <a:spcPct val="90000"/>
              </a:lnSpc>
              <a:spcBef>
                <a:spcPts val="0"/>
              </a:spcBef>
              <a:defRPr sz="12800" b="1" baseline="0">
                <a:solidFill>
                  <a:schemeClr val="tx1"/>
                </a:solidFill>
              </a:defRPr>
            </a:lvl1pPr>
          </a:lstStyle>
          <a:p>
            <a:pPr lvl="0"/>
            <a:r>
              <a:rPr lang="en-US"/>
              <a:t>Edit Master text styles</a:t>
            </a:r>
          </a:p>
        </p:txBody>
      </p:sp>
      <p:sp>
        <p:nvSpPr>
          <p:cNvPr id="6" name="Picture Placeholder 5"/>
          <p:cNvSpPr>
            <a:spLocks noGrp="1"/>
          </p:cNvSpPr>
          <p:nvPr>
            <p:ph type="pic" sz="quarter" idx="13"/>
          </p:nvPr>
        </p:nvSpPr>
        <p:spPr>
          <a:xfrm>
            <a:off x="6096000" y="0"/>
            <a:ext cx="6096000" cy="6858000"/>
          </a:xfrm>
        </p:spPr>
        <p:txBody>
          <a:bodyPr/>
          <a:lstStyle>
            <a:lvl1pPr>
              <a:defRPr>
                <a:solidFill>
                  <a:schemeClr val="tx1"/>
                </a:solidFill>
              </a:defRPr>
            </a:lvl1pPr>
          </a:lstStyle>
          <a:p>
            <a:r>
              <a:rPr lang="en-US"/>
              <a:t>Click icon to add picture</a:t>
            </a:r>
          </a:p>
        </p:txBody>
      </p:sp>
    </p:spTree>
    <p:extLst>
      <p:ext uri="{BB962C8B-B14F-4D97-AF65-F5344CB8AC3E}">
        <p14:creationId xmlns:p14="http://schemas.microsoft.com/office/powerpoint/2010/main" val="7616849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53569"/>
            <a:ext cx="11582400" cy="5964767"/>
          </a:xfrm>
        </p:spPr>
        <p:txBody>
          <a:bodyPr/>
          <a:lstStyle>
            <a:lvl1pPr>
              <a:lnSpc>
                <a:spcPct val="90000"/>
              </a:lnSpc>
              <a:defRPr sz="12800" b="1"/>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23797755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6916616" cy="6027740"/>
          </a:xfrm>
        </p:spPr>
        <p:txBody>
          <a:bodyPr/>
          <a:lstStyle>
            <a:lvl1pPr marL="156629" indent="-156629">
              <a:tabLst/>
              <a:defRPr>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Group Name / DOC ID / Month XX, 2017 / © 2017 IBM Corporation</a:t>
            </a:r>
            <a:endParaRPr lang="en-US"/>
          </a:p>
        </p:txBody>
      </p:sp>
    </p:spTree>
    <p:extLst>
      <p:ext uri="{BB962C8B-B14F-4D97-AF65-F5344CB8AC3E}">
        <p14:creationId xmlns:p14="http://schemas.microsoft.com/office/powerpoint/2010/main" val="166438985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5486400" cy="5770733"/>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6400800" y="658368"/>
            <a:ext cx="5486400" cy="5599640"/>
          </a:xfrm>
        </p:spPr>
        <p:txBody>
          <a:bodyPr/>
          <a:lstStyle>
            <a:lvl1pPr>
              <a:spcBef>
                <a:spcPts val="1467"/>
              </a:spcBef>
              <a:spcAft>
                <a:spcPts val="0"/>
              </a:spcAft>
              <a:defRPr/>
            </a:lvl1pPr>
            <a:lvl2pPr>
              <a:spcBef>
                <a:spcPts val="1467"/>
              </a:spcBef>
              <a:defRPr/>
            </a:lvl2pPr>
            <a:lvl3pPr>
              <a:spcBef>
                <a:spcPts val="1467"/>
              </a:spcBef>
              <a:defRPr/>
            </a:lvl3pPr>
            <a:lvl4pPr>
              <a:spcBef>
                <a:spcPts val="1467"/>
              </a:spcBef>
              <a:defRPr/>
            </a:lvl4pPr>
            <a:lvl5pPr>
              <a:spcBef>
                <a:spcPts val="1467"/>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7418"/>
            <a:ext cx="5486400" cy="400049"/>
          </a:xfrm>
        </p:spPr>
        <p:txBody>
          <a:bodyPr/>
          <a:lstStyle>
            <a:lvl1pPr>
              <a:defRPr sz="1467"/>
            </a:lvl1pPr>
          </a:lstStyle>
          <a:p>
            <a:pPr lvl="0"/>
            <a:r>
              <a:rPr lang="en-US"/>
              <a:t>Edit Master text styles</a:t>
            </a:r>
          </a:p>
        </p:txBody>
      </p:sp>
    </p:spTree>
    <p:extLst>
      <p:ext uri="{BB962C8B-B14F-4D97-AF65-F5344CB8AC3E}">
        <p14:creationId xmlns:p14="http://schemas.microsoft.com/office/powerpoint/2010/main" val="36912306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2791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8" name="Text Placeholder 7"/>
          <p:cNvSpPr>
            <a:spLocks noGrp="1"/>
          </p:cNvSpPr>
          <p:nvPr>
            <p:ph type="body" sz="quarter" idx="12"/>
          </p:nvPr>
        </p:nvSpPr>
        <p:spPr>
          <a:xfrm>
            <a:off x="304800" y="1499617"/>
            <a:ext cx="5486400" cy="4781127"/>
          </a:xfrm>
        </p:spPr>
        <p:txBody>
          <a:bodyPr/>
          <a:lstStyle>
            <a:lvl1pPr>
              <a:spcBef>
                <a:spcPts val="0"/>
              </a:spcBef>
              <a:defRPr sz="1867"/>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6400800" y="1499617"/>
            <a:ext cx="5486400" cy="4781127"/>
          </a:xfrm>
        </p:spPr>
        <p:txBody>
          <a:bodyPr/>
          <a:lstStyle>
            <a:lvl1pPr>
              <a:spcBef>
                <a:spcPts val="0"/>
              </a:spcBef>
              <a:defRPr sz="1867"/>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33883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6400800" y="1457960"/>
            <a:ext cx="5486400" cy="4786208"/>
          </a:xfrm>
        </p:spPr>
        <p:txBody>
          <a:bodyPr/>
          <a:lstStyle>
            <a:lvl1pPr>
              <a:defRPr sz="2133"/>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
        <p:nvSpPr>
          <p:cNvPr id="7" name="Text Placeholder 6"/>
          <p:cNvSpPr>
            <a:spLocks noGrp="1"/>
          </p:cNvSpPr>
          <p:nvPr>
            <p:ph type="body" sz="quarter" idx="14"/>
          </p:nvPr>
        </p:nvSpPr>
        <p:spPr>
          <a:xfrm>
            <a:off x="304800" y="1457961"/>
            <a:ext cx="5486400" cy="4786207"/>
          </a:xfrm>
        </p:spPr>
        <p:txBody>
          <a:bodyPr/>
          <a:lstStyle>
            <a:lvl1pPr>
              <a:defRPr sz="2133"/>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6254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6400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
        <p:nvSpPr>
          <p:cNvPr id="7" name="Text Placeholder 6"/>
          <p:cNvSpPr>
            <a:spLocks noGrp="1"/>
          </p:cNvSpPr>
          <p:nvPr>
            <p:ph type="body" sz="quarter" idx="14"/>
          </p:nvPr>
        </p:nvSpPr>
        <p:spPr>
          <a:xfrm>
            <a:off x="304800" y="1457959"/>
            <a:ext cx="2438400" cy="478620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9448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88345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6695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Content Placeholder 5"/>
          <p:cNvSpPr>
            <a:spLocks noGrp="1"/>
          </p:cNvSpPr>
          <p:nvPr>
            <p:ph sz="quarter" idx="12"/>
          </p:nvPr>
        </p:nvSpPr>
        <p:spPr>
          <a:xfrm>
            <a:off x="304800" y="1327358"/>
            <a:ext cx="5486400" cy="4916809"/>
          </a:xfrm>
        </p:spPr>
        <p:txBody>
          <a:bodyPr/>
          <a:lstStyle>
            <a:lvl1pPr>
              <a:defRPr sz="3200"/>
            </a:lvl1pPr>
          </a:lstStyle>
          <a:p>
            <a:pPr lvl="0"/>
            <a:r>
              <a:rPr lang="en-US"/>
              <a:t>Edit Master text styles</a:t>
            </a:r>
          </a:p>
        </p:txBody>
      </p:sp>
      <p:sp>
        <p:nvSpPr>
          <p:cNvPr id="8" name="Content Placeholder 7"/>
          <p:cNvSpPr>
            <a:spLocks noGrp="1"/>
          </p:cNvSpPr>
          <p:nvPr>
            <p:ph sz="quarter" idx="13"/>
          </p:nvPr>
        </p:nvSpPr>
        <p:spPr>
          <a:xfrm>
            <a:off x="6400800" y="1488865"/>
            <a:ext cx="5486400" cy="4755303"/>
          </a:xfrm>
        </p:spPr>
        <p:txBody>
          <a:bodyPr/>
          <a:lstStyle>
            <a:lvl1pPr>
              <a:defRPr sz="1867"/>
            </a:lvl1pPr>
            <a:lvl2pPr>
              <a:defRPr sz="1867"/>
            </a:lvl2pPr>
            <a:lvl3pPr>
              <a:defRPr sz="1867"/>
            </a:lvl3pPr>
            <a:lvl4pPr>
              <a:defRPr sz="1867"/>
            </a:lvl4pPr>
            <a:lvl5pP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49785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6400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
        <p:nvSpPr>
          <p:cNvPr id="7" name="Text Placeholder 6"/>
          <p:cNvSpPr>
            <a:spLocks noGrp="1"/>
          </p:cNvSpPr>
          <p:nvPr>
            <p:ph type="body" sz="quarter" idx="14"/>
          </p:nvPr>
        </p:nvSpPr>
        <p:spPr>
          <a:xfrm>
            <a:off x="304800" y="1457959"/>
            <a:ext cx="2438400" cy="478620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9448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25217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5486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
        <p:nvSpPr>
          <p:cNvPr id="7" name="Text Placeholder 6"/>
          <p:cNvSpPr>
            <a:spLocks noGrp="1"/>
          </p:cNvSpPr>
          <p:nvPr>
            <p:ph type="body" sz="quarter" idx="14"/>
          </p:nvPr>
        </p:nvSpPr>
        <p:spPr>
          <a:xfrm>
            <a:off x="304800" y="1463040"/>
            <a:ext cx="5486400" cy="4781127"/>
          </a:xfrm>
        </p:spPr>
        <p:txBody>
          <a:bodyPr/>
          <a:lstStyle>
            <a:lvl1pPr>
              <a:defRPr sz="2133"/>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5"/>
          </p:nvPr>
        </p:nvSpPr>
        <p:spPr>
          <a:xfrm>
            <a:off x="6096000" y="0"/>
            <a:ext cx="6096000" cy="6858000"/>
          </a:xfrm>
        </p:spPr>
        <p:txBody>
          <a:bodyPr/>
          <a:lstStyle/>
          <a:p>
            <a:r>
              <a:rPr lang="en-US"/>
              <a:t>Click icon to add picture</a:t>
            </a:r>
          </a:p>
        </p:txBody>
      </p:sp>
    </p:spTree>
    <p:extLst>
      <p:ext uri="{BB962C8B-B14F-4D97-AF65-F5344CB8AC3E}">
        <p14:creationId xmlns:p14="http://schemas.microsoft.com/office/powerpoint/2010/main" val="26957986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4"/>
          </p:nvPr>
        </p:nvSpPr>
        <p:spPr>
          <a:xfrm>
            <a:off x="304800" y="1463039"/>
            <a:ext cx="2438400" cy="478112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63039"/>
            <a:ext cx="2438400" cy="478112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6"/>
          </p:nvPr>
        </p:nvSpPr>
        <p:spPr>
          <a:xfrm>
            <a:off x="6096000" y="0"/>
            <a:ext cx="6096000" cy="6858000"/>
          </a:xfrm>
        </p:spPr>
        <p:txBody>
          <a:bodyPr/>
          <a:lstStyle/>
          <a:p>
            <a:r>
              <a:rPr lang="en-US"/>
              <a:t>Click icon to add picture</a:t>
            </a:r>
          </a:p>
        </p:txBody>
      </p:sp>
    </p:spTree>
    <p:extLst>
      <p:ext uri="{BB962C8B-B14F-4D97-AF65-F5344CB8AC3E}">
        <p14:creationId xmlns:p14="http://schemas.microsoft.com/office/powerpoint/2010/main" val="32031885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1377696"/>
            <a:ext cx="5486400" cy="4754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6400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
        <p:nvSpPr>
          <p:cNvPr id="10" name="Text Placeholder 9"/>
          <p:cNvSpPr>
            <a:spLocks noGrp="1"/>
          </p:cNvSpPr>
          <p:nvPr>
            <p:ph type="body" sz="quarter" idx="16"/>
          </p:nvPr>
        </p:nvSpPr>
        <p:spPr>
          <a:xfrm>
            <a:off x="9448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96687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6096000" y="0"/>
            <a:ext cx="6096000" cy="6858000"/>
          </a:xfrm>
          <a:prstGeom prst="rect">
            <a:avLst/>
          </a:prstGeom>
          <a:solidFill>
            <a:schemeClr val="tx1"/>
          </a:solidFill>
        </p:spPr>
        <p:txBody>
          <a:bodyPr wrap="square" lIns="0" tIns="0" rIns="0" bIns="0" rtlCol="0" anchor="ctr">
            <a:noAutofit/>
          </a:bodyPr>
          <a:lstStyle/>
          <a:p>
            <a:pPr algn="ctr"/>
            <a:endParaRPr lang="en-US" sz="1600" err="1">
              <a:solidFill>
                <a:srgbClr val="FFFFFF"/>
              </a:solidFill>
              <a:latin typeface="Arial"/>
              <a:cs typeface="Arial"/>
            </a:endParaRPr>
          </a:p>
        </p:txBody>
      </p:sp>
      <p:sp>
        <p:nvSpPr>
          <p:cNvPr id="2" name="Title 1"/>
          <p:cNvSpPr>
            <a:spLocks noGrp="1"/>
          </p:cNvSpPr>
          <p:nvPr>
            <p:ph type="title"/>
          </p:nvPr>
        </p:nvSpPr>
        <p:spPr>
          <a:xfrm>
            <a:off x="304800" y="1377696"/>
            <a:ext cx="5486400" cy="4754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6400800" y="1499617"/>
            <a:ext cx="5486400" cy="4668593"/>
          </a:xfrm>
        </p:spPr>
        <p:txBody>
          <a:bodyPr/>
          <a:lstStyle>
            <a:lvl1pPr>
              <a:defRPr>
                <a:solidFill>
                  <a:schemeClr val="bg2"/>
                </a:solidFill>
              </a:defRPr>
            </a:lvl1pPr>
            <a:lvl2pPr marL="0" indent="0">
              <a:spcBef>
                <a:spcPts val="1467"/>
              </a:spcBef>
              <a:buFontTx/>
              <a:buNone/>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Tree>
    <p:extLst>
      <p:ext uri="{BB962C8B-B14F-4D97-AF65-F5344CB8AC3E}">
        <p14:creationId xmlns:p14="http://schemas.microsoft.com/office/powerpoint/2010/main" val="155676959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8" name="Picture Placeholder 7"/>
          <p:cNvSpPr>
            <a:spLocks noGrp="1"/>
          </p:cNvSpPr>
          <p:nvPr>
            <p:ph type="pic" sz="quarter" idx="15"/>
          </p:nvPr>
        </p:nvSpPr>
        <p:spPr>
          <a:xfrm>
            <a:off x="6096000" y="0"/>
            <a:ext cx="6096000" cy="6858000"/>
          </a:xfrm>
        </p:spPr>
        <p:txBody>
          <a:bodyPr/>
          <a:lstStyle/>
          <a:p>
            <a:r>
              <a:rPr lang="en-US"/>
              <a:t>Click icon to add picture</a:t>
            </a:r>
          </a:p>
        </p:txBody>
      </p:sp>
    </p:spTree>
    <p:extLst>
      <p:ext uri="{BB962C8B-B14F-4D97-AF65-F5344CB8AC3E}">
        <p14:creationId xmlns:p14="http://schemas.microsoft.com/office/powerpoint/2010/main" val="30921746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21916784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508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34107632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2"/>
          </a:solidFill>
        </p:spPr>
        <p:txBody>
          <a:bodyPr lIns="228600" tIns="192024" rIns="228600" bIns="228600"/>
          <a:lstStyle>
            <a:lvl1pPr>
              <a:defRPr sz="1867">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12" name="Text Placeholder 11"/>
          <p:cNvSpPr>
            <a:spLocks noGrp="1"/>
          </p:cNvSpPr>
          <p:nvPr>
            <p:ph type="body" sz="quarter" idx="13"/>
          </p:nvPr>
        </p:nvSpPr>
        <p:spPr>
          <a:xfrm>
            <a:off x="304800" y="256033"/>
            <a:ext cx="5486400" cy="400049"/>
          </a:xfrm>
        </p:spPr>
        <p:txBody>
          <a:bodyPr/>
          <a:lstStyle>
            <a:lvl1pPr>
              <a:defRPr sz="2133"/>
            </a:lvl1pPr>
          </a:lstStyle>
          <a:p>
            <a:pPr lvl="0"/>
            <a:r>
              <a:rPr lang="en-US"/>
              <a:t>Edit Master text styles</a:t>
            </a:r>
          </a:p>
        </p:txBody>
      </p:sp>
      <p:sp>
        <p:nvSpPr>
          <p:cNvPr id="7" name="Text Placeholder 6"/>
          <p:cNvSpPr>
            <a:spLocks noGrp="1"/>
          </p:cNvSpPr>
          <p:nvPr>
            <p:ph type="body" sz="quarter" idx="14"/>
          </p:nvPr>
        </p:nvSpPr>
        <p:spPr>
          <a:xfrm>
            <a:off x="304800" y="1463041"/>
            <a:ext cx="5486400" cy="4651641"/>
          </a:xfrm>
        </p:spPr>
        <p:txBody>
          <a:bodyPr/>
          <a:lstStyle>
            <a:lvl1pPr>
              <a:defRPr sz="2133"/>
            </a:lvl1pPr>
            <a:lvl2pPr>
              <a:defRPr sz="1867"/>
            </a:lvl2pPr>
            <a:lvl3pPr>
              <a:defRPr sz="1867"/>
            </a:lvl3pPr>
            <a:lvl4pPr>
              <a:defRPr sz="1867"/>
            </a:lvl4pPr>
            <a:lvl5pP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9144000" y="0"/>
            <a:ext cx="3048000" cy="3429000"/>
          </a:xfrm>
          <a:solidFill>
            <a:schemeClr val="bg1"/>
          </a:solidFill>
        </p:spPr>
        <p:txBody>
          <a:bodyPr lIns="228600" tIns="192024" rIns="228600" bIns="228600"/>
          <a:lstStyle>
            <a:lvl1pPr>
              <a:defRPr sz="1867">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6096000" y="0"/>
            <a:ext cx="3048000" cy="3429000"/>
          </a:xfrm>
          <a:solidFill>
            <a:schemeClr val="accent3"/>
          </a:solidFill>
        </p:spPr>
        <p:txBody>
          <a:bodyPr lIns="228600" tIns="192024" rIns="228600" bIns="228600"/>
          <a:lstStyle>
            <a:lvl1pPr>
              <a:defRPr sz="1867">
                <a:solidFill>
                  <a:schemeClr val="bg2"/>
                </a:solidFill>
              </a:defRPr>
            </a:lvl1pPr>
          </a:lstStyle>
          <a:p>
            <a:pPr lvl="0"/>
            <a:r>
              <a:rPr lang="en-US"/>
              <a:t>Edit Master text styles</a:t>
            </a:r>
          </a:p>
        </p:txBody>
      </p:sp>
    </p:spTree>
    <p:extLst>
      <p:ext uri="{BB962C8B-B14F-4D97-AF65-F5344CB8AC3E}">
        <p14:creationId xmlns:p14="http://schemas.microsoft.com/office/powerpoint/2010/main" val="742889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p>
            <a:r>
              <a:rPr lang="en-US"/>
              <a:t>Click icon to add picture</a:t>
            </a:r>
          </a:p>
        </p:txBody>
      </p:sp>
      <p:sp>
        <p:nvSpPr>
          <p:cNvPr id="2" name="Title 1"/>
          <p:cNvSpPr>
            <a:spLocks noGrp="1"/>
          </p:cNvSpPr>
          <p:nvPr>
            <p:ph type="title"/>
          </p:nvPr>
        </p:nvSpPr>
        <p:spPr>
          <a:xfrm>
            <a:off x="304800" y="548640"/>
            <a:ext cx="5486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
        <p:nvSpPr>
          <p:cNvPr id="7" name="Text Placeholder 6"/>
          <p:cNvSpPr>
            <a:spLocks noGrp="1"/>
          </p:cNvSpPr>
          <p:nvPr>
            <p:ph type="body" sz="quarter" idx="14"/>
          </p:nvPr>
        </p:nvSpPr>
        <p:spPr>
          <a:xfrm>
            <a:off x="304800" y="1463040"/>
            <a:ext cx="5486400" cy="4781127"/>
          </a:xfrm>
        </p:spPr>
        <p:txBody>
          <a:bodyPr/>
          <a:lstStyle>
            <a:lvl1pPr>
              <a:defRPr sz="2133"/>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585620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3"/>
          </a:solidFill>
        </p:spPr>
        <p:txBody>
          <a:bodyPr lIns="228600" tIns="192024" rIns="228600" bIns="228600"/>
          <a:lstStyle>
            <a:lvl1pPr>
              <a:defRPr sz="1867">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3429000"/>
            <a:ext cx="6096000" cy="3429000"/>
          </a:xfrm>
          <a:solidFill>
            <a:schemeClr val="tx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
        <p:nvSpPr>
          <p:cNvPr id="8" name="Content Placeholder 7"/>
          <p:cNvSpPr>
            <a:spLocks noGrp="1"/>
          </p:cNvSpPr>
          <p:nvPr>
            <p:ph sz="quarter" idx="15"/>
          </p:nvPr>
        </p:nvSpPr>
        <p:spPr>
          <a:xfrm>
            <a:off x="9144000" y="0"/>
            <a:ext cx="3048000" cy="3429000"/>
          </a:xfrm>
          <a:solidFill>
            <a:schemeClr val="tx1"/>
          </a:solidFill>
        </p:spPr>
        <p:txBody>
          <a:bodyPr lIns="228600" tIns="192024" rIns="228600" bIns="228600"/>
          <a:lstStyle>
            <a:lvl1pPr>
              <a:defRPr sz="1867">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6096000" y="0"/>
            <a:ext cx="3048000" cy="3429000"/>
          </a:xfrm>
          <a:solidFill>
            <a:schemeClr val="tx2">
              <a:lumMod val="50000"/>
            </a:schemeClr>
          </a:solidFill>
        </p:spPr>
        <p:txBody>
          <a:bodyPr lIns="228600" tIns="192024" rIns="228600" bIns="228600"/>
          <a:lstStyle>
            <a:lvl1pPr>
              <a:defRPr sz="1867">
                <a:solidFill>
                  <a:schemeClr val="bg2"/>
                </a:solidFill>
              </a:defRPr>
            </a:lvl1pPr>
          </a:lstStyle>
          <a:p>
            <a:pPr lvl="0"/>
            <a:r>
              <a:rPr lang="en-US"/>
              <a:t>Edit Master text styles</a:t>
            </a:r>
          </a:p>
        </p:txBody>
      </p:sp>
      <p:sp>
        <p:nvSpPr>
          <p:cNvPr id="6" name="Title 5"/>
          <p:cNvSpPr>
            <a:spLocks noGrp="1"/>
          </p:cNvSpPr>
          <p:nvPr>
            <p:ph type="title"/>
          </p:nvPr>
        </p:nvSpPr>
        <p:spPr>
          <a:xfrm>
            <a:off x="-1" y="-1"/>
            <a:ext cx="6095999" cy="342900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3177925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9143997" y="3429000"/>
            <a:ext cx="3048000" cy="3429000"/>
          </a:xfrm>
          <a:solidFill>
            <a:schemeClr val="accent1"/>
          </a:solidFill>
        </p:spPr>
        <p:txBody>
          <a:bodyPr lIns="228600" tIns="192024" rIns="228600" bIns="228600"/>
          <a:lstStyle>
            <a:lvl1pPr>
              <a:defRPr sz="1867">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3048000" y="3429000"/>
            <a:ext cx="3048000" cy="3429000"/>
          </a:xfrm>
          <a:solidFill>
            <a:schemeClr val="accent3"/>
          </a:solidFill>
        </p:spPr>
        <p:txBody>
          <a:bodyPr lIns="228600" tIns="192024" rIns="228600" bIns="228600"/>
          <a:lstStyle>
            <a:lvl1pPr>
              <a:defRPr sz="1867">
                <a:solidFill>
                  <a:schemeClr val="bg2"/>
                </a:solidFill>
              </a:defRPr>
            </a:lvl1pPr>
          </a:lstStyle>
          <a:p>
            <a:pPr lvl="0"/>
            <a:r>
              <a:rPr lang="en-US"/>
              <a:t>Edit Master text styles</a:t>
            </a:r>
          </a:p>
        </p:txBody>
      </p:sp>
      <p:sp>
        <p:nvSpPr>
          <p:cNvPr id="14" name="Content Placeholder 13"/>
          <p:cNvSpPr>
            <a:spLocks noGrp="1"/>
          </p:cNvSpPr>
          <p:nvPr>
            <p:ph sz="quarter" idx="17"/>
          </p:nvPr>
        </p:nvSpPr>
        <p:spPr>
          <a:xfrm>
            <a:off x="6096002" y="3429000"/>
            <a:ext cx="3047996" cy="3429000"/>
          </a:xfrm>
          <a:solidFill>
            <a:schemeClr val="accent2"/>
          </a:solidFill>
        </p:spPr>
        <p:txBody>
          <a:bodyPr lIns="228600" tIns="192024" rIns="228600" bIns="228600"/>
          <a:lstStyle>
            <a:lvl1pPr>
              <a:defRPr sz="1867">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3429000"/>
            <a:ext cx="3048000" cy="3429000"/>
          </a:xfrm>
          <a:solidFill>
            <a:schemeClr val="bg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
        <p:nvSpPr>
          <p:cNvPr id="6" name="Title 5"/>
          <p:cNvSpPr>
            <a:spLocks noGrp="1"/>
          </p:cNvSpPr>
          <p:nvPr>
            <p:ph type="title"/>
          </p:nvPr>
        </p:nvSpPr>
        <p:spPr>
          <a:xfrm>
            <a:off x="-1" y="-1"/>
            <a:ext cx="12191999" cy="3429001"/>
          </a:xfrm>
          <a:solidFill>
            <a:schemeClr val="tx1"/>
          </a:solidFill>
        </p:spPr>
        <p:txBody>
          <a:bodyPr lIns="228600" tIns="155448" rIns="228600" bIns="228600"/>
          <a:lstStyle>
            <a:lvl1pPr>
              <a:defRPr sz="6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0072377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itle 5"/>
          <p:cNvSpPr>
            <a:spLocks noGrp="1"/>
          </p:cNvSpPr>
          <p:nvPr>
            <p:ph type="title"/>
          </p:nvPr>
        </p:nvSpPr>
        <p:spPr>
          <a:xfrm>
            <a:off x="-1" y="-1"/>
            <a:ext cx="12191999" cy="1720852"/>
          </a:xfrm>
          <a:solidFill>
            <a:schemeClr val="tx1"/>
          </a:solidFill>
        </p:spPr>
        <p:txBody>
          <a:bodyPr lIns="228600" tIns="201168" rIns="228600" bIns="228600"/>
          <a:lstStyle>
            <a:lvl1pPr>
              <a:defRPr sz="32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5741822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3810000"/>
            <a:ext cx="3048000" cy="3048000"/>
          </a:xfrm>
          <a:solidFill>
            <a:schemeClr val="tx1"/>
          </a:solidFill>
        </p:spPr>
        <p:txBody>
          <a:bodyPr lIns="228600" tIns="155448" rIns="228600" bIns="228600"/>
          <a:lstStyle>
            <a:lvl1pPr>
              <a:defRPr>
                <a:solidFill>
                  <a:schemeClr val="bg2"/>
                </a:solidFill>
              </a:defRPr>
            </a:lvl1pPr>
            <a:lvl2pPr>
              <a:defRPr sz="1333">
                <a:solidFill>
                  <a:schemeClr val="bg2"/>
                </a:solidFill>
              </a:defRPr>
            </a:lvl2pPr>
            <a:lvl3pPr>
              <a:defRPr sz="1333">
                <a:solidFill>
                  <a:schemeClr val="bg2"/>
                </a:solidFill>
              </a:defRPr>
            </a:lvl3pPr>
            <a:lvl4pPr>
              <a:defRPr sz="1333">
                <a:solidFill>
                  <a:schemeClr val="bg2"/>
                </a:solidFill>
              </a:defRPr>
            </a:lvl4pPr>
            <a:lvl5pPr>
              <a:defRPr sz="1333">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Tree>
    <p:extLst>
      <p:ext uri="{BB962C8B-B14F-4D97-AF65-F5344CB8AC3E}">
        <p14:creationId xmlns:p14="http://schemas.microsoft.com/office/powerpoint/2010/main" val="29801504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3048000" cy="6858000"/>
          </a:xfrm>
          <a:solidFill>
            <a:schemeClr val="tx1"/>
          </a:solidFill>
        </p:spPr>
        <p:txBody>
          <a:bodyPr lIns="228600" tIns="182880" rIns="228600" bIns="228600"/>
          <a:lstStyle>
            <a:lvl1pPr>
              <a:defRPr sz="2133">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3048000" y="0"/>
            <a:ext cx="3048000" cy="6858000"/>
          </a:xfrm>
          <a:solidFill>
            <a:schemeClr val="accent2"/>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p:txBody>
      </p:sp>
      <p:sp>
        <p:nvSpPr>
          <p:cNvPr id="15" name="Content Placeholder 14"/>
          <p:cNvSpPr>
            <a:spLocks noGrp="1"/>
          </p:cNvSpPr>
          <p:nvPr>
            <p:ph sz="quarter" idx="21"/>
          </p:nvPr>
        </p:nvSpPr>
        <p:spPr>
          <a:xfrm>
            <a:off x="6096000" y="0"/>
            <a:ext cx="3048000" cy="6858000"/>
          </a:xfrm>
          <a:solidFill>
            <a:schemeClr val="accent3"/>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p:txBody>
      </p:sp>
      <p:sp>
        <p:nvSpPr>
          <p:cNvPr id="17" name="Content Placeholder 16"/>
          <p:cNvSpPr>
            <a:spLocks noGrp="1"/>
          </p:cNvSpPr>
          <p:nvPr>
            <p:ph sz="quarter" idx="22"/>
          </p:nvPr>
        </p:nvSpPr>
        <p:spPr>
          <a:xfrm>
            <a:off x="9144000" y="0"/>
            <a:ext cx="3048000" cy="6858000"/>
          </a:xfrm>
          <a:solidFill>
            <a:schemeClr val="tx2">
              <a:lumMod val="75000"/>
            </a:schemeClr>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Tree>
    <p:extLst>
      <p:ext uri="{BB962C8B-B14F-4D97-AF65-F5344CB8AC3E}">
        <p14:creationId xmlns:p14="http://schemas.microsoft.com/office/powerpoint/2010/main" val="39767812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304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713179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304800" y="1488651"/>
            <a:ext cx="2438400" cy="4605867"/>
          </a:xfrm>
        </p:spPr>
        <p:txBody>
          <a:bodyPr/>
          <a:lstStyle>
            <a:lvl1pPr>
              <a:defRPr sz="1867"/>
            </a:lvl1pPr>
            <a:lvl2pPr>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352800" y="889000"/>
            <a:ext cx="8534400" cy="50990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22548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304800" y="1488651"/>
            <a:ext cx="2438400" cy="4605867"/>
          </a:xfrm>
        </p:spPr>
        <p:txBody>
          <a:bodyPr/>
          <a:lstStyle>
            <a:lvl1pPr>
              <a:defRPr sz="1867"/>
            </a:lvl1pPr>
            <a:lvl2pPr>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37803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6096000" y="0"/>
            <a:ext cx="6096000" cy="6858000"/>
          </a:xfrm>
        </p:spPr>
        <p:txBody>
          <a:bodyPr/>
          <a:lstStyle/>
          <a:p>
            <a:r>
              <a:rPr lang="en-US"/>
              <a:t>Click icon to add picture</a:t>
            </a:r>
          </a:p>
        </p:txBody>
      </p:sp>
    </p:spTree>
    <p:extLst>
      <p:ext uri="{BB962C8B-B14F-4D97-AF65-F5344CB8AC3E}">
        <p14:creationId xmlns:p14="http://schemas.microsoft.com/office/powerpoint/2010/main" val="6575876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6267189" y="1454615"/>
            <a:ext cx="5620011" cy="4608576"/>
          </a:xfrm>
        </p:spPr>
        <p:txBody>
          <a:bodyPr/>
          <a:lstStyle>
            <a:lvl1pPr marL="156629" indent="-156629">
              <a:tabLst/>
              <a:defRPr sz="3200"/>
            </a:lvl1pPr>
            <a:lvl2pPr marL="0" indent="0">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7963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6096000" y="0"/>
            <a:ext cx="6096000" cy="6858000"/>
          </a:xfrm>
        </p:spPr>
        <p:txBody>
          <a:bodyPr/>
          <a:lstStyle/>
          <a:p>
            <a:r>
              <a:rPr lang="en-US"/>
              <a:t>Click icon to add picture</a:t>
            </a:r>
          </a:p>
        </p:txBody>
      </p:sp>
      <p:sp>
        <p:nvSpPr>
          <p:cNvPr id="2" name="Title 1"/>
          <p:cNvSpPr>
            <a:spLocks noGrp="1"/>
          </p:cNvSpPr>
          <p:nvPr>
            <p:ph type="title"/>
          </p:nvPr>
        </p:nvSpPr>
        <p:spPr>
          <a:xfrm>
            <a:off x="304800" y="268224"/>
            <a:ext cx="5486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7" name="Text Placeholder 6"/>
          <p:cNvSpPr>
            <a:spLocks noGrp="1"/>
          </p:cNvSpPr>
          <p:nvPr>
            <p:ph type="body" sz="quarter" idx="14"/>
          </p:nvPr>
        </p:nvSpPr>
        <p:spPr>
          <a:xfrm>
            <a:off x="304800" y="1463039"/>
            <a:ext cx="2438400" cy="478112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63039"/>
            <a:ext cx="2438400" cy="478112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748260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304800" y="256033"/>
            <a:ext cx="2438400" cy="5878660"/>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3352800" y="300567"/>
            <a:ext cx="8534400" cy="6129867"/>
          </a:xfrm>
        </p:spPr>
        <p:txBody>
          <a:bodyPr/>
          <a:lstStyle/>
          <a:p>
            <a:r>
              <a:rPr lang="en-US"/>
              <a:t>Click icon to add table</a:t>
            </a:r>
          </a:p>
        </p:txBody>
      </p:sp>
    </p:spTree>
    <p:extLst>
      <p:ext uri="{BB962C8B-B14F-4D97-AF65-F5344CB8AC3E}">
        <p14:creationId xmlns:p14="http://schemas.microsoft.com/office/powerpoint/2010/main" val="216601363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18409356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2549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304800" y="1524000"/>
            <a:ext cx="5486400" cy="4779264"/>
          </a:xfrm>
        </p:spPr>
        <p:txBody>
          <a:bodyPr/>
          <a:lstStyle>
            <a:lvl1pPr marL="0" indent="0">
              <a:spcBef>
                <a:spcPts val="0"/>
              </a:spcBef>
              <a:tabLst>
                <a:tab pos="5253435" algn="dec"/>
              </a:tabLst>
              <a:defRPr sz="1467"/>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Edit Master text styles</a:t>
            </a:r>
          </a:p>
        </p:txBody>
      </p:sp>
    </p:spTree>
    <p:extLst>
      <p:ext uri="{BB962C8B-B14F-4D97-AF65-F5344CB8AC3E}">
        <p14:creationId xmlns:p14="http://schemas.microsoft.com/office/powerpoint/2010/main" val="41946893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pic>
        <p:nvPicPr>
          <p:cNvPr id="5" name="Picture 4" descr="ibm_gry.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34604" y="2914867"/>
            <a:ext cx="1730144" cy="701463"/>
          </a:xfrm>
          <a:prstGeom prst="rect">
            <a:avLst/>
          </a:prstGeom>
        </p:spPr>
      </p:pic>
    </p:spTree>
    <p:extLst>
      <p:ext uri="{BB962C8B-B14F-4D97-AF65-F5344CB8AC3E}">
        <p14:creationId xmlns:p14="http://schemas.microsoft.com/office/powerpoint/2010/main" val="5179928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43419" y="122237"/>
            <a:ext cx="10627783" cy="411163"/>
          </a:xfrm>
        </p:spPr>
        <p:txBody>
          <a:bodyPr/>
          <a:lstStyle/>
          <a:p>
            <a:r>
              <a:rPr lang="en-US"/>
              <a:t>Click to edit Master title style</a:t>
            </a:r>
          </a:p>
        </p:txBody>
      </p:sp>
      <p:sp>
        <p:nvSpPr>
          <p:cNvPr id="3" name="Table Placeholder 2"/>
          <p:cNvSpPr>
            <a:spLocks noGrp="1"/>
          </p:cNvSpPr>
          <p:nvPr>
            <p:ph type="tbl" idx="1"/>
          </p:nvPr>
        </p:nvSpPr>
        <p:spPr>
          <a:xfrm>
            <a:off x="243417" y="685801"/>
            <a:ext cx="11582400" cy="5668963"/>
          </a:xfrm>
        </p:spPr>
        <p:txBody>
          <a:bodyPr/>
          <a:lstStyle/>
          <a:p>
            <a:pPr lvl="0"/>
            <a:endParaRPr lang="en-US" noProof="0"/>
          </a:p>
        </p:txBody>
      </p:sp>
      <p:sp>
        <p:nvSpPr>
          <p:cNvPr id="4" name="Rectangle 5"/>
          <p:cNvSpPr>
            <a:spLocks noGrp="1" noChangeArrowheads="1"/>
          </p:cNvSpPr>
          <p:nvPr>
            <p:ph type="sldNum" sz="quarter" idx="10"/>
          </p:nvPr>
        </p:nvSpPr>
        <p:spPr>
          <a:ln/>
        </p:spPr>
        <p:txBody>
          <a:bodyPr/>
          <a:lstStyle>
            <a:lvl1pPr>
              <a:defRPr/>
            </a:lvl1pPr>
          </a:lstStyle>
          <a:p>
            <a:pPr>
              <a:defRPr/>
            </a:pPr>
            <a:fld id="{E707E752-6170-47D7-8046-2A9D8331EE50}" type="slidenum">
              <a:rPr lang="zh-TW" altLang="en-US"/>
              <a:pPr>
                <a:defRPr/>
              </a:pPr>
              <a:t>‹#›</a:t>
            </a:fld>
            <a:endParaRPr lang="en-US" altLang="zh-TW"/>
          </a:p>
        </p:txBody>
      </p:sp>
    </p:spTree>
    <p:extLst>
      <p:ext uri="{BB962C8B-B14F-4D97-AF65-F5344CB8AC3E}">
        <p14:creationId xmlns:p14="http://schemas.microsoft.com/office/powerpoint/2010/main" val="2875954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5" name="Picture 5" descr="loading-13.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1827936" y="91020"/>
            <a:ext cx="256117" cy="260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6"/>
          <p:cNvSpPr txBox="1">
            <a:spLocks noChangeArrowheads="1"/>
          </p:cNvSpPr>
          <p:nvPr userDrawn="1"/>
        </p:nvSpPr>
        <p:spPr bwMode="auto">
          <a:xfrm>
            <a:off x="10509253" y="137612"/>
            <a:ext cx="1394883" cy="287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59" tIns="60929" rIns="121859" bIns="60929">
            <a:spAutoFit/>
          </a:bodyPr>
          <a:lstStyle>
            <a:lvl1pPr>
              <a:defRPr sz="2400">
                <a:solidFill>
                  <a:schemeClr val="bg1"/>
                </a:solidFill>
                <a:latin typeface="Calibri" charset="0"/>
                <a:ea typeface="ＭＳ Ｐゴシック" charset="0"/>
                <a:cs typeface="ＭＳ Ｐゴシック" charset="0"/>
              </a:defRPr>
            </a:lvl1pPr>
            <a:lvl2pPr marL="742950" indent="-285750">
              <a:defRPr sz="2400">
                <a:solidFill>
                  <a:schemeClr val="bg1"/>
                </a:solidFill>
                <a:latin typeface="Calibri" charset="0"/>
                <a:ea typeface="ＭＳ Ｐゴシック" charset="0"/>
              </a:defRPr>
            </a:lvl2pPr>
            <a:lvl3pPr marL="1143000" indent="-228600">
              <a:defRPr sz="2400">
                <a:solidFill>
                  <a:schemeClr val="bg1"/>
                </a:solidFill>
                <a:latin typeface="Calibri" charset="0"/>
                <a:ea typeface="ＭＳ Ｐゴシック" charset="0"/>
              </a:defRPr>
            </a:lvl3pPr>
            <a:lvl4pPr marL="1600200" indent="-228600">
              <a:defRPr sz="2400">
                <a:solidFill>
                  <a:schemeClr val="bg1"/>
                </a:solidFill>
                <a:latin typeface="Calibri" charset="0"/>
                <a:ea typeface="ＭＳ Ｐゴシック" charset="0"/>
              </a:defRPr>
            </a:lvl4pPr>
            <a:lvl5pPr marL="2057400" indent="-228600">
              <a:defRPr sz="2400">
                <a:solidFill>
                  <a:schemeClr val="bg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bg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bg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bg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bg1"/>
                </a:solidFill>
                <a:latin typeface="Calibri" charset="0"/>
                <a:ea typeface="ＭＳ Ｐゴシック" charset="0"/>
              </a:defRPr>
            </a:lvl9pPr>
          </a:lstStyle>
          <a:p>
            <a:pPr>
              <a:defRPr/>
            </a:pPr>
            <a:r>
              <a:rPr lang="en-US" sz="1067" dirty="0">
                <a:solidFill>
                  <a:srgbClr val="404040"/>
                </a:solidFill>
                <a:latin typeface="Arial" charset="0"/>
                <a:cs typeface="Arial" charset="0"/>
              </a:rPr>
              <a:t>Cognitive Systems</a:t>
            </a:r>
          </a:p>
        </p:txBody>
      </p:sp>
      <p:sp>
        <p:nvSpPr>
          <p:cNvPr id="8" name="Title Placeholder 3"/>
          <p:cNvSpPr>
            <a:spLocks noGrp="1"/>
          </p:cNvSpPr>
          <p:nvPr>
            <p:ph type="title"/>
          </p:nvPr>
        </p:nvSpPr>
        <p:spPr>
          <a:xfrm>
            <a:off x="351084" y="444501"/>
            <a:ext cx="11904453" cy="527347"/>
          </a:xfrm>
          <a:prstGeom prst="rect">
            <a:avLst/>
          </a:prstGeom>
        </p:spPr>
        <p:txBody>
          <a:bodyPr lIns="68534" tIns="34289" rIns="68534" bIns="34289" rtlCol="0">
            <a:noAutofit/>
          </a:bodyPr>
          <a:lstStyle>
            <a:lvl1pPr>
              <a:defRPr sz="3200">
                <a:solidFill>
                  <a:srgbClr val="2B5980"/>
                </a:solidFill>
              </a:defRPr>
            </a:lvl1pPr>
          </a:lstStyle>
          <a:p>
            <a:r>
              <a:rPr lang="en-US" dirty="0"/>
              <a:t>Click to edit Master title style</a:t>
            </a:r>
          </a:p>
        </p:txBody>
      </p:sp>
    </p:spTree>
    <p:extLst>
      <p:ext uri="{BB962C8B-B14F-4D97-AF65-F5344CB8AC3E}">
        <p14:creationId xmlns:p14="http://schemas.microsoft.com/office/powerpoint/2010/main" val="8156896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pic>
        <p:nvPicPr>
          <p:cNvPr id="5" name="Picture 5" descr="loading-13.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1827936" y="91020"/>
            <a:ext cx="256117" cy="260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6"/>
          <p:cNvSpPr txBox="1">
            <a:spLocks noChangeArrowheads="1"/>
          </p:cNvSpPr>
          <p:nvPr userDrawn="1"/>
        </p:nvSpPr>
        <p:spPr bwMode="auto">
          <a:xfrm>
            <a:off x="10509253" y="137612"/>
            <a:ext cx="1394883" cy="287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59" tIns="60929" rIns="121859" bIns="60929">
            <a:spAutoFit/>
          </a:bodyPr>
          <a:lstStyle>
            <a:lvl1pPr>
              <a:defRPr sz="2400">
                <a:solidFill>
                  <a:schemeClr val="bg1"/>
                </a:solidFill>
                <a:latin typeface="Calibri" charset="0"/>
                <a:ea typeface="ＭＳ Ｐゴシック" charset="0"/>
                <a:cs typeface="ＭＳ Ｐゴシック" charset="0"/>
              </a:defRPr>
            </a:lvl1pPr>
            <a:lvl2pPr marL="742950" indent="-285750">
              <a:defRPr sz="2400">
                <a:solidFill>
                  <a:schemeClr val="bg1"/>
                </a:solidFill>
                <a:latin typeface="Calibri" charset="0"/>
                <a:ea typeface="ＭＳ Ｐゴシック" charset="0"/>
              </a:defRPr>
            </a:lvl2pPr>
            <a:lvl3pPr marL="1143000" indent="-228600">
              <a:defRPr sz="2400">
                <a:solidFill>
                  <a:schemeClr val="bg1"/>
                </a:solidFill>
                <a:latin typeface="Calibri" charset="0"/>
                <a:ea typeface="ＭＳ Ｐゴシック" charset="0"/>
              </a:defRPr>
            </a:lvl3pPr>
            <a:lvl4pPr marL="1600200" indent="-228600">
              <a:defRPr sz="2400">
                <a:solidFill>
                  <a:schemeClr val="bg1"/>
                </a:solidFill>
                <a:latin typeface="Calibri" charset="0"/>
                <a:ea typeface="ＭＳ Ｐゴシック" charset="0"/>
              </a:defRPr>
            </a:lvl4pPr>
            <a:lvl5pPr marL="2057400" indent="-228600">
              <a:defRPr sz="2400">
                <a:solidFill>
                  <a:schemeClr val="bg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bg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bg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bg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bg1"/>
                </a:solidFill>
                <a:latin typeface="Calibri" charset="0"/>
                <a:ea typeface="ＭＳ Ｐゴシック" charset="0"/>
              </a:defRPr>
            </a:lvl9pPr>
          </a:lstStyle>
          <a:p>
            <a:pPr>
              <a:defRPr/>
            </a:pPr>
            <a:r>
              <a:rPr lang="en-US" sz="1067" dirty="0">
                <a:solidFill>
                  <a:srgbClr val="404040"/>
                </a:solidFill>
                <a:latin typeface="Arial" charset="0"/>
                <a:cs typeface="Arial" charset="0"/>
              </a:rPr>
              <a:t>Cognitive Systems</a:t>
            </a:r>
          </a:p>
        </p:txBody>
      </p:sp>
      <p:sp>
        <p:nvSpPr>
          <p:cNvPr id="8" name="Title Placeholder 3"/>
          <p:cNvSpPr>
            <a:spLocks noGrp="1"/>
          </p:cNvSpPr>
          <p:nvPr>
            <p:ph type="title"/>
          </p:nvPr>
        </p:nvSpPr>
        <p:spPr>
          <a:xfrm>
            <a:off x="351084" y="444501"/>
            <a:ext cx="11904453" cy="527347"/>
          </a:xfrm>
          <a:prstGeom prst="rect">
            <a:avLst/>
          </a:prstGeom>
        </p:spPr>
        <p:txBody>
          <a:bodyPr lIns="68534" tIns="34289" rIns="68534" bIns="34289" rtlCol="0">
            <a:noAutofit/>
          </a:bodyPr>
          <a:lstStyle>
            <a:lvl1pPr>
              <a:defRPr sz="3200">
                <a:solidFill>
                  <a:srgbClr val="2B5980"/>
                </a:solidFill>
              </a:defRPr>
            </a:lvl1pPr>
          </a:lstStyle>
          <a:p>
            <a:r>
              <a:rPr lang="en-US" dirty="0"/>
              <a:t>Click to edit Master title style</a:t>
            </a:r>
          </a:p>
        </p:txBody>
      </p:sp>
    </p:spTree>
    <p:extLst>
      <p:ext uri="{BB962C8B-B14F-4D97-AF65-F5344CB8AC3E}">
        <p14:creationId xmlns:p14="http://schemas.microsoft.com/office/powerpoint/2010/main" val="14701533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pic>
        <p:nvPicPr>
          <p:cNvPr id="5" name="Picture 5" descr="loading-13.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1827936" y="91020"/>
            <a:ext cx="256117" cy="260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6"/>
          <p:cNvSpPr txBox="1">
            <a:spLocks noChangeArrowheads="1"/>
          </p:cNvSpPr>
          <p:nvPr userDrawn="1"/>
        </p:nvSpPr>
        <p:spPr bwMode="auto">
          <a:xfrm>
            <a:off x="10509253" y="137612"/>
            <a:ext cx="1394883" cy="287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59" tIns="60929" rIns="121859" bIns="60929">
            <a:spAutoFit/>
          </a:bodyPr>
          <a:lstStyle>
            <a:lvl1pPr>
              <a:defRPr sz="2400">
                <a:solidFill>
                  <a:schemeClr val="bg1"/>
                </a:solidFill>
                <a:latin typeface="Calibri" charset="0"/>
                <a:ea typeface="ＭＳ Ｐゴシック" charset="0"/>
                <a:cs typeface="ＭＳ Ｐゴシック" charset="0"/>
              </a:defRPr>
            </a:lvl1pPr>
            <a:lvl2pPr marL="742950" indent="-285750">
              <a:defRPr sz="2400">
                <a:solidFill>
                  <a:schemeClr val="bg1"/>
                </a:solidFill>
                <a:latin typeface="Calibri" charset="0"/>
                <a:ea typeface="ＭＳ Ｐゴシック" charset="0"/>
              </a:defRPr>
            </a:lvl2pPr>
            <a:lvl3pPr marL="1143000" indent="-228600">
              <a:defRPr sz="2400">
                <a:solidFill>
                  <a:schemeClr val="bg1"/>
                </a:solidFill>
                <a:latin typeface="Calibri" charset="0"/>
                <a:ea typeface="ＭＳ Ｐゴシック" charset="0"/>
              </a:defRPr>
            </a:lvl3pPr>
            <a:lvl4pPr marL="1600200" indent="-228600">
              <a:defRPr sz="2400">
                <a:solidFill>
                  <a:schemeClr val="bg1"/>
                </a:solidFill>
                <a:latin typeface="Calibri" charset="0"/>
                <a:ea typeface="ＭＳ Ｐゴシック" charset="0"/>
              </a:defRPr>
            </a:lvl4pPr>
            <a:lvl5pPr marL="2057400" indent="-228600">
              <a:defRPr sz="2400">
                <a:solidFill>
                  <a:schemeClr val="bg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bg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bg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bg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bg1"/>
                </a:solidFill>
                <a:latin typeface="Calibri" charset="0"/>
                <a:ea typeface="ＭＳ Ｐゴシック" charset="0"/>
              </a:defRPr>
            </a:lvl9pPr>
          </a:lstStyle>
          <a:p>
            <a:pPr>
              <a:defRPr/>
            </a:pPr>
            <a:r>
              <a:rPr lang="en-US" sz="1067" dirty="0">
                <a:solidFill>
                  <a:srgbClr val="404040"/>
                </a:solidFill>
                <a:latin typeface="Arial" charset="0"/>
                <a:cs typeface="Arial" charset="0"/>
              </a:rPr>
              <a:t>Cognitive Systems</a:t>
            </a:r>
          </a:p>
        </p:txBody>
      </p:sp>
      <p:sp>
        <p:nvSpPr>
          <p:cNvPr id="8" name="Title Placeholder 3"/>
          <p:cNvSpPr>
            <a:spLocks noGrp="1"/>
          </p:cNvSpPr>
          <p:nvPr>
            <p:ph type="title"/>
          </p:nvPr>
        </p:nvSpPr>
        <p:spPr>
          <a:xfrm>
            <a:off x="351084" y="444501"/>
            <a:ext cx="11904453" cy="527347"/>
          </a:xfrm>
          <a:prstGeom prst="rect">
            <a:avLst/>
          </a:prstGeom>
        </p:spPr>
        <p:txBody>
          <a:bodyPr lIns="68534" tIns="34289" rIns="68534" bIns="34289" rtlCol="0">
            <a:noAutofit/>
          </a:bodyPr>
          <a:lstStyle>
            <a:lvl1pPr>
              <a:defRPr sz="3200">
                <a:solidFill>
                  <a:srgbClr val="2B5980"/>
                </a:solidFill>
              </a:defRPr>
            </a:lvl1pPr>
          </a:lstStyle>
          <a:p>
            <a:r>
              <a:rPr lang="en-US" dirty="0"/>
              <a:t>Click to edit Master title style</a:t>
            </a:r>
          </a:p>
        </p:txBody>
      </p:sp>
    </p:spTree>
    <p:extLst>
      <p:ext uri="{BB962C8B-B14F-4D97-AF65-F5344CB8AC3E}">
        <p14:creationId xmlns:p14="http://schemas.microsoft.com/office/powerpoint/2010/main" val="12246793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5" name="Picture 5" descr="loading-13.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1827936" y="91020"/>
            <a:ext cx="256117" cy="260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6"/>
          <p:cNvSpPr txBox="1">
            <a:spLocks noChangeArrowheads="1"/>
          </p:cNvSpPr>
          <p:nvPr userDrawn="1"/>
        </p:nvSpPr>
        <p:spPr bwMode="auto">
          <a:xfrm>
            <a:off x="10509253" y="137612"/>
            <a:ext cx="1394883" cy="287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59" tIns="60929" rIns="121859" bIns="60929">
            <a:spAutoFit/>
          </a:bodyPr>
          <a:lstStyle>
            <a:lvl1pPr>
              <a:defRPr sz="2400">
                <a:solidFill>
                  <a:schemeClr val="bg1"/>
                </a:solidFill>
                <a:latin typeface="Calibri" charset="0"/>
                <a:ea typeface="ＭＳ Ｐゴシック" charset="0"/>
                <a:cs typeface="ＭＳ Ｐゴシック" charset="0"/>
              </a:defRPr>
            </a:lvl1pPr>
            <a:lvl2pPr marL="742950" indent="-285750">
              <a:defRPr sz="2400">
                <a:solidFill>
                  <a:schemeClr val="bg1"/>
                </a:solidFill>
                <a:latin typeface="Calibri" charset="0"/>
                <a:ea typeface="ＭＳ Ｐゴシック" charset="0"/>
              </a:defRPr>
            </a:lvl2pPr>
            <a:lvl3pPr marL="1143000" indent="-228600">
              <a:defRPr sz="2400">
                <a:solidFill>
                  <a:schemeClr val="bg1"/>
                </a:solidFill>
                <a:latin typeface="Calibri" charset="0"/>
                <a:ea typeface="ＭＳ Ｐゴシック" charset="0"/>
              </a:defRPr>
            </a:lvl3pPr>
            <a:lvl4pPr marL="1600200" indent="-228600">
              <a:defRPr sz="2400">
                <a:solidFill>
                  <a:schemeClr val="bg1"/>
                </a:solidFill>
                <a:latin typeface="Calibri" charset="0"/>
                <a:ea typeface="ＭＳ Ｐゴシック" charset="0"/>
              </a:defRPr>
            </a:lvl4pPr>
            <a:lvl5pPr marL="2057400" indent="-228600">
              <a:defRPr sz="2400">
                <a:solidFill>
                  <a:schemeClr val="bg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bg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bg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bg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bg1"/>
                </a:solidFill>
                <a:latin typeface="Calibri" charset="0"/>
                <a:ea typeface="ＭＳ Ｐゴシック" charset="0"/>
              </a:defRPr>
            </a:lvl9pPr>
          </a:lstStyle>
          <a:p>
            <a:pPr>
              <a:defRPr/>
            </a:pPr>
            <a:r>
              <a:rPr lang="en-US" sz="1067" dirty="0">
                <a:solidFill>
                  <a:srgbClr val="404040"/>
                </a:solidFill>
                <a:latin typeface="Arial" charset="0"/>
                <a:cs typeface="Arial" charset="0"/>
              </a:rPr>
              <a:t>Cognitive Systems</a:t>
            </a:r>
          </a:p>
        </p:txBody>
      </p:sp>
      <p:sp>
        <p:nvSpPr>
          <p:cNvPr id="8" name="Title Placeholder 3"/>
          <p:cNvSpPr>
            <a:spLocks noGrp="1"/>
          </p:cNvSpPr>
          <p:nvPr>
            <p:ph type="title"/>
          </p:nvPr>
        </p:nvSpPr>
        <p:spPr>
          <a:xfrm>
            <a:off x="351084" y="444501"/>
            <a:ext cx="11904453" cy="527347"/>
          </a:xfrm>
          <a:prstGeom prst="rect">
            <a:avLst/>
          </a:prstGeom>
        </p:spPr>
        <p:txBody>
          <a:bodyPr lIns="68534" tIns="34289" rIns="68534" bIns="34289" rtlCol="0">
            <a:noAutofit/>
          </a:bodyPr>
          <a:lstStyle>
            <a:lvl1pPr>
              <a:defRPr sz="3200">
                <a:solidFill>
                  <a:srgbClr val="2B5980"/>
                </a:solidFill>
              </a:defRPr>
            </a:lvl1pPr>
          </a:lstStyle>
          <a:p>
            <a:r>
              <a:rPr lang="en-US" dirty="0"/>
              <a:t>Click to edit Master title style</a:t>
            </a:r>
          </a:p>
        </p:txBody>
      </p:sp>
    </p:spTree>
    <p:extLst>
      <p:ext uri="{BB962C8B-B14F-4D97-AF65-F5344CB8AC3E}">
        <p14:creationId xmlns:p14="http://schemas.microsoft.com/office/powerpoint/2010/main" val="1900897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1377696"/>
            <a:ext cx="5486400" cy="4754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6400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
        <p:nvSpPr>
          <p:cNvPr id="10" name="Text Placeholder 9"/>
          <p:cNvSpPr>
            <a:spLocks noGrp="1"/>
          </p:cNvSpPr>
          <p:nvPr>
            <p:ph type="body" sz="quarter" idx="16"/>
          </p:nvPr>
        </p:nvSpPr>
        <p:spPr>
          <a:xfrm>
            <a:off x="9448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594711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pic>
        <p:nvPicPr>
          <p:cNvPr id="6" name="Picture 5" descr="ibm_gry.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1749" y="6254497"/>
            <a:ext cx="695452" cy="281961"/>
          </a:xfrm>
          <a:prstGeom prst="rect">
            <a:avLst/>
          </a:prstGeom>
        </p:spPr>
      </p:pic>
    </p:spTree>
    <p:extLst>
      <p:ext uri="{BB962C8B-B14F-4D97-AF65-F5344CB8AC3E}">
        <p14:creationId xmlns:p14="http://schemas.microsoft.com/office/powerpoint/2010/main" val="16107061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4305977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66800"/>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1658112"/>
            <a:ext cx="5498592" cy="4336288"/>
          </a:xfrm>
        </p:spPr>
        <p:txBody>
          <a:bodyPr/>
          <a:lstStyle>
            <a:lvl1pPr>
              <a:spcBef>
                <a:spcPts val="0"/>
              </a:spcBef>
              <a:defRPr/>
            </a:lvl1pPr>
            <a:lvl2pPr marL="0" indent="0">
              <a:spcBef>
                <a:spcPts val="0"/>
              </a:spcBef>
              <a:buNone/>
              <a:defRPr/>
            </a:lvl2pPr>
            <a:lvl3pPr marL="268809" indent="0">
              <a:buNone/>
              <a:defRPr/>
            </a:lvl3pPr>
            <a:lvl4pPr marL="579952" indent="0">
              <a:buNone/>
              <a:defRPr/>
            </a:lvl4pPr>
            <a:lvl5pPr marL="842412"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
        <p:nvSpPr>
          <p:cNvPr id="8" name="Text Placeholder 7"/>
          <p:cNvSpPr>
            <a:spLocks noGrp="1"/>
          </p:cNvSpPr>
          <p:nvPr>
            <p:ph type="body" sz="quarter" idx="13"/>
          </p:nvPr>
        </p:nvSpPr>
        <p:spPr>
          <a:xfrm>
            <a:off x="292608" y="1658112"/>
            <a:ext cx="5498592" cy="4336288"/>
          </a:xfrm>
        </p:spPr>
        <p:txBody>
          <a:bodyPr/>
          <a:lstStyle>
            <a:lvl1pPr>
              <a:spcBef>
                <a:spcPts val="0"/>
              </a:spcBef>
              <a:defRPr/>
            </a:lvl1pPr>
            <a:lvl2pPr marL="0" indent="0">
              <a:spcBef>
                <a:spcPts val="0"/>
              </a:spcBef>
              <a:buNone/>
              <a:defRPr/>
            </a:lvl2pPr>
            <a:lvl3pPr marL="268809" indent="0">
              <a:buNone/>
              <a:defRPr/>
            </a:lvl3pPr>
            <a:lvl4pPr marL="579952" indent="0">
              <a:buNone/>
              <a:defRPr/>
            </a:lvl4pPr>
            <a:lvl5pPr marL="842412"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Tree>
    <p:extLst>
      <p:ext uri="{BB962C8B-B14F-4D97-AF65-F5344CB8AC3E}">
        <p14:creationId xmlns:p14="http://schemas.microsoft.com/office/powerpoint/2010/main" val="337910793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92608" y="292608"/>
            <a:ext cx="5510784" cy="1072896"/>
          </a:xfrm>
        </p:spPr>
        <p:txBody>
          <a:bodyPr/>
          <a:lstStyle>
            <a:lvl1pPr>
              <a:defRPr sz="2133"/>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82880" y="1511808"/>
            <a:ext cx="5608320" cy="4482592"/>
          </a:xfrm>
        </p:spPr>
        <p:txBody>
          <a:bodyPr/>
          <a:lstStyle>
            <a:lvl1pPr>
              <a:lnSpc>
                <a:spcPct val="90000"/>
              </a:lnSpc>
              <a:defRPr sz="12800" b="1"/>
            </a:lvl1pPr>
          </a:lstStyle>
          <a:p>
            <a:pPr lvl="0"/>
            <a:r>
              <a:rPr lang="en-US" dirty="0"/>
              <a:t>Click to edit Master text styles</a:t>
            </a:r>
          </a:p>
        </p:txBody>
      </p:sp>
    </p:spTree>
    <p:extLst>
      <p:ext uri="{BB962C8B-B14F-4D97-AF65-F5344CB8AC3E}">
        <p14:creationId xmlns:p14="http://schemas.microsoft.com/office/powerpoint/2010/main" val="186327463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096000" y="0"/>
            <a:ext cx="6096000" cy="6858000"/>
          </a:xfrm>
        </p:spPr>
        <p:txBody>
          <a:bodyPr lIns="91440" tIns="91440" rIns="91440" bIns="91440"/>
          <a:lstStyle>
            <a:lvl1pPr>
              <a:defRPr baseline="0"/>
            </a:lvl1pPr>
          </a:lstStyle>
          <a:p>
            <a:r>
              <a:rPr lang="en-US" dirty="0"/>
              <a:t>Drag picture to placeholder or click icon to add</a:t>
            </a:r>
          </a:p>
        </p:txBody>
      </p:sp>
      <p:sp>
        <p:nvSpPr>
          <p:cNvPr id="2" name="Title 1"/>
          <p:cNvSpPr>
            <a:spLocks noGrp="1"/>
          </p:cNvSpPr>
          <p:nvPr>
            <p:ph type="title"/>
          </p:nvPr>
        </p:nvSpPr>
        <p:spPr>
          <a:xfrm>
            <a:off x="292608" y="292608"/>
            <a:ext cx="5510784" cy="1072896"/>
          </a:xfrm>
        </p:spPr>
        <p:txBody>
          <a:bodyPr/>
          <a:lstStyle>
            <a:lvl1pPr>
              <a:defRPr sz="2133"/>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82880" y="1511808"/>
            <a:ext cx="5608320" cy="4482592"/>
          </a:xfrm>
        </p:spPr>
        <p:txBody>
          <a:bodyPr/>
          <a:lstStyle>
            <a:lvl1pPr>
              <a:lnSpc>
                <a:spcPct val="90000"/>
              </a:lnSpc>
              <a:defRPr sz="12800" b="1"/>
            </a:lvl1pPr>
          </a:lstStyle>
          <a:p>
            <a:pPr lvl="0"/>
            <a:r>
              <a:rPr lang="en-US" dirty="0"/>
              <a:t>Click to edit Master text styles</a:t>
            </a:r>
          </a:p>
        </p:txBody>
      </p:sp>
    </p:spTree>
    <p:extLst>
      <p:ext uri="{BB962C8B-B14F-4D97-AF65-F5344CB8AC3E}">
        <p14:creationId xmlns:p14="http://schemas.microsoft.com/office/powerpoint/2010/main" val="60895292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82880" y="121920"/>
            <a:ext cx="11704229" cy="5872480"/>
          </a:xfrm>
        </p:spPr>
        <p:txBody>
          <a:bodyPr/>
          <a:lstStyle>
            <a:lvl1pPr>
              <a:defRPr sz="12800" b="1"/>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835123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7416712"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8716586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a:t>Click </a:t>
            </a:r>
            <a:r>
              <a:rPr lang="en-US" dirty="0"/>
              <a:t>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5498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969666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1658112"/>
            <a:ext cx="5498501"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090405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80416" y="1621536"/>
            <a:ext cx="5522976" cy="4372864"/>
          </a:xfrm>
        </p:spPr>
        <p:txBody>
          <a:bodyPr/>
          <a:lstStyle>
            <a:lvl1pPr>
              <a:defRPr sz="3200"/>
            </a:lvl1pPr>
          </a:lstStyle>
          <a:p>
            <a:pPr lvl="0"/>
            <a:r>
              <a:rPr lang="en-US" dirty="0"/>
              <a:t>Click to edit Master text styles</a:t>
            </a:r>
          </a:p>
        </p:txBody>
      </p:sp>
    </p:spTree>
    <p:extLst>
      <p:ext uri="{BB962C8B-B14F-4D97-AF65-F5344CB8AC3E}">
        <p14:creationId xmlns:p14="http://schemas.microsoft.com/office/powerpoint/2010/main" val="1620175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6096000" y="0"/>
            <a:ext cx="6096000" cy="6858000"/>
          </a:xfrm>
          <a:prstGeom prst="rect">
            <a:avLst/>
          </a:prstGeom>
          <a:solidFill>
            <a:schemeClr val="tx1"/>
          </a:solidFill>
        </p:spPr>
        <p:txBody>
          <a:bodyPr wrap="square" lIns="0" tIns="0" rIns="0" bIns="0" rtlCol="0" anchor="ctr">
            <a:noAutofit/>
          </a:bodyPr>
          <a:lstStyle/>
          <a:p>
            <a:pPr algn="ctr"/>
            <a:endParaRPr lang="en-US" sz="1600" err="1">
              <a:solidFill>
                <a:srgbClr val="FFFFFF"/>
              </a:solidFill>
              <a:latin typeface="Arial"/>
              <a:cs typeface="Arial"/>
            </a:endParaRPr>
          </a:p>
        </p:txBody>
      </p:sp>
      <p:sp>
        <p:nvSpPr>
          <p:cNvPr id="2" name="Title 1"/>
          <p:cNvSpPr>
            <a:spLocks noGrp="1"/>
          </p:cNvSpPr>
          <p:nvPr>
            <p:ph type="title"/>
          </p:nvPr>
        </p:nvSpPr>
        <p:spPr>
          <a:xfrm>
            <a:off x="304800" y="1377696"/>
            <a:ext cx="5486400" cy="4754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6400800" y="1499617"/>
            <a:ext cx="5486400" cy="4668593"/>
          </a:xfrm>
        </p:spPr>
        <p:txBody>
          <a:bodyPr/>
          <a:lstStyle>
            <a:lvl1pPr>
              <a:defRPr>
                <a:solidFill>
                  <a:schemeClr val="bg2"/>
                </a:solidFill>
              </a:defRPr>
            </a:lvl1pPr>
            <a:lvl2pPr marL="0" indent="0">
              <a:spcBef>
                <a:spcPts val="1467"/>
              </a:spcBef>
              <a:buFontTx/>
              <a:buNone/>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Tree>
    <p:extLst>
      <p:ext uri="{BB962C8B-B14F-4D97-AF65-F5344CB8AC3E}">
        <p14:creationId xmlns:p14="http://schemas.microsoft.com/office/powerpoint/2010/main" val="206029075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3340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6388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5"/>
          </p:nvPr>
        </p:nvSpPr>
        <p:spPr>
          <a:xfrm>
            <a:off x="9436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617813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251514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2450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9436608" y="268224"/>
            <a:ext cx="2450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95000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text (light background)">
    <p:spTree>
      <p:nvGrpSpPr>
        <p:cNvPr id="1" name=""/>
        <p:cNvGrpSpPr/>
        <p:nvPr/>
      </p:nvGrpSpPr>
      <p:grpSpPr>
        <a:xfrm>
          <a:off x="0" y="0"/>
          <a:ext cx="0" cy="0"/>
          <a:chOff x="0" y="0"/>
          <a:chExt cx="0" cy="0"/>
        </a:xfrm>
      </p:grpSpPr>
      <p:sp>
        <p:nvSpPr>
          <p:cNvPr id="8" name="Rectangle 7"/>
          <p:cNvSpPr/>
          <p:nvPr userDrawn="1"/>
        </p:nvSpPr>
        <p:spPr>
          <a:xfrm>
            <a:off x="6096000" y="0"/>
            <a:ext cx="6096000" cy="6858000"/>
          </a:xfrm>
          <a:prstGeom prst="rect">
            <a:avLst/>
          </a:prstGeom>
          <a:solidFill>
            <a:schemeClr val="accent2"/>
          </a:solidFill>
        </p:spPr>
        <p:txBody>
          <a:bodyPr wrap="square" lIns="0" tIns="0" rIns="0" bIns="0" rtlCol="0" anchor="ctr">
            <a:noAutofit/>
          </a:bodyPr>
          <a:lstStyle/>
          <a:p>
            <a:pPr algn="ctr"/>
            <a:endParaRPr lang="en-US" sz="1600" err="1">
              <a:solidFill>
                <a:srgbClr val="FFFFFF"/>
              </a:solidFill>
              <a:latin typeface="Arial"/>
              <a:cs typeface="Arial"/>
            </a:endParaRPr>
          </a:p>
        </p:txBody>
      </p:sp>
      <p:sp>
        <p:nvSpPr>
          <p:cNvPr id="2" name="Title 1"/>
          <p:cNvSpPr>
            <a:spLocks noGrp="1"/>
          </p:cNvSpPr>
          <p:nvPr>
            <p:ph type="title"/>
          </p:nvPr>
        </p:nvSpPr>
        <p:spPr>
          <a:xfrm>
            <a:off x="280416" y="268224"/>
            <a:ext cx="5522885"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5498592" cy="572617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46569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80416" y="268224"/>
            <a:ext cx="5522976"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17144956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8325686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3095272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10"/>
          <p:cNvSpPr>
            <a:spLocks noGrp="1"/>
          </p:cNvSpPr>
          <p:nvPr>
            <p:ph sz="quarter" idx="18"/>
          </p:nvPr>
        </p:nvSpPr>
        <p:spPr>
          <a:xfrm>
            <a:off x="9144000" y="0"/>
            <a:ext cx="3048000" cy="342900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13"/>
          <p:cNvSpPr>
            <a:spLocks noGrp="1"/>
          </p:cNvSpPr>
          <p:nvPr>
            <p:ph sz="quarter" idx="19"/>
          </p:nvPr>
        </p:nvSpPr>
        <p:spPr>
          <a:xfrm>
            <a:off x="6096000" y="3426883"/>
            <a:ext cx="6096000" cy="3431116"/>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036219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0" y="-1"/>
            <a:ext cx="6096000" cy="3429001"/>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11" name="Content Placeholder 10"/>
          <p:cNvSpPr>
            <a:spLocks noGrp="1"/>
          </p:cNvSpPr>
          <p:nvPr>
            <p:ph sz="quarter" idx="18"/>
          </p:nvPr>
        </p:nvSpPr>
        <p:spPr>
          <a:xfrm>
            <a:off x="9144000" y="0"/>
            <a:ext cx="3048000" cy="342900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13"/>
          <p:cNvSpPr>
            <a:spLocks noGrp="1"/>
          </p:cNvSpPr>
          <p:nvPr>
            <p:ph sz="quarter" idx="19"/>
          </p:nvPr>
        </p:nvSpPr>
        <p:spPr>
          <a:xfrm>
            <a:off x="6096000" y="3426883"/>
            <a:ext cx="6096000" cy="3431116"/>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6"/>
          <p:cNvSpPr>
            <a:spLocks noGrp="1"/>
          </p:cNvSpPr>
          <p:nvPr>
            <p:ph sz="quarter" idx="20"/>
          </p:nvPr>
        </p:nvSpPr>
        <p:spPr>
          <a:xfrm>
            <a:off x="0" y="3426883"/>
            <a:ext cx="6096000" cy="3431116"/>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66347962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6096000" y="3426883"/>
            <a:ext cx="3048000" cy="3431117"/>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10"/>
          <p:cNvSpPr>
            <a:spLocks noGrp="1"/>
          </p:cNvSpPr>
          <p:nvPr>
            <p:ph sz="quarter" idx="18"/>
          </p:nvPr>
        </p:nvSpPr>
        <p:spPr>
          <a:xfrm>
            <a:off x="9144000" y="3426883"/>
            <a:ext cx="3048000" cy="3431117"/>
          </a:xfrm>
          <a:solidFill>
            <a:srgbClr val="6BA5FF"/>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13"/>
          <p:cNvSpPr>
            <a:spLocks noGrp="1"/>
          </p:cNvSpPr>
          <p:nvPr>
            <p:ph sz="quarter" idx="19"/>
          </p:nvPr>
        </p:nvSpPr>
        <p:spPr>
          <a:xfrm>
            <a:off x="3048001" y="3426883"/>
            <a:ext cx="3048000" cy="3431116"/>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3" name="Content Placeholder 6"/>
          <p:cNvSpPr>
            <a:spLocks noGrp="1"/>
          </p:cNvSpPr>
          <p:nvPr>
            <p:ph sz="quarter" idx="20"/>
          </p:nvPr>
        </p:nvSpPr>
        <p:spPr>
          <a:xfrm>
            <a:off x="0" y="3426883"/>
            <a:ext cx="3048000" cy="3431116"/>
          </a:xfrm>
          <a:solidFill>
            <a:srgbClr val="031973"/>
          </a:solidFill>
        </p:spPr>
        <p:txBody>
          <a:bodyPr lIns="219456" tIns="201168" rIns="228600" bIns="228600"/>
          <a:lstStyle>
            <a:lvl1pPr>
              <a:defRPr>
                <a:solidFill>
                  <a:schemeClr val="bg1"/>
                </a:solidFill>
              </a:defRPr>
            </a:lvl1pPr>
          </a:lstStyle>
          <a:p>
            <a:pPr lvl="0"/>
            <a:r>
              <a:rPr lang="en-US"/>
              <a:t>Click to edit Master text styles</a:t>
            </a:r>
          </a:p>
        </p:txBody>
      </p:sp>
      <p:sp>
        <p:nvSpPr>
          <p:cNvPr id="2" name="Title 1"/>
          <p:cNvSpPr>
            <a:spLocks noGrp="1"/>
          </p:cNvSpPr>
          <p:nvPr>
            <p:ph type="title"/>
          </p:nvPr>
        </p:nvSpPr>
        <p:spPr>
          <a:xfrm>
            <a:off x="0" y="-1"/>
            <a:ext cx="12192000" cy="3425951"/>
          </a:xfrm>
          <a:solidFill>
            <a:schemeClr val="bg1"/>
          </a:solidFill>
        </p:spPr>
        <p:txBody>
          <a:bodyPr lIns="182880" tIns="164592" rIns="228600" bIns="228600"/>
          <a:lstStyle>
            <a:lvl1pPr>
              <a:defRPr sz="6400"/>
            </a:lvl1pPr>
          </a:lstStyle>
          <a:p>
            <a:r>
              <a:rPr lang="en-US" dirty="0"/>
              <a:t>Click to edit Master title style</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71131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p>
            <a:r>
              <a:rPr lang="en-US"/>
              <a:t>Click icon to add picture</a:t>
            </a:r>
          </a:p>
        </p:txBody>
      </p:sp>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753700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701800"/>
            <a:ext cx="12192000" cy="51562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0" y="0"/>
            <a:ext cx="12192000" cy="1701800"/>
          </a:xfrm>
          <a:solidFill>
            <a:schemeClr val="bg1"/>
          </a:solidFill>
        </p:spPr>
        <p:txBody>
          <a:bodyPr lIns="210312" tIns="201168" rIns="228600" bIns="228600"/>
          <a:lstStyle>
            <a:lvl1pPr>
              <a:defRPr>
                <a:solidFill>
                  <a:schemeClr val="tx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932010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12192000" cy="6864096"/>
          </a:xfrm>
        </p:spPr>
        <p:txBody>
          <a:bodyPr lIns="91440" tIns="91440" rIns="91440" bIns="91440"/>
          <a:lstStyle/>
          <a:p>
            <a:r>
              <a:rPr lang="en-US" dirty="0"/>
              <a:t>Drag picture to placeholder or </a:t>
            </a:r>
            <a:r>
              <a:rPr lang="en-US"/>
              <a:t>click icon to add</a:t>
            </a:r>
          </a:p>
        </p:txBody>
      </p:sp>
      <p:sp>
        <p:nvSpPr>
          <p:cNvPr id="8" name="Text Placeholder 5"/>
          <p:cNvSpPr>
            <a:spLocks noGrp="1"/>
          </p:cNvSpPr>
          <p:nvPr>
            <p:ph type="body" sz="quarter" idx="13"/>
          </p:nvPr>
        </p:nvSpPr>
        <p:spPr>
          <a:xfrm>
            <a:off x="0" y="3441701"/>
            <a:ext cx="3048000" cy="3416300"/>
          </a:xfrm>
          <a:solidFill>
            <a:schemeClr val="bg1"/>
          </a:solidFill>
        </p:spPr>
        <p:txBody>
          <a:bodyPr lIns="228600" tIns="228600" rIns="228600" bIns="2286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p:nvPr>
        </p:nvSpPr>
        <p:spPr>
          <a:xfrm>
            <a:off x="-3" y="3429000"/>
            <a:ext cx="3425952" cy="3429000"/>
          </a:xfrm>
          <a:solidFill>
            <a:schemeClr val="bg1"/>
          </a:solidFill>
        </p:spPr>
        <p:txBody>
          <a:bodyPr lIns="219456" tIns="201168" rIns="228600" bIns="228600"/>
          <a:lstStyle>
            <a:lvl1pPr>
              <a:buClr>
                <a:schemeClr val="tx1"/>
              </a:buClr>
              <a:defRPr>
                <a:solidFill>
                  <a:schemeClr val="tx1"/>
                </a:solidFill>
              </a:defRPr>
            </a:lvl1pPr>
            <a:lvl2pPr>
              <a:buClr>
                <a:schemeClr val="tx1"/>
              </a:buClr>
              <a:defRPr sz="1333">
                <a:solidFill>
                  <a:schemeClr val="tx1"/>
                </a:solidFill>
              </a:defRPr>
            </a:lvl2pPr>
            <a:lvl3pPr>
              <a:buClr>
                <a:schemeClr val="tx1"/>
              </a:buClr>
              <a:defRPr sz="1333">
                <a:solidFill>
                  <a:schemeClr val="tx1"/>
                </a:solidFill>
              </a:defRPr>
            </a:lvl3pPr>
            <a:lvl4pPr>
              <a:buClr>
                <a:schemeClr val="tx1"/>
              </a:buClr>
              <a:defRPr sz="1333">
                <a:solidFill>
                  <a:schemeClr val="tx1"/>
                </a:solidFill>
              </a:defRPr>
            </a:lvl4pPr>
            <a:lvl5pPr>
              <a:buClr>
                <a:schemeClr val="tx1"/>
              </a:buClr>
              <a:defRPr sz="1333">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7241804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3048000" cy="6864096"/>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13"/>
          </p:nvPr>
        </p:nvSpPr>
        <p:spPr>
          <a:xfrm>
            <a:off x="3048000" y="0"/>
            <a:ext cx="3048000" cy="6864096"/>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p:cNvSpPr>
            <a:spLocks noGrp="1"/>
          </p:cNvSpPr>
          <p:nvPr>
            <p:ph sz="quarter" idx="14"/>
          </p:nvPr>
        </p:nvSpPr>
        <p:spPr>
          <a:xfrm>
            <a:off x="6096000" y="0"/>
            <a:ext cx="3048000" cy="6864096"/>
          </a:xfrm>
          <a:solidFill>
            <a:srgbClr val="0530AD"/>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p:cNvSpPr>
            <a:spLocks noGrp="1"/>
          </p:cNvSpPr>
          <p:nvPr>
            <p:ph sz="quarter" idx="15"/>
          </p:nvPr>
        </p:nvSpPr>
        <p:spPr>
          <a:xfrm>
            <a:off x="9144000" y="0"/>
            <a:ext cx="3048000" cy="6864096"/>
          </a:xfrm>
          <a:solidFill>
            <a:srgbClr val="031973"/>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175224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3352800" y="1658112"/>
            <a:ext cx="8534400"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967635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914012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5"/>
          </p:nvPr>
        </p:nvSpPr>
        <p:spPr>
          <a:xfrm>
            <a:off x="3340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855395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3340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6364224" y="1621536"/>
            <a:ext cx="5522976" cy="4372864"/>
          </a:xfrm>
        </p:spPr>
        <p:txBody>
          <a:bodyPr/>
          <a:lstStyle>
            <a:lvl1pPr>
              <a:defRPr sz="32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441711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268224"/>
            <a:ext cx="2450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6"/>
          <p:cNvSpPr>
            <a:spLocks noGrp="1"/>
          </p:cNvSpPr>
          <p:nvPr>
            <p:ph type="tbl" sz="quarter" idx="13"/>
          </p:nvPr>
        </p:nvSpPr>
        <p:spPr>
          <a:xfrm>
            <a:off x="3340608" y="268224"/>
            <a:ext cx="8546501" cy="5726176"/>
          </a:xfrm>
        </p:spPr>
        <p:txBody>
          <a:bodyPr lIns="0" tIns="0" rIns="91440" bIns="91440"/>
          <a:lstStyle/>
          <a:p>
            <a:r>
              <a:rPr lang="en-US" dirty="0"/>
              <a:t>Click icon to add table</a:t>
            </a:r>
          </a:p>
        </p:txBody>
      </p:sp>
    </p:spTree>
    <p:extLst>
      <p:ext uri="{BB962C8B-B14F-4D97-AF65-F5344CB8AC3E}">
        <p14:creationId xmlns:p14="http://schemas.microsoft.com/office/powerpoint/2010/main" val="217879456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92615090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788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0048072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82496"/>
            <a:ext cx="5498592" cy="4311904"/>
          </a:xfrm>
        </p:spPr>
        <p:txBody>
          <a:bodyPr/>
          <a:lstStyle>
            <a:lvl1pPr>
              <a:spcBef>
                <a:spcPts val="0"/>
              </a:spcBef>
              <a:defRPr sz="1333"/>
            </a:lvl1pPr>
            <a:lvl2pPr marL="0" indent="0">
              <a:spcBef>
                <a:spcPts val="0"/>
              </a:spcBef>
              <a:buNone/>
              <a:defRPr/>
            </a:lvl2pPr>
            <a:lvl3pPr marL="268809" indent="0">
              <a:buNone/>
              <a:defRPr/>
            </a:lvl3pPr>
            <a:lvl4pPr marL="579952" indent="0">
              <a:buNone/>
              <a:defRPr/>
            </a:lvl4pPr>
            <a:lvl5pPr marL="842412" indent="0">
              <a:buNone/>
              <a:defRPr/>
            </a:lvl5pPr>
          </a:lstStyle>
          <a:p>
            <a:pPr lvl="0"/>
            <a:r>
              <a:rPr lang="en-US" dirty="0"/>
              <a:t>Click to edit Master text styles</a:t>
            </a:r>
          </a:p>
        </p:txBody>
      </p:sp>
    </p:spTree>
    <p:extLst>
      <p:ext uri="{BB962C8B-B14F-4D97-AF65-F5344CB8AC3E}">
        <p14:creationId xmlns:p14="http://schemas.microsoft.com/office/powerpoint/2010/main" val="209191016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pic>
        <p:nvPicPr>
          <p:cNvPr id="5" name="Picture 4" descr="ibm_gry.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30928" y="3078270"/>
            <a:ext cx="1730144" cy="701463"/>
          </a:xfrm>
          <a:prstGeom prst="rect">
            <a:avLst/>
          </a:prstGeom>
        </p:spPr>
      </p:pic>
    </p:spTree>
    <p:extLst>
      <p:ext uri="{BB962C8B-B14F-4D97-AF65-F5344CB8AC3E}">
        <p14:creationId xmlns:p14="http://schemas.microsoft.com/office/powerpoint/2010/main" val="4734546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3484" y="593727"/>
            <a:ext cx="11394016" cy="439208"/>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55600" y="1159935"/>
            <a:ext cx="11389784" cy="520911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7339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508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57888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37C418BF-387B-4E40-AF0D-E00F021A8609}" type="slidenum">
              <a:rPr lang="en-US" smtClean="0"/>
              <a:t>‹#›</a:t>
            </a:fld>
            <a:endParaRPr lang="en-US"/>
          </a:p>
        </p:txBody>
      </p:sp>
      <p:sp>
        <p:nvSpPr>
          <p:cNvPr id="5" name="Title 4"/>
          <p:cNvSpPr>
            <a:spLocks noGrp="1"/>
          </p:cNvSpPr>
          <p:nvPr>
            <p:ph type="title"/>
          </p:nvPr>
        </p:nvSpPr>
        <p:spPr>
          <a:xfrm>
            <a:off x="304800" y="268224"/>
            <a:ext cx="5486400" cy="5991669"/>
          </a:xfrm>
        </p:spPr>
        <p:txBody>
          <a:bodyPr/>
          <a:lstStyle>
            <a:lvl1pPr>
              <a:lnSpc>
                <a:spcPct val="90000"/>
              </a:lnSpc>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8858492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2"/>
          </a:solidFill>
        </p:spPr>
        <p:txBody>
          <a:bodyPr lIns="228600" tIns="192024" rIns="228600" bIns="228600"/>
          <a:lstStyle>
            <a:lvl1pPr>
              <a:defRPr sz="1867">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12" name="Text Placeholder 11"/>
          <p:cNvSpPr>
            <a:spLocks noGrp="1"/>
          </p:cNvSpPr>
          <p:nvPr>
            <p:ph type="body" sz="quarter" idx="13"/>
          </p:nvPr>
        </p:nvSpPr>
        <p:spPr>
          <a:xfrm>
            <a:off x="304800" y="243841"/>
            <a:ext cx="5486400" cy="400049"/>
          </a:xfrm>
        </p:spPr>
        <p:txBody>
          <a:bodyPr/>
          <a:lstStyle>
            <a:lvl1pPr>
              <a:defRPr sz="2133"/>
            </a:lvl1pPr>
          </a:lstStyle>
          <a:p>
            <a:pPr lvl="0"/>
            <a:r>
              <a:rPr lang="en-US"/>
              <a:t>Edit Master text styles</a:t>
            </a:r>
          </a:p>
        </p:txBody>
      </p:sp>
      <p:sp>
        <p:nvSpPr>
          <p:cNvPr id="7" name="Text Placeholder 6"/>
          <p:cNvSpPr>
            <a:spLocks noGrp="1"/>
          </p:cNvSpPr>
          <p:nvPr>
            <p:ph type="body" sz="quarter" idx="14"/>
          </p:nvPr>
        </p:nvSpPr>
        <p:spPr>
          <a:xfrm>
            <a:off x="304800" y="1463041"/>
            <a:ext cx="5486400" cy="4651641"/>
          </a:xfrm>
        </p:spPr>
        <p:txBody>
          <a:bodyPr/>
          <a:lstStyle>
            <a:lvl1pPr>
              <a:defRPr sz="2133"/>
            </a:lvl1pPr>
            <a:lvl2pPr>
              <a:defRPr sz="1867"/>
            </a:lvl2pPr>
            <a:lvl3pPr>
              <a:defRPr sz="1867"/>
            </a:lvl3pPr>
            <a:lvl4pPr>
              <a:defRPr sz="1867"/>
            </a:lvl4pPr>
            <a:lvl5pP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9144000" y="0"/>
            <a:ext cx="3048000" cy="3429000"/>
          </a:xfrm>
          <a:solidFill>
            <a:schemeClr val="bg1"/>
          </a:solidFill>
        </p:spPr>
        <p:txBody>
          <a:bodyPr lIns="228600" tIns="192024" rIns="228600" bIns="228600"/>
          <a:lstStyle>
            <a:lvl1pPr>
              <a:defRPr sz="1867">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6096000" y="0"/>
            <a:ext cx="3048000" cy="3429000"/>
          </a:xfrm>
          <a:solidFill>
            <a:schemeClr val="accent3"/>
          </a:solidFill>
        </p:spPr>
        <p:txBody>
          <a:bodyPr lIns="228600" tIns="192024" rIns="228600" bIns="228600"/>
          <a:lstStyle>
            <a:lvl1pPr>
              <a:defRPr sz="1867">
                <a:solidFill>
                  <a:schemeClr val="bg2"/>
                </a:solidFill>
              </a:defRPr>
            </a:lvl1pPr>
          </a:lstStyle>
          <a:p>
            <a:pPr lvl="0"/>
            <a:r>
              <a:rPr lang="en-US"/>
              <a:t>Edit Master text styles</a:t>
            </a:r>
          </a:p>
        </p:txBody>
      </p:sp>
    </p:spTree>
    <p:extLst>
      <p:ext uri="{BB962C8B-B14F-4D97-AF65-F5344CB8AC3E}">
        <p14:creationId xmlns:p14="http://schemas.microsoft.com/office/powerpoint/2010/main" val="221557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3"/>
          </a:solidFill>
        </p:spPr>
        <p:txBody>
          <a:bodyPr lIns="228600" tIns="192024" rIns="228600" bIns="228600"/>
          <a:lstStyle>
            <a:lvl1pPr>
              <a:defRPr sz="1867">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3429000"/>
            <a:ext cx="6096000" cy="3429000"/>
          </a:xfrm>
          <a:solidFill>
            <a:schemeClr val="tx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8" name="Content Placeholder 7"/>
          <p:cNvSpPr>
            <a:spLocks noGrp="1"/>
          </p:cNvSpPr>
          <p:nvPr>
            <p:ph sz="quarter" idx="15"/>
          </p:nvPr>
        </p:nvSpPr>
        <p:spPr>
          <a:xfrm>
            <a:off x="9144000" y="0"/>
            <a:ext cx="3048000" cy="3429000"/>
          </a:xfrm>
          <a:solidFill>
            <a:schemeClr val="tx1"/>
          </a:solidFill>
        </p:spPr>
        <p:txBody>
          <a:bodyPr lIns="228600" tIns="192024" rIns="228600" bIns="228600"/>
          <a:lstStyle>
            <a:lvl1pPr>
              <a:defRPr sz="1867">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6096000" y="0"/>
            <a:ext cx="3048000" cy="3429000"/>
          </a:xfrm>
          <a:solidFill>
            <a:schemeClr val="tx2">
              <a:lumMod val="50000"/>
            </a:schemeClr>
          </a:solidFill>
        </p:spPr>
        <p:txBody>
          <a:bodyPr lIns="228600" tIns="192024" rIns="228600" bIns="228600"/>
          <a:lstStyle>
            <a:lvl1pPr>
              <a:defRPr sz="1867">
                <a:solidFill>
                  <a:schemeClr val="bg2"/>
                </a:solidFill>
              </a:defRPr>
            </a:lvl1pPr>
          </a:lstStyle>
          <a:p>
            <a:pPr lvl="0"/>
            <a:r>
              <a:rPr lang="en-US"/>
              <a:t>Edit Master text styles</a:t>
            </a:r>
          </a:p>
        </p:txBody>
      </p:sp>
      <p:sp>
        <p:nvSpPr>
          <p:cNvPr id="6" name="Title 5"/>
          <p:cNvSpPr>
            <a:spLocks noGrp="1"/>
          </p:cNvSpPr>
          <p:nvPr>
            <p:ph type="title"/>
          </p:nvPr>
        </p:nvSpPr>
        <p:spPr>
          <a:xfrm>
            <a:off x="-1" y="-1"/>
            <a:ext cx="6095999" cy="342900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990618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9143997" y="3429000"/>
            <a:ext cx="3048000" cy="3429000"/>
          </a:xfrm>
          <a:solidFill>
            <a:schemeClr val="accent1"/>
          </a:solidFill>
        </p:spPr>
        <p:txBody>
          <a:bodyPr lIns="228600" tIns="192024" rIns="228600" bIns="228600"/>
          <a:lstStyle>
            <a:lvl1pPr>
              <a:defRPr sz="1867">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3048000" y="3429000"/>
            <a:ext cx="3048000" cy="3429000"/>
          </a:xfrm>
          <a:solidFill>
            <a:schemeClr val="accent3"/>
          </a:solidFill>
        </p:spPr>
        <p:txBody>
          <a:bodyPr lIns="228600" tIns="192024" rIns="228600" bIns="228600"/>
          <a:lstStyle>
            <a:lvl1pPr>
              <a:defRPr sz="1867">
                <a:solidFill>
                  <a:schemeClr val="bg2"/>
                </a:solidFill>
              </a:defRPr>
            </a:lvl1pPr>
          </a:lstStyle>
          <a:p>
            <a:pPr lvl="0"/>
            <a:r>
              <a:rPr lang="en-US"/>
              <a:t>Edit Master text styles</a:t>
            </a:r>
          </a:p>
        </p:txBody>
      </p:sp>
      <p:sp>
        <p:nvSpPr>
          <p:cNvPr id="14" name="Content Placeholder 13"/>
          <p:cNvSpPr>
            <a:spLocks noGrp="1"/>
          </p:cNvSpPr>
          <p:nvPr>
            <p:ph sz="quarter" idx="17"/>
          </p:nvPr>
        </p:nvSpPr>
        <p:spPr>
          <a:xfrm>
            <a:off x="6096002" y="3429000"/>
            <a:ext cx="3047996" cy="3429000"/>
          </a:xfrm>
          <a:solidFill>
            <a:schemeClr val="accent2"/>
          </a:solidFill>
        </p:spPr>
        <p:txBody>
          <a:bodyPr lIns="228600" tIns="192024" rIns="228600" bIns="228600"/>
          <a:lstStyle>
            <a:lvl1pPr>
              <a:defRPr sz="1867">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3429000"/>
            <a:ext cx="3048000" cy="3429000"/>
          </a:xfrm>
          <a:solidFill>
            <a:schemeClr val="bg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itle 5"/>
          <p:cNvSpPr>
            <a:spLocks noGrp="1"/>
          </p:cNvSpPr>
          <p:nvPr>
            <p:ph type="title"/>
          </p:nvPr>
        </p:nvSpPr>
        <p:spPr>
          <a:xfrm>
            <a:off x="-1" y="-1"/>
            <a:ext cx="12191999" cy="3429001"/>
          </a:xfrm>
          <a:solidFill>
            <a:schemeClr val="tx1"/>
          </a:solidFill>
        </p:spPr>
        <p:txBody>
          <a:bodyPr lIns="228600" tIns="155448" rIns="228600" bIns="228600"/>
          <a:lstStyle>
            <a:lvl1pPr>
              <a:defRPr sz="6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238280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itle 5"/>
          <p:cNvSpPr>
            <a:spLocks noGrp="1"/>
          </p:cNvSpPr>
          <p:nvPr>
            <p:ph type="title"/>
          </p:nvPr>
        </p:nvSpPr>
        <p:spPr>
          <a:xfrm>
            <a:off x="-1" y="-1"/>
            <a:ext cx="12191999" cy="1720852"/>
          </a:xfrm>
          <a:solidFill>
            <a:schemeClr val="tx1"/>
          </a:solidFill>
        </p:spPr>
        <p:txBody>
          <a:bodyPr lIns="228600" tIns="201168" rIns="228600" bIns="228600"/>
          <a:lstStyle>
            <a:lvl1pPr>
              <a:defRPr sz="32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0127198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3810000"/>
            <a:ext cx="3048000" cy="3048000"/>
          </a:xfrm>
          <a:solidFill>
            <a:schemeClr val="tx1"/>
          </a:solidFill>
        </p:spPr>
        <p:txBody>
          <a:bodyPr lIns="228600" tIns="155448" rIns="228600" bIns="228600"/>
          <a:lstStyle>
            <a:lvl1pPr>
              <a:defRPr>
                <a:solidFill>
                  <a:schemeClr val="bg2"/>
                </a:solidFill>
              </a:defRPr>
            </a:lvl1pPr>
            <a:lvl2pPr>
              <a:defRPr sz="1333">
                <a:solidFill>
                  <a:schemeClr val="bg2"/>
                </a:solidFill>
              </a:defRPr>
            </a:lvl2pPr>
            <a:lvl3pPr>
              <a:defRPr sz="1333">
                <a:solidFill>
                  <a:schemeClr val="bg2"/>
                </a:solidFill>
              </a:defRPr>
            </a:lvl3pPr>
            <a:lvl4pPr>
              <a:defRPr sz="1333">
                <a:solidFill>
                  <a:schemeClr val="bg2"/>
                </a:solidFill>
              </a:defRPr>
            </a:lvl4pPr>
            <a:lvl5pPr>
              <a:defRPr sz="1333">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310533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3048000" cy="6858000"/>
          </a:xfrm>
          <a:solidFill>
            <a:schemeClr val="tx1"/>
          </a:solidFill>
        </p:spPr>
        <p:txBody>
          <a:bodyPr lIns="228600" tIns="182880" rIns="228600" bIns="228600"/>
          <a:lstStyle>
            <a:lvl1pPr>
              <a:defRPr sz="2133">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3048000" y="0"/>
            <a:ext cx="3048000" cy="6858000"/>
          </a:xfrm>
          <a:solidFill>
            <a:schemeClr val="accent2"/>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p:txBody>
      </p:sp>
      <p:sp>
        <p:nvSpPr>
          <p:cNvPr id="15" name="Content Placeholder 14"/>
          <p:cNvSpPr>
            <a:spLocks noGrp="1"/>
          </p:cNvSpPr>
          <p:nvPr>
            <p:ph sz="quarter" idx="21"/>
          </p:nvPr>
        </p:nvSpPr>
        <p:spPr>
          <a:xfrm>
            <a:off x="6096000" y="0"/>
            <a:ext cx="3048000" cy="6858000"/>
          </a:xfrm>
          <a:solidFill>
            <a:schemeClr val="accent3"/>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p:txBody>
      </p:sp>
      <p:sp>
        <p:nvSpPr>
          <p:cNvPr id="17" name="Content Placeholder 16"/>
          <p:cNvSpPr>
            <a:spLocks noGrp="1"/>
          </p:cNvSpPr>
          <p:nvPr>
            <p:ph sz="quarter" idx="22"/>
          </p:nvPr>
        </p:nvSpPr>
        <p:spPr>
          <a:xfrm>
            <a:off x="9144000" y="0"/>
            <a:ext cx="3048000" cy="6858000"/>
          </a:xfrm>
          <a:solidFill>
            <a:schemeClr val="tx2">
              <a:lumMod val="75000"/>
            </a:schemeClr>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002519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304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4433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7" name="Text Placeholder 6"/>
          <p:cNvSpPr>
            <a:spLocks noGrp="1"/>
          </p:cNvSpPr>
          <p:nvPr>
            <p:ph type="body" sz="quarter" idx="12"/>
          </p:nvPr>
        </p:nvSpPr>
        <p:spPr>
          <a:xfrm>
            <a:off x="304800" y="1488651"/>
            <a:ext cx="2438400" cy="4605867"/>
          </a:xfrm>
        </p:spPr>
        <p:txBody>
          <a:bodyPr/>
          <a:lstStyle>
            <a:lvl1pPr>
              <a:defRPr sz="1867"/>
            </a:lvl1pPr>
            <a:lvl2pPr>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352800" y="889000"/>
            <a:ext cx="8534400" cy="50990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33361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7" name="Text Placeholder 6"/>
          <p:cNvSpPr>
            <a:spLocks noGrp="1"/>
          </p:cNvSpPr>
          <p:nvPr>
            <p:ph type="body" sz="quarter" idx="12"/>
          </p:nvPr>
        </p:nvSpPr>
        <p:spPr>
          <a:xfrm>
            <a:off x="304800" y="1488651"/>
            <a:ext cx="2438400" cy="4605867"/>
          </a:xfrm>
        </p:spPr>
        <p:txBody>
          <a:bodyPr/>
          <a:lstStyle>
            <a:lvl1pPr>
              <a:defRPr sz="1867"/>
            </a:lvl1pPr>
            <a:lvl2pPr>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88657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6096000" y="0"/>
            <a:ext cx="6096000" cy="6858000"/>
          </a:xfrm>
        </p:spPr>
        <p:txBody>
          <a:bodyPr/>
          <a:lstStyle/>
          <a:p>
            <a:r>
              <a:rPr lang="en-US"/>
              <a:t>Click icon to add picture</a:t>
            </a:r>
          </a:p>
        </p:txBody>
      </p:sp>
    </p:spTree>
    <p:extLst>
      <p:ext uri="{BB962C8B-B14F-4D97-AF65-F5344CB8AC3E}">
        <p14:creationId xmlns:p14="http://schemas.microsoft.com/office/powerpoint/2010/main" val="1414253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304800" y="1498600"/>
            <a:ext cx="5486400" cy="4779264"/>
          </a:xfrm>
        </p:spPr>
        <p:txBody>
          <a:bodyPr/>
          <a:lstStyle>
            <a:lvl1pPr marL="0" indent="0">
              <a:spcBef>
                <a:spcPts val="0"/>
              </a:spcBef>
              <a:tabLst>
                <a:tab pos="5253435" algn="dec"/>
              </a:tabLst>
              <a:defRPr/>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Edit Master text styles</a:t>
            </a:r>
          </a:p>
          <a:p>
            <a:pPr marL="0" marR="0" lvl="1"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Second level</a:t>
            </a:r>
          </a:p>
          <a:p>
            <a:pPr marL="0" marR="0" lvl="2"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Third level</a:t>
            </a:r>
          </a:p>
          <a:p>
            <a:pPr marL="0" marR="0" lvl="3"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Fourth level</a:t>
            </a:r>
          </a:p>
          <a:p>
            <a:pPr marL="0" marR="0" lvl="4"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Fifth level</a:t>
            </a:r>
            <a:endParaRPr lang="en-US" dirty="0"/>
          </a:p>
        </p:txBody>
      </p:sp>
      <p:sp>
        <p:nvSpPr>
          <p:cNvPr id="7" name="Text Placeholder 6"/>
          <p:cNvSpPr>
            <a:spLocks noGrp="1"/>
          </p:cNvSpPr>
          <p:nvPr>
            <p:ph type="body" sz="quarter" idx="13"/>
          </p:nvPr>
        </p:nvSpPr>
        <p:spPr>
          <a:xfrm>
            <a:off x="6400800" y="1498600"/>
            <a:ext cx="5486400" cy="4779264"/>
          </a:xfrm>
        </p:spPr>
        <p:txBody>
          <a:bodyPr/>
          <a:lstStyle>
            <a:lvl1pPr marL="0" indent="0">
              <a:spcBef>
                <a:spcPts val="0"/>
              </a:spcBef>
              <a:tabLst>
                <a:tab pos="525343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Edit Master text styles</a:t>
            </a:r>
          </a:p>
          <a:p>
            <a:pPr marL="0" marR="0" lvl="1"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Second level</a:t>
            </a:r>
          </a:p>
          <a:p>
            <a:pPr marL="0" marR="0" lvl="2"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Third level</a:t>
            </a:r>
          </a:p>
          <a:p>
            <a:pPr marL="0" marR="0" lvl="3"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Fourth level</a:t>
            </a:r>
          </a:p>
          <a:p>
            <a:pPr marL="0" marR="0" lvl="4"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Fifth level</a:t>
            </a:r>
            <a:endParaRPr lang="en-US" dirty="0"/>
          </a:p>
        </p:txBody>
      </p:sp>
    </p:spTree>
    <p:extLst>
      <p:ext uri="{BB962C8B-B14F-4D97-AF65-F5344CB8AC3E}">
        <p14:creationId xmlns:p14="http://schemas.microsoft.com/office/powerpoint/2010/main" val="3107784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6267189" y="1454615"/>
            <a:ext cx="5620011" cy="4608576"/>
          </a:xfrm>
        </p:spPr>
        <p:txBody>
          <a:bodyPr/>
          <a:lstStyle>
            <a:lvl1pPr marL="156629" indent="-156629">
              <a:tabLst/>
              <a:defRPr sz="3200"/>
            </a:lvl1pPr>
            <a:lvl2pPr marL="0" indent="0">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28423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304800" y="256033"/>
            <a:ext cx="2438400" cy="5878660"/>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3352800" y="300567"/>
            <a:ext cx="8534400" cy="6129867"/>
          </a:xfrm>
        </p:spPr>
        <p:txBody>
          <a:bodyPr/>
          <a:lstStyle/>
          <a:p>
            <a:r>
              <a:rPr lang="en-US"/>
              <a:t>Click icon to add table</a:t>
            </a:r>
          </a:p>
        </p:txBody>
      </p:sp>
    </p:spTree>
    <p:extLst>
      <p:ext uri="{BB962C8B-B14F-4D97-AF65-F5344CB8AC3E}">
        <p14:creationId xmlns:p14="http://schemas.microsoft.com/office/powerpoint/2010/main" val="268995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8926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705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304800" y="1524000"/>
            <a:ext cx="5486400" cy="4779264"/>
          </a:xfrm>
        </p:spPr>
        <p:txBody>
          <a:bodyPr/>
          <a:lstStyle>
            <a:lvl1pPr marL="0" indent="0">
              <a:spcBef>
                <a:spcPts val="0"/>
              </a:spcBef>
              <a:tabLst>
                <a:tab pos="5253435" algn="dec"/>
              </a:tabLst>
              <a:defRPr sz="1467"/>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Edit Master text styles</a:t>
            </a:r>
          </a:p>
        </p:txBody>
      </p:sp>
    </p:spTree>
    <p:extLst>
      <p:ext uri="{BB962C8B-B14F-4D97-AF65-F5344CB8AC3E}">
        <p14:creationId xmlns:p14="http://schemas.microsoft.com/office/powerpoint/2010/main" val="34330748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34604" y="2914867"/>
            <a:ext cx="1722792" cy="701463"/>
          </a:xfrm>
          <a:prstGeom prst="rect">
            <a:avLst/>
          </a:prstGeom>
        </p:spPr>
      </p:pic>
    </p:spTree>
    <p:extLst>
      <p:ext uri="{BB962C8B-B14F-4D97-AF65-F5344CB8AC3E}">
        <p14:creationId xmlns:p14="http://schemas.microsoft.com/office/powerpoint/2010/main" val="19076371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A3755-4DA0-46AA-ADEB-FA100D0180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B6F2D8-1B03-4B58-A07E-03E7C5CEC1F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8BEB6-3790-4BF2-A15F-967D324DAF67}"/>
              </a:ext>
            </a:extLst>
          </p:cNvPr>
          <p:cNvSpPr>
            <a:spLocks noGrp="1"/>
          </p:cNvSpPr>
          <p:nvPr>
            <p:ph type="dt" sz="half" idx="10"/>
          </p:nvPr>
        </p:nvSpPr>
        <p:spPr/>
        <p:txBody>
          <a:bodyPr/>
          <a:lstStyle/>
          <a:p>
            <a:fld id="{3B41E145-6EAF-425E-8A0D-FCC09278F290}" type="datetimeFigureOut">
              <a:rPr lang="en-US" smtClean="0"/>
              <a:t>11/6/2018</a:t>
            </a:fld>
            <a:endParaRPr lang="en-US"/>
          </a:p>
        </p:txBody>
      </p:sp>
      <p:sp>
        <p:nvSpPr>
          <p:cNvPr id="5" name="Footer Placeholder 4">
            <a:extLst>
              <a:ext uri="{FF2B5EF4-FFF2-40B4-BE49-F238E27FC236}">
                <a16:creationId xmlns:a16="http://schemas.microsoft.com/office/drawing/2014/main" id="{7CE30D5C-F2FC-40BB-8E81-DBB7A5CEA0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B2B82-5857-4C31-A005-C11DAFDB11BC}"/>
              </a:ext>
            </a:extLst>
          </p:cNvPr>
          <p:cNvSpPr>
            <a:spLocks noGrp="1"/>
          </p:cNvSpPr>
          <p:nvPr>
            <p:ph type="sldNum" sz="quarter" idx="12"/>
          </p:nvPr>
        </p:nvSpPr>
        <p:spPr/>
        <p:txBody>
          <a:bodyPr/>
          <a:lstStyle/>
          <a:p>
            <a:fld id="{37C418BF-387B-4E40-AF0D-E00F021A8609}" type="slidenum">
              <a:rPr lang="en-US" smtClean="0"/>
              <a:t>‹#›</a:t>
            </a:fld>
            <a:endParaRPr lang="en-US"/>
          </a:p>
        </p:txBody>
      </p:sp>
    </p:spTree>
    <p:extLst>
      <p:ext uri="{BB962C8B-B14F-4D97-AF65-F5344CB8AC3E}">
        <p14:creationId xmlns:p14="http://schemas.microsoft.com/office/powerpoint/2010/main" val="1600843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BAFE69F2-893A-0544-A461-23F42FCF4399}" type="datetimeFigureOut">
              <a:rPr lang="en-US" smtClean="0"/>
              <a:t>11/6/2018</a:t>
            </a:fld>
            <a:endParaRPr lang="en-US"/>
          </a:p>
        </p:txBody>
      </p:sp>
      <p:sp>
        <p:nvSpPr>
          <p:cNvPr id="4" name="Footer Placeholder 3"/>
          <p:cNvSpPr>
            <a:spLocks noGrp="1"/>
          </p:cNvSpPr>
          <p:nvPr>
            <p:ph type="ftr" sz="quarter" idx="11"/>
          </p:nvPr>
        </p:nvSpPr>
        <p:spPr/>
        <p:txBody>
          <a:bodyPr/>
          <a:lstStyle/>
          <a:p>
            <a:pPr>
              <a:defRPr/>
            </a:pPr>
            <a:r>
              <a:rPr lang="en-US" altLang="en-US"/>
              <a:t>IBM confidential</a:t>
            </a:r>
          </a:p>
        </p:txBody>
      </p:sp>
      <p:sp>
        <p:nvSpPr>
          <p:cNvPr id="5" name="Slide Number Placeholder 4"/>
          <p:cNvSpPr>
            <a:spLocks noGrp="1"/>
          </p:cNvSpPr>
          <p:nvPr>
            <p:ph type="sldNum" sz="quarter" idx="12"/>
          </p:nvPr>
        </p:nvSpPr>
        <p:spPr/>
        <p:txBody>
          <a:bodyPr/>
          <a:lstStyle/>
          <a:p>
            <a:pPr>
              <a:defRPr/>
            </a:pPr>
            <a:fld id="{9C801B83-D2A0-4886-8132-9FB377B92124}" type="slidenum">
              <a:rPr lang="en-US" altLang="en-US" smtClean="0"/>
              <a:pPr>
                <a:defRPr/>
              </a:pPr>
              <a:t>‹#›</a:t>
            </a:fld>
            <a:endParaRPr lang="en-US" altLang="en-US"/>
          </a:p>
        </p:txBody>
      </p:sp>
    </p:spTree>
    <p:extLst>
      <p:ext uri="{BB962C8B-B14F-4D97-AF65-F5344CB8AC3E}">
        <p14:creationId xmlns:p14="http://schemas.microsoft.com/office/powerpoint/2010/main" val="1999269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1"/>
          <p:cNvSpPr>
            <a:spLocks noGrp="1"/>
          </p:cNvSpPr>
          <p:nvPr>
            <p:ph type="title"/>
          </p:nvPr>
        </p:nvSpPr>
        <p:spPr>
          <a:xfrm>
            <a:off x="535647" y="865299"/>
            <a:ext cx="10967040" cy="805044"/>
          </a:xfrm>
          <a:prstGeom prst="rect">
            <a:avLst/>
          </a:prstGeom>
        </p:spPr>
        <p:txBody>
          <a:bodyPr lIns="162512" tIns="81262" rIns="162512" bIns="81262"/>
          <a:lstStyle>
            <a:lvl1pPr algn="l">
              <a:defRPr sz="2800" b="0">
                <a:latin typeface="Arial" panose="020B0604020202020204" pitchFamily="34" charset="0"/>
                <a:cs typeface="Arial" panose="020B0604020202020204" pitchFamily="34" charset="0"/>
              </a:defRPr>
            </a:lvl1pPr>
          </a:lstStyle>
          <a:p>
            <a:r>
              <a:rPr lang="en-US" dirty="0"/>
              <a:t>Click to edit Master title style</a:t>
            </a:r>
          </a:p>
        </p:txBody>
      </p:sp>
      <p:sp>
        <p:nvSpPr>
          <p:cNvPr id="4" name="Rectangle 6"/>
          <p:cNvSpPr>
            <a:spLocks noGrp="1" noChangeArrowheads="1"/>
          </p:cNvSpPr>
          <p:nvPr>
            <p:ph type="sldNum" sz="quarter" idx="10"/>
          </p:nvPr>
        </p:nvSpPr>
        <p:spPr>
          <a:xfrm>
            <a:off x="8610600" y="6356352"/>
            <a:ext cx="2743200" cy="365125"/>
          </a:xfrm>
        </p:spPr>
        <p:txBody>
          <a:bodyPr/>
          <a:lstStyle>
            <a:lvl1pPr eaLnBrk="1" hangingPunct="1">
              <a:defRPr smtClean="0">
                <a:ea typeface="MS PGothic" charset="0"/>
                <a:cs typeface="MS PGothic" charset="0"/>
              </a:defRPr>
            </a:lvl1pPr>
          </a:lstStyle>
          <a:p>
            <a:pPr>
              <a:defRPr/>
            </a:pPr>
            <a:fld id="{757DE690-90EC-0D43-84B7-8D5CA3B59BE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693682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BAFE69F2-893A-0544-A461-23F42FCF4399}" type="datetimeFigureOut">
              <a:rPr lang="en-US" smtClean="0"/>
              <a:t>11/6/2018</a:t>
            </a:fld>
            <a:endParaRPr lang="en-US"/>
          </a:p>
        </p:txBody>
      </p:sp>
      <p:sp>
        <p:nvSpPr>
          <p:cNvPr id="3" name="Footer Placeholder 2"/>
          <p:cNvSpPr>
            <a:spLocks noGrp="1"/>
          </p:cNvSpPr>
          <p:nvPr>
            <p:ph type="ftr" sz="quarter" idx="11"/>
          </p:nvPr>
        </p:nvSpPr>
        <p:spPr/>
        <p:txBody>
          <a:bodyPr/>
          <a:lstStyle/>
          <a:p>
            <a:pPr>
              <a:defRPr/>
            </a:pPr>
            <a:r>
              <a:rPr lang="en-US" altLang="en-US"/>
              <a:t>IBM confidential</a:t>
            </a:r>
          </a:p>
        </p:txBody>
      </p:sp>
      <p:sp>
        <p:nvSpPr>
          <p:cNvPr id="4" name="Slide Number Placeholder 3"/>
          <p:cNvSpPr>
            <a:spLocks noGrp="1"/>
          </p:cNvSpPr>
          <p:nvPr>
            <p:ph type="sldNum" sz="quarter" idx="12"/>
          </p:nvPr>
        </p:nvSpPr>
        <p:spPr/>
        <p:txBody>
          <a:bodyPr/>
          <a:lstStyle/>
          <a:p>
            <a:pPr>
              <a:defRPr/>
            </a:pPr>
            <a:fld id="{C4B0EA34-20F8-423F-827A-4F9C4667106F}" type="slidenum">
              <a:rPr lang="en-US" altLang="en-US" smtClean="0"/>
              <a:pPr>
                <a:defRPr/>
              </a:pPr>
              <a:t>‹#›</a:t>
            </a:fld>
            <a:endParaRPr lang="en-US" altLang="en-US"/>
          </a:p>
        </p:txBody>
      </p:sp>
    </p:spTree>
    <p:extLst>
      <p:ext uri="{BB962C8B-B14F-4D97-AF65-F5344CB8AC3E}">
        <p14:creationId xmlns:p14="http://schemas.microsoft.com/office/powerpoint/2010/main" val="596834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7"/>
            <a:ext cx="11012078" cy="1338409"/>
          </a:xfrm>
        </p:spPr>
        <p:txBody>
          <a:bodyPr/>
          <a:lstStyle>
            <a:lvl1pPr>
              <a:defRPr sz="40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7C418BF-387B-4E40-AF0D-E00F021A8609}" type="slidenum">
              <a:rPr lang="en-US" smtClean="0"/>
              <a:t>‹#›</a:t>
            </a:fld>
            <a:endParaRPr lang="en-US"/>
          </a:p>
        </p:txBody>
      </p:sp>
      <p:sp>
        <p:nvSpPr>
          <p:cNvPr id="8" name="Text Placeholder 7"/>
          <p:cNvSpPr>
            <a:spLocks noGrp="1"/>
          </p:cNvSpPr>
          <p:nvPr>
            <p:ph type="body" sz="quarter" idx="12"/>
          </p:nvPr>
        </p:nvSpPr>
        <p:spPr>
          <a:xfrm>
            <a:off x="304800" y="2015407"/>
            <a:ext cx="11012078" cy="4145280"/>
          </a:xfrm>
        </p:spPr>
        <p:txBody>
          <a:bodyPr/>
          <a:lstStyle>
            <a:lvl1pPr>
              <a:lnSpc>
                <a:spcPct val="90000"/>
              </a:lnSpc>
              <a:spcBef>
                <a:spcPts val="0"/>
              </a:spcBef>
              <a:defRPr sz="3200" b="1" baseline="0">
                <a:solidFill>
                  <a:schemeClr val="bg2"/>
                </a:solidFill>
              </a:defRPr>
            </a:lvl1pPr>
          </a:lstStyle>
          <a:p>
            <a:pPr lvl="0"/>
            <a:r>
              <a:rPr lang="en-US" dirty="0"/>
              <a:t>Edit Master text styles</a:t>
            </a:r>
          </a:p>
        </p:txBody>
      </p:sp>
    </p:spTree>
    <p:extLst>
      <p:ext uri="{BB962C8B-B14F-4D97-AF65-F5344CB8AC3E}">
        <p14:creationId xmlns:p14="http://schemas.microsoft.com/office/powerpoint/2010/main" val="27213980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04800" y="6437376"/>
            <a:ext cx="8534400" cy="182880"/>
          </a:xfrm>
        </p:spPr>
        <p:txBody>
          <a:bodyPr/>
          <a:lstStyle>
            <a:lvl1pPr>
              <a:defRPr>
                <a:solidFill>
                  <a:schemeClr val="bg2"/>
                </a:solidFill>
              </a:defRPr>
            </a:lvl1pPr>
          </a:lstStyle>
          <a:p>
            <a:r>
              <a:rPr lang="en-US"/>
              <a:t>Group Name / DOC ID / Month XX, 2017 / © 2017 IBM Corporation</a:t>
            </a:r>
          </a:p>
        </p:txBody>
      </p:sp>
      <p:sp>
        <p:nvSpPr>
          <p:cNvPr id="4" name="Title 3"/>
          <p:cNvSpPr>
            <a:spLocks noGrp="1"/>
          </p:cNvSpPr>
          <p:nvPr>
            <p:ph type="title"/>
          </p:nvPr>
        </p:nvSpPr>
        <p:spPr>
          <a:xfrm>
            <a:off x="304800" y="271708"/>
            <a:ext cx="5486401" cy="5972459"/>
          </a:xfrm>
        </p:spPr>
        <p:txBody>
          <a:bodyPr/>
          <a:lstStyle>
            <a:lvl1pPr>
              <a:lnSpc>
                <a:spcPct val="90000"/>
              </a:lnSpc>
              <a:defRPr sz="3200" b="0">
                <a:solidFill>
                  <a:schemeClr val="bg2"/>
                </a:solidFill>
              </a:defRPr>
            </a:lvl1pPr>
          </a:lstStyle>
          <a:p>
            <a:r>
              <a:rPr lang="en-US"/>
              <a:t>Click to edit Master title style</a:t>
            </a:r>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91749" y="6273801"/>
            <a:ext cx="695452" cy="281940"/>
          </a:xfrm>
          <a:prstGeom prst="rect">
            <a:avLst/>
          </a:prstGeom>
        </p:spPr>
      </p:pic>
    </p:spTree>
    <p:extLst>
      <p:ext uri="{BB962C8B-B14F-4D97-AF65-F5344CB8AC3E}">
        <p14:creationId xmlns:p14="http://schemas.microsoft.com/office/powerpoint/2010/main" val="28809028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r>
              <a:rPr lang="en-US"/>
              <a:t>Group Name / DOC ID / Month XX, 2017 / © 2017 IBM Corporation</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3FD999D4-B456-9943-89B7-30D56181CE18}" type="slidenum">
              <a:rPr lang="en-US" smtClean="0"/>
              <a:t>‹#›</a:t>
            </a:fld>
            <a:endParaRPr lang="en-US"/>
          </a:p>
        </p:txBody>
      </p:sp>
      <p:sp>
        <p:nvSpPr>
          <p:cNvPr id="5" name="Title 4"/>
          <p:cNvSpPr>
            <a:spLocks noGrp="1"/>
          </p:cNvSpPr>
          <p:nvPr>
            <p:ph type="title"/>
          </p:nvPr>
        </p:nvSpPr>
        <p:spPr>
          <a:xfrm>
            <a:off x="304800" y="268224"/>
            <a:ext cx="5486400" cy="5991669"/>
          </a:xfrm>
        </p:spPr>
        <p:txBody>
          <a:bodyPr/>
          <a:lstStyle>
            <a:lvl1pPr>
              <a:lnSpc>
                <a:spcPct val="90000"/>
              </a:lnSpc>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4646091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304800" y="1498600"/>
            <a:ext cx="5486400" cy="4779264"/>
          </a:xfrm>
        </p:spPr>
        <p:txBody>
          <a:bodyPr/>
          <a:lstStyle>
            <a:lvl1pPr marL="0" indent="0">
              <a:spcBef>
                <a:spcPts val="0"/>
              </a:spcBef>
              <a:tabLst>
                <a:tab pos="5253435" algn="dec"/>
              </a:tabLst>
              <a:defRPr/>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Edit Master text styles</a:t>
            </a:r>
          </a:p>
          <a:p>
            <a:pPr marL="0" marR="0" lvl="1"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Second level</a:t>
            </a:r>
          </a:p>
          <a:p>
            <a:pPr marL="0" marR="0" lvl="2"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Third level</a:t>
            </a:r>
          </a:p>
          <a:p>
            <a:pPr marL="0" marR="0" lvl="3"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Fourth level</a:t>
            </a:r>
          </a:p>
          <a:p>
            <a:pPr marL="0" marR="0" lvl="4"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Fifth level</a:t>
            </a:r>
            <a:endParaRPr lang="en-US" dirty="0"/>
          </a:p>
        </p:txBody>
      </p:sp>
      <p:sp>
        <p:nvSpPr>
          <p:cNvPr id="7" name="Text Placeholder 6"/>
          <p:cNvSpPr>
            <a:spLocks noGrp="1"/>
          </p:cNvSpPr>
          <p:nvPr>
            <p:ph type="body" sz="quarter" idx="13"/>
          </p:nvPr>
        </p:nvSpPr>
        <p:spPr>
          <a:xfrm>
            <a:off x="6400800" y="1498600"/>
            <a:ext cx="5486400" cy="4779264"/>
          </a:xfrm>
        </p:spPr>
        <p:txBody>
          <a:bodyPr/>
          <a:lstStyle>
            <a:lvl1pPr marL="0" indent="0">
              <a:spcBef>
                <a:spcPts val="0"/>
              </a:spcBef>
              <a:tabLst>
                <a:tab pos="525343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Edit Master text styles</a:t>
            </a:r>
          </a:p>
          <a:p>
            <a:pPr marL="0" marR="0" lvl="1"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Second level</a:t>
            </a:r>
          </a:p>
          <a:p>
            <a:pPr marL="0" marR="0" lvl="2"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Third level</a:t>
            </a:r>
          </a:p>
          <a:p>
            <a:pPr marL="0" marR="0" lvl="3"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Fourth level</a:t>
            </a:r>
          </a:p>
          <a:p>
            <a:pPr marL="0" marR="0" lvl="4"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Fifth level</a:t>
            </a:r>
            <a:endParaRPr lang="en-US" dirty="0"/>
          </a:p>
        </p:txBody>
      </p:sp>
    </p:spTree>
    <p:extLst>
      <p:ext uri="{BB962C8B-B14F-4D97-AF65-F5344CB8AC3E}">
        <p14:creationId xmlns:p14="http://schemas.microsoft.com/office/powerpoint/2010/main" val="30768579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7"/>
            <a:ext cx="5486400" cy="1338409"/>
          </a:xfrm>
        </p:spPr>
        <p:txBody>
          <a:bodyPr/>
          <a:lstStyle>
            <a:lvl1pPr>
              <a:defRPr sz="2133">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t>Group Name / DOC ID / Month XX, 2017 / © 2017 IBM Corporation</a:t>
            </a:r>
          </a:p>
        </p:txBody>
      </p:sp>
      <p:sp>
        <p:nvSpPr>
          <p:cNvPr id="8" name="Text Placeholder 7"/>
          <p:cNvSpPr>
            <a:spLocks noGrp="1"/>
          </p:cNvSpPr>
          <p:nvPr>
            <p:ph type="body" sz="quarter" idx="12"/>
          </p:nvPr>
        </p:nvSpPr>
        <p:spPr>
          <a:xfrm>
            <a:off x="304800" y="2072640"/>
            <a:ext cx="5486400" cy="4145280"/>
          </a:xfrm>
        </p:spPr>
        <p:txBody>
          <a:bodyPr/>
          <a:lstStyle>
            <a:lvl1pPr>
              <a:lnSpc>
                <a:spcPct val="90000"/>
              </a:lnSpc>
              <a:spcBef>
                <a:spcPts val="0"/>
              </a:spcBef>
              <a:defRPr sz="12800" b="1" baseline="0">
                <a:solidFill>
                  <a:schemeClr val="bg2"/>
                </a:solidFill>
              </a:defRPr>
            </a:lvl1pPr>
          </a:lstStyle>
          <a:p>
            <a:pPr lvl="0"/>
            <a:r>
              <a:rPr lang="en-US"/>
              <a:t>Edit Master text styles</a:t>
            </a:r>
          </a:p>
        </p:txBody>
      </p:sp>
    </p:spTree>
    <p:extLst>
      <p:ext uri="{BB962C8B-B14F-4D97-AF65-F5344CB8AC3E}">
        <p14:creationId xmlns:p14="http://schemas.microsoft.com/office/powerpoint/2010/main" val="2275798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7"/>
            <a:ext cx="5486400" cy="1338409"/>
          </a:xfrm>
        </p:spPr>
        <p:txBody>
          <a:bodyPr/>
          <a:lstStyle>
            <a:lvl1pPr>
              <a:defRPr sz="2133">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t>Group Name / DOC ID / Month XX, 2017 / © 2017 IBM Corporation</a:t>
            </a:r>
          </a:p>
        </p:txBody>
      </p:sp>
      <p:sp>
        <p:nvSpPr>
          <p:cNvPr id="8" name="Text Placeholder 7"/>
          <p:cNvSpPr>
            <a:spLocks noGrp="1"/>
          </p:cNvSpPr>
          <p:nvPr>
            <p:ph type="body" sz="quarter" idx="12"/>
          </p:nvPr>
        </p:nvSpPr>
        <p:spPr>
          <a:xfrm>
            <a:off x="304800" y="2072640"/>
            <a:ext cx="5486400" cy="4145280"/>
          </a:xfrm>
        </p:spPr>
        <p:txBody>
          <a:bodyPr/>
          <a:lstStyle>
            <a:lvl1pPr>
              <a:lnSpc>
                <a:spcPct val="90000"/>
              </a:lnSpc>
              <a:spcBef>
                <a:spcPts val="0"/>
              </a:spcBef>
              <a:defRPr sz="12800" b="1" baseline="0">
                <a:solidFill>
                  <a:schemeClr val="bg2"/>
                </a:solidFill>
              </a:defRPr>
            </a:lvl1pPr>
          </a:lstStyle>
          <a:p>
            <a:pPr lvl="0"/>
            <a:r>
              <a:rPr lang="en-US"/>
              <a:t>Edit Master text styles</a:t>
            </a:r>
          </a:p>
        </p:txBody>
      </p:sp>
      <p:sp>
        <p:nvSpPr>
          <p:cNvPr id="6" name="Picture Placeholder 5"/>
          <p:cNvSpPr>
            <a:spLocks noGrp="1"/>
          </p:cNvSpPr>
          <p:nvPr>
            <p:ph type="pic" sz="quarter" idx="13"/>
          </p:nvPr>
        </p:nvSpPr>
        <p:spPr>
          <a:xfrm>
            <a:off x="6096000" y="0"/>
            <a:ext cx="6096000" cy="6858000"/>
          </a:xfrm>
        </p:spPr>
        <p:txBody>
          <a:bodyPr/>
          <a:lstStyle>
            <a:lvl1pPr>
              <a:defRPr>
                <a:solidFill>
                  <a:schemeClr val="bg2"/>
                </a:solidFill>
              </a:defRPr>
            </a:lvl1pPr>
          </a:lstStyle>
          <a:p>
            <a:r>
              <a:rPr lang="en-US"/>
              <a:t>Click icon to add picture</a:t>
            </a:r>
          </a:p>
        </p:txBody>
      </p:sp>
    </p:spTree>
    <p:extLst>
      <p:ext uri="{BB962C8B-B14F-4D97-AF65-F5344CB8AC3E}">
        <p14:creationId xmlns:p14="http://schemas.microsoft.com/office/powerpoint/2010/main" val="13165648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53569"/>
            <a:ext cx="11582400" cy="5964767"/>
          </a:xfrm>
        </p:spPr>
        <p:txBody>
          <a:bodyPr/>
          <a:lstStyle>
            <a:lvl1pPr>
              <a:lnSpc>
                <a:spcPct val="90000"/>
              </a:lnSpc>
              <a:defRPr sz="12800" b="1"/>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Tree>
    <p:extLst>
      <p:ext uri="{BB962C8B-B14F-4D97-AF65-F5344CB8AC3E}">
        <p14:creationId xmlns:p14="http://schemas.microsoft.com/office/powerpoint/2010/main" val="30419489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6916616" cy="6027740"/>
          </a:xfrm>
        </p:spPr>
        <p:txBody>
          <a:bodyPr/>
          <a:lstStyle>
            <a:lvl1pPr marL="156629" indent="-156629">
              <a:tabLst/>
              <a:defRPr>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t>Group Name / DOC ID / Month XX, 2017 / © 2017 IBM Corporation</a:t>
            </a:r>
          </a:p>
        </p:txBody>
      </p:sp>
    </p:spTree>
    <p:extLst>
      <p:ext uri="{BB962C8B-B14F-4D97-AF65-F5344CB8AC3E}">
        <p14:creationId xmlns:p14="http://schemas.microsoft.com/office/powerpoint/2010/main" val="37107568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5486400" cy="5770733"/>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6" name="Text Placeholder 5"/>
          <p:cNvSpPr>
            <a:spLocks noGrp="1"/>
          </p:cNvSpPr>
          <p:nvPr>
            <p:ph type="body" sz="quarter" idx="12"/>
          </p:nvPr>
        </p:nvSpPr>
        <p:spPr>
          <a:xfrm>
            <a:off x="6400800" y="658368"/>
            <a:ext cx="5486400" cy="5599640"/>
          </a:xfrm>
        </p:spPr>
        <p:txBody>
          <a:bodyPr/>
          <a:lstStyle>
            <a:lvl1pPr>
              <a:spcBef>
                <a:spcPts val="1467"/>
              </a:spcBef>
              <a:spcAft>
                <a:spcPts val="0"/>
              </a:spcAft>
              <a:defRPr/>
            </a:lvl1pPr>
            <a:lvl2pPr>
              <a:spcBef>
                <a:spcPts val="1467"/>
              </a:spcBef>
              <a:defRPr/>
            </a:lvl2pPr>
            <a:lvl3pPr>
              <a:spcBef>
                <a:spcPts val="1467"/>
              </a:spcBef>
              <a:defRPr/>
            </a:lvl3pPr>
            <a:lvl4pPr>
              <a:spcBef>
                <a:spcPts val="1467"/>
              </a:spcBef>
              <a:defRPr/>
            </a:lvl4pPr>
            <a:lvl5pPr>
              <a:spcBef>
                <a:spcPts val="1467"/>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7418"/>
            <a:ext cx="5486400" cy="400049"/>
          </a:xfrm>
        </p:spPr>
        <p:txBody>
          <a:bodyPr/>
          <a:lstStyle>
            <a:lvl1pPr>
              <a:defRPr sz="1467"/>
            </a:lvl1pPr>
          </a:lstStyle>
          <a:p>
            <a:pPr lvl="0"/>
            <a:r>
              <a:rPr lang="en-US"/>
              <a:t>Edit Master text styles</a:t>
            </a:r>
          </a:p>
        </p:txBody>
      </p:sp>
    </p:spTree>
    <p:extLst>
      <p:ext uri="{BB962C8B-B14F-4D97-AF65-F5344CB8AC3E}">
        <p14:creationId xmlns:p14="http://schemas.microsoft.com/office/powerpoint/2010/main" val="13703957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2791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8" name="Text Placeholder 7"/>
          <p:cNvSpPr>
            <a:spLocks noGrp="1"/>
          </p:cNvSpPr>
          <p:nvPr>
            <p:ph type="body" sz="quarter" idx="12"/>
          </p:nvPr>
        </p:nvSpPr>
        <p:spPr>
          <a:xfrm>
            <a:off x="304800" y="1499617"/>
            <a:ext cx="5486400" cy="4781127"/>
          </a:xfrm>
        </p:spPr>
        <p:txBody>
          <a:bodyPr/>
          <a:lstStyle>
            <a:lvl1pPr>
              <a:spcBef>
                <a:spcPts val="0"/>
              </a:spcBef>
              <a:defRPr sz="1867"/>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6400800" y="1499617"/>
            <a:ext cx="5486400" cy="4781127"/>
          </a:xfrm>
        </p:spPr>
        <p:txBody>
          <a:bodyPr/>
          <a:lstStyle>
            <a:lvl1pPr>
              <a:spcBef>
                <a:spcPts val="0"/>
              </a:spcBef>
              <a:defRPr sz="1867"/>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87324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6" name="Text Placeholder 5"/>
          <p:cNvSpPr>
            <a:spLocks noGrp="1"/>
          </p:cNvSpPr>
          <p:nvPr>
            <p:ph type="body" sz="quarter" idx="12"/>
          </p:nvPr>
        </p:nvSpPr>
        <p:spPr>
          <a:xfrm>
            <a:off x="6400800" y="1457960"/>
            <a:ext cx="5486400" cy="4786208"/>
          </a:xfrm>
        </p:spPr>
        <p:txBody>
          <a:bodyPr/>
          <a:lstStyle>
            <a:lvl1pPr>
              <a:defRPr sz="2133"/>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
        <p:nvSpPr>
          <p:cNvPr id="7" name="Text Placeholder 6"/>
          <p:cNvSpPr>
            <a:spLocks noGrp="1"/>
          </p:cNvSpPr>
          <p:nvPr>
            <p:ph type="body" sz="quarter" idx="14"/>
          </p:nvPr>
        </p:nvSpPr>
        <p:spPr>
          <a:xfrm>
            <a:off x="304800" y="1457961"/>
            <a:ext cx="5486400" cy="4786207"/>
          </a:xfrm>
        </p:spPr>
        <p:txBody>
          <a:bodyPr/>
          <a:lstStyle>
            <a:lvl1pPr>
              <a:defRPr sz="2133"/>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374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7"/>
            <a:ext cx="5486400" cy="1338409"/>
          </a:xfrm>
        </p:spPr>
        <p:txBody>
          <a:bodyPr/>
          <a:lstStyle>
            <a:lvl1pPr>
              <a:defRPr sz="2133">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endParaRPr lang="en-US"/>
          </a:p>
        </p:txBody>
      </p:sp>
      <p:sp>
        <p:nvSpPr>
          <p:cNvPr id="8" name="Text Placeholder 7"/>
          <p:cNvSpPr>
            <a:spLocks noGrp="1"/>
          </p:cNvSpPr>
          <p:nvPr>
            <p:ph type="body" sz="quarter" idx="12"/>
          </p:nvPr>
        </p:nvSpPr>
        <p:spPr>
          <a:xfrm>
            <a:off x="304800" y="2015407"/>
            <a:ext cx="5486400" cy="4145280"/>
          </a:xfrm>
        </p:spPr>
        <p:txBody>
          <a:bodyPr/>
          <a:lstStyle>
            <a:lvl1pPr>
              <a:lnSpc>
                <a:spcPct val="90000"/>
              </a:lnSpc>
              <a:spcBef>
                <a:spcPts val="0"/>
              </a:spcBef>
              <a:defRPr sz="12800" b="1" baseline="0">
                <a:solidFill>
                  <a:schemeClr val="bg2"/>
                </a:solidFill>
              </a:defRPr>
            </a:lvl1pPr>
          </a:lstStyle>
          <a:p>
            <a:pPr lvl="0"/>
            <a:r>
              <a:rPr lang="en-US"/>
              <a:t>Edit Master text styles</a:t>
            </a:r>
          </a:p>
        </p:txBody>
      </p:sp>
      <p:sp>
        <p:nvSpPr>
          <p:cNvPr id="6" name="Picture Placeholder 5"/>
          <p:cNvSpPr>
            <a:spLocks noGrp="1"/>
          </p:cNvSpPr>
          <p:nvPr>
            <p:ph type="pic" sz="quarter" idx="13"/>
          </p:nvPr>
        </p:nvSpPr>
        <p:spPr>
          <a:xfrm>
            <a:off x="6096000" y="0"/>
            <a:ext cx="6096000" cy="6858000"/>
          </a:xfrm>
        </p:spPr>
        <p:txBody>
          <a:bodyPr/>
          <a:lstStyle>
            <a:lvl1pPr>
              <a:defRPr>
                <a:solidFill>
                  <a:schemeClr val="bg2"/>
                </a:solidFill>
              </a:defRPr>
            </a:lvl1pPr>
          </a:lstStyle>
          <a:p>
            <a:r>
              <a:rPr lang="en-US"/>
              <a:t>Click icon to add picture</a:t>
            </a:r>
          </a:p>
        </p:txBody>
      </p:sp>
    </p:spTree>
    <p:extLst>
      <p:ext uri="{BB962C8B-B14F-4D97-AF65-F5344CB8AC3E}">
        <p14:creationId xmlns:p14="http://schemas.microsoft.com/office/powerpoint/2010/main" val="31171902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6695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mn-lt"/>
              </a:defRPr>
            </a:lvl1pPr>
          </a:lstStyle>
          <a:p>
            <a:fld id="{3FD999D4-B456-9943-89B7-30D56181CE18}" type="slidenum">
              <a:rPr lang="en-US" smtClean="0"/>
              <a:pPr/>
              <a:t>‹#›</a:t>
            </a:fld>
            <a:endParaRPr lang="en-US"/>
          </a:p>
        </p:txBody>
      </p:sp>
      <p:sp>
        <p:nvSpPr>
          <p:cNvPr id="4" name="Footer Placeholder 3"/>
          <p:cNvSpPr>
            <a:spLocks noGrp="1"/>
          </p:cNvSpPr>
          <p:nvPr>
            <p:ph type="ftr" sz="quarter" idx="11"/>
          </p:nvPr>
        </p:nvSpPr>
        <p:spPr/>
        <p:txBody>
          <a:bodyPr/>
          <a:lstStyle>
            <a:lvl1pPr>
              <a:defRPr>
                <a:latin typeface="+mn-lt"/>
              </a:defRPr>
            </a:lvl1pPr>
          </a:lstStyle>
          <a:p>
            <a:r>
              <a:rPr lang="en-US"/>
              <a:t>Group Name / DOC ID / Month XX, 2017 / © 2017 IBM Corporation</a:t>
            </a:r>
          </a:p>
        </p:txBody>
      </p:sp>
      <p:sp>
        <p:nvSpPr>
          <p:cNvPr id="6" name="Content Placeholder 5"/>
          <p:cNvSpPr>
            <a:spLocks noGrp="1"/>
          </p:cNvSpPr>
          <p:nvPr>
            <p:ph sz="quarter" idx="12"/>
          </p:nvPr>
        </p:nvSpPr>
        <p:spPr>
          <a:xfrm>
            <a:off x="304800" y="1327358"/>
            <a:ext cx="5486400" cy="4916809"/>
          </a:xfrm>
        </p:spPr>
        <p:txBody>
          <a:bodyPr/>
          <a:lstStyle>
            <a:lvl1pPr>
              <a:defRPr sz="3200"/>
            </a:lvl1pPr>
          </a:lstStyle>
          <a:p>
            <a:pPr lvl="0"/>
            <a:r>
              <a:rPr lang="en-US"/>
              <a:t>Edit Master text styles</a:t>
            </a:r>
          </a:p>
        </p:txBody>
      </p:sp>
      <p:sp>
        <p:nvSpPr>
          <p:cNvPr id="8" name="Content Placeholder 7"/>
          <p:cNvSpPr>
            <a:spLocks noGrp="1"/>
          </p:cNvSpPr>
          <p:nvPr>
            <p:ph sz="quarter" idx="13"/>
          </p:nvPr>
        </p:nvSpPr>
        <p:spPr>
          <a:xfrm>
            <a:off x="6400800" y="1488865"/>
            <a:ext cx="5486400" cy="4755303"/>
          </a:xfrm>
        </p:spPr>
        <p:txBody>
          <a:bodyPr/>
          <a:lstStyle>
            <a:lvl1pPr>
              <a:defRPr sz="1867"/>
            </a:lvl1pPr>
            <a:lvl2pPr>
              <a:defRPr sz="1867"/>
            </a:lvl2pPr>
            <a:lvl3pPr>
              <a:defRPr sz="1867"/>
            </a:lvl3pPr>
            <a:lvl4pPr>
              <a:defRPr sz="1867"/>
            </a:lvl4pPr>
            <a:lvl5pP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46169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6" name="Text Placeholder 5"/>
          <p:cNvSpPr>
            <a:spLocks noGrp="1"/>
          </p:cNvSpPr>
          <p:nvPr>
            <p:ph type="body" sz="quarter" idx="12"/>
          </p:nvPr>
        </p:nvSpPr>
        <p:spPr>
          <a:xfrm>
            <a:off x="6400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
        <p:nvSpPr>
          <p:cNvPr id="7" name="Text Placeholder 6"/>
          <p:cNvSpPr>
            <a:spLocks noGrp="1"/>
          </p:cNvSpPr>
          <p:nvPr>
            <p:ph type="body" sz="quarter" idx="14"/>
          </p:nvPr>
        </p:nvSpPr>
        <p:spPr>
          <a:xfrm>
            <a:off x="304800" y="1457959"/>
            <a:ext cx="2438400" cy="478620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9448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2458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p>
            <a:r>
              <a:rPr lang="en-US"/>
              <a:t>Click icon to add picture</a:t>
            </a:r>
          </a:p>
        </p:txBody>
      </p:sp>
      <p:sp>
        <p:nvSpPr>
          <p:cNvPr id="2" name="Title 1"/>
          <p:cNvSpPr>
            <a:spLocks noGrp="1"/>
          </p:cNvSpPr>
          <p:nvPr>
            <p:ph type="title"/>
          </p:nvPr>
        </p:nvSpPr>
        <p:spPr>
          <a:xfrm>
            <a:off x="304800" y="548640"/>
            <a:ext cx="5486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
        <p:nvSpPr>
          <p:cNvPr id="7" name="Text Placeholder 6"/>
          <p:cNvSpPr>
            <a:spLocks noGrp="1"/>
          </p:cNvSpPr>
          <p:nvPr>
            <p:ph type="body" sz="quarter" idx="14"/>
          </p:nvPr>
        </p:nvSpPr>
        <p:spPr>
          <a:xfrm>
            <a:off x="304800" y="1463040"/>
            <a:ext cx="5486400" cy="4781127"/>
          </a:xfrm>
        </p:spPr>
        <p:txBody>
          <a:bodyPr/>
          <a:lstStyle>
            <a:lvl1pPr>
              <a:defRPr sz="2133"/>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55458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6096000" y="0"/>
            <a:ext cx="6096000" cy="6858000"/>
          </a:xfrm>
        </p:spPr>
        <p:txBody>
          <a:bodyPr/>
          <a:lstStyle/>
          <a:p>
            <a:r>
              <a:rPr lang="en-US"/>
              <a:t>Click icon to add picture</a:t>
            </a:r>
          </a:p>
        </p:txBody>
      </p:sp>
      <p:sp>
        <p:nvSpPr>
          <p:cNvPr id="2" name="Title 1"/>
          <p:cNvSpPr>
            <a:spLocks noGrp="1"/>
          </p:cNvSpPr>
          <p:nvPr>
            <p:ph type="title"/>
          </p:nvPr>
        </p:nvSpPr>
        <p:spPr>
          <a:xfrm>
            <a:off x="304800" y="268224"/>
            <a:ext cx="5486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7" name="Text Placeholder 6"/>
          <p:cNvSpPr>
            <a:spLocks noGrp="1"/>
          </p:cNvSpPr>
          <p:nvPr>
            <p:ph type="body" sz="quarter" idx="14"/>
          </p:nvPr>
        </p:nvSpPr>
        <p:spPr>
          <a:xfrm>
            <a:off x="304800" y="1463039"/>
            <a:ext cx="2438400" cy="478112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63039"/>
            <a:ext cx="2438400" cy="478112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17518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1377696"/>
            <a:ext cx="5486400" cy="4754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6" name="Text Placeholder 5"/>
          <p:cNvSpPr>
            <a:spLocks noGrp="1"/>
          </p:cNvSpPr>
          <p:nvPr>
            <p:ph type="body" sz="quarter" idx="12"/>
          </p:nvPr>
        </p:nvSpPr>
        <p:spPr>
          <a:xfrm>
            <a:off x="6400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
        <p:nvSpPr>
          <p:cNvPr id="10" name="Text Placeholder 9"/>
          <p:cNvSpPr>
            <a:spLocks noGrp="1"/>
          </p:cNvSpPr>
          <p:nvPr>
            <p:ph type="body" sz="quarter" idx="16"/>
          </p:nvPr>
        </p:nvSpPr>
        <p:spPr>
          <a:xfrm>
            <a:off x="9448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41616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6096000" y="0"/>
            <a:ext cx="6096000" cy="6858000"/>
          </a:xfrm>
          <a:prstGeom prst="rect">
            <a:avLst/>
          </a:prstGeom>
          <a:solidFill>
            <a:schemeClr val="tx1"/>
          </a:solidFill>
        </p:spPr>
        <p:txBody>
          <a:bodyPr wrap="square" lIns="0" tIns="0" rIns="0" bIns="0" rtlCol="0" anchor="ctr">
            <a:noAutofit/>
          </a:bodyPr>
          <a:lstStyle/>
          <a:p>
            <a:pPr algn="ctr"/>
            <a:endParaRPr lang="en-US" sz="1600" err="1">
              <a:solidFill>
                <a:srgbClr val="FFFFFF"/>
              </a:solidFill>
              <a:latin typeface="Arial"/>
              <a:cs typeface="Arial"/>
            </a:endParaRPr>
          </a:p>
        </p:txBody>
      </p:sp>
      <p:sp>
        <p:nvSpPr>
          <p:cNvPr id="2" name="Title 1"/>
          <p:cNvSpPr>
            <a:spLocks noGrp="1"/>
          </p:cNvSpPr>
          <p:nvPr>
            <p:ph type="title"/>
          </p:nvPr>
        </p:nvSpPr>
        <p:spPr>
          <a:xfrm>
            <a:off x="304800" y="1377696"/>
            <a:ext cx="5486400" cy="4754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6" name="Text Placeholder 5"/>
          <p:cNvSpPr>
            <a:spLocks noGrp="1"/>
          </p:cNvSpPr>
          <p:nvPr>
            <p:ph type="body" sz="quarter" idx="12"/>
          </p:nvPr>
        </p:nvSpPr>
        <p:spPr>
          <a:xfrm>
            <a:off x="6400800" y="1499617"/>
            <a:ext cx="5486400" cy="4668593"/>
          </a:xfrm>
        </p:spPr>
        <p:txBody>
          <a:bodyPr/>
          <a:lstStyle>
            <a:lvl1pPr>
              <a:defRPr>
                <a:solidFill>
                  <a:schemeClr val="bg2"/>
                </a:solidFill>
              </a:defRPr>
            </a:lvl1pPr>
            <a:lvl2pPr marL="0" indent="0">
              <a:spcBef>
                <a:spcPts val="1467"/>
              </a:spcBef>
              <a:buFontTx/>
              <a:buNone/>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Tree>
    <p:extLst>
      <p:ext uri="{BB962C8B-B14F-4D97-AF65-F5344CB8AC3E}">
        <p14:creationId xmlns:p14="http://schemas.microsoft.com/office/powerpoint/2010/main" val="8621440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p>
            <a:r>
              <a:rPr lang="en-US"/>
              <a:t>Click icon to add picture</a:t>
            </a:r>
          </a:p>
        </p:txBody>
      </p:sp>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Tree>
    <p:extLst>
      <p:ext uri="{BB962C8B-B14F-4D97-AF65-F5344CB8AC3E}">
        <p14:creationId xmlns:p14="http://schemas.microsoft.com/office/powerpoint/2010/main" val="14583290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Tree>
    <p:extLst>
      <p:ext uri="{BB962C8B-B14F-4D97-AF65-F5344CB8AC3E}">
        <p14:creationId xmlns:p14="http://schemas.microsoft.com/office/powerpoint/2010/main" val="32870408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508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Tree>
    <p:extLst>
      <p:ext uri="{BB962C8B-B14F-4D97-AF65-F5344CB8AC3E}">
        <p14:creationId xmlns:p14="http://schemas.microsoft.com/office/powerpoint/2010/main" val="12135832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2"/>
          </a:solidFill>
        </p:spPr>
        <p:txBody>
          <a:bodyPr lIns="228600" tIns="192024" rIns="228600" bIns="228600"/>
          <a:lstStyle>
            <a:lvl1pPr>
              <a:defRPr sz="1867">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12" name="Text Placeholder 11"/>
          <p:cNvSpPr>
            <a:spLocks noGrp="1"/>
          </p:cNvSpPr>
          <p:nvPr>
            <p:ph type="body" sz="quarter" idx="13"/>
          </p:nvPr>
        </p:nvSpPr>
        <p:spPr>
          <a:xfrm>
            <a:off x="304800" y="243841"/>
            <a:ext cx="5486400" cy="400049"/>
          </a:xfrm>
        </p:spPr>
        <p:txBody>
          <a:bodyPr/>
          <a:lstStyle>
            <a:lvl1pPr>
              <a:defRPr sz="2133"/>
            </a:lvl1pPr>
          </a:lstStyle>
          <a:p>
            <a:pPr lvl="0"/>
            <a:r>
              <a:rPr lang="en-US"/>
              <a:t>Edit Master text styles</a:t>
            </a:r>
          </a:p>
        </p:txBody>
      </p:sp>
      <p:sp>
        <p:nvSpPr>
          <p:cNvPr id="7" name="Text Placeholder 6"/>
          <p:cNvSpPr>
            <a:spLocks noGrp="1"/>
          </p:cNvSpPr>
          <p:nvPr>
            <p:ph type="body" sz="quarter" idx="14"/>
          </p:nvPr>
        </p:nvSpPr>
        <p:spPr>
          <a:xfrm>
            <a:off x="304800" y="1463041"/>
            <a:ext cx="5486400" cy="4651641"/>
          </a:xfrm>
        </p:spPr>
        <p:txBody>
          <a:bodyPr/>
          <a:lstStyle>
            <a:lvl1pPr>
              <a:defRPr sz="2133"/>
            </a:lvl1pPr>
            <a:lvl2pPr>
              <a:defRPr sz="1867"/>
            </a:lvl2pPr>
            <a:lvl3pPr>
              <a:defRPr sz="1867"/>
            </a:lvl3pPr>
            <a:lvl4pPr>
              <a:defRPr sz="1867"/>
            </a:lvl4pPr>
            <a:lvl5pP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9144000" y="0"/>
            <a:ext cx="3048000" cy="3429000"/>
          </a:xfrm>
          <a:solidFill>
            <a:schemeClr val="bg1"/>
          </a:solidFill>
        </p:spPr>
        <p:txBody>
          <a:bodyPr lIns="228600" tIns="192024" rIns="228600" bIns="228600"/>
          <a:lstStyle>
            <a:lvl1pPr>
              <a:defRPr sz="1867">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6096000" y="0"/>
            <a:ext cx="3048000" cy="3429000"/>
          </a:xfrm>
          <a:solidFill>
            <a:schemeClr val="accent3"/>
          </a:solidFill>
        </p:spPr>
        <p:txBody>
          <a:bodyPr lIns="228600" tIns="192024" rIns="228600" bIns="228600"/>
          <a:lstStyle>
            <a:lvl1pPr>
              <a:defRPr sz="1867">
                <a:solidFill>
                  <a:schemeClr val="bg2"/>
                </a:solidFill>
              </a:defRPr>
            </a:lvl1pPr>
          </a:lstStyle>
          <a:p>
            <a:pPr lvl="0"/>
            <a:r>
              <a:rPr lang="en-US"/>
              <a:t>Edit Master text styles</a:t>
            </a:r>
          </a:p>
        </p:txBody>
      </p:sp>
    </p:spTree>
    <p:extLst>
      <p:ext uri="{BB962C8B-B14F-4D97-AF65-F5344CB8AC3E}">
        <p14:creationId xmlns:p14="http://schemas.microsoft.com/office/powerpoint/2010/main" val="1260861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53569"/>
            <a:ext cx="11582400" cy="5964767"/>
          </a:xfrm>
        </p:spPr>
        <p:txBody>
          <a:bodyPr/>
          <a:lstStyle>
            <a:lvl1pPr>
              <a:lnSpc>
                <a:spcPct val="90000"/>
              </a:lnSpc>
              <a:defRPr sz="12800" b="1"/>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266362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3"/>
          </a:solidFill>
        </p:spPr>
        <p:txBody>
          <a:bodyPr lIns="228600" tIns="192024" rIns="228600" bIns="228600"/>
          <a:lstStyle>
            <a:lvl1pPr>
              <a:defRPr sz="1867">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8" name="Content Placeholder 7"/>
          <p:cNvSpPr>
            <a:spLocks noGrp="1"/>
          </p:cNvSpPr>
          <p:nvPr>
            <p:ph sz="quarter" idx="15"/>
          </p:nvPr>
        </p:nvSpPr>
        <p:spPr>
          <a:xfrm>
            <a:off x="9144000" y="0"/>
            <a:ext cx="3048000" cy="3429000"/>
          </a:xfrm>
          <a:solidFill>
            <a:schemeClr val="tx1"/>
          </a:solidFill>
        </p:spPr>
        <p:txBody>
          <a:bodyPr lIns="228600" tIns="192024" rIns="228600" bIns="228600"/>
          <a:lstStyle>
            <a:lvl1pPr>
              <a:defRPr sz="1867">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6096000" y="0"/>
            <a:ext cx="3048000" cy="3429000"/>
          </a:xfrm>
          <a:solidFill>
            <a:schemeClr val="tx2">
              <a:lumMod val="50000"/>
            </a:schemeClr>
          </a:solidFill>
        </p:spPr>
        <p:txBody>
          <a:bodyPr lIns="228600" tIns="192024" rIns="228600" bIns="228600"/>
          <a:lstStyle>
            <a:lvl1pPr>
              <a:defRPr sz="1867">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3429001"/>
            <a:ext cx="6096000" cy="2815167"/>
          </a:xfrm>
          <a:solidFill>
            <a:schemeClr val="tx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6" name="Title 5"/>
          <p:cNvSpPr>
            <a:spLocks noGrp="1"/>
          </p:cNvSpPr>
          <p:nvPr>
            <p:ph type="title"/>
          </p:nvPr>
        </p:nvSpPr>
        <p:spPr>
          <a:xfrm>
            <a:off x="-1" y="-1"/>
            <a:ext cx="6095999" cy="342900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6795264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9143997" y="3429000"/>
            <a:ext cx="3048000" cy="3429000"/>
          </a:xfrm>
          <a:solidFill>
            <a:schemeClr val="accent1"/>
          </a:solidFill>
        </p:spPr>
        <p:txBody>
          <a:bodyPr lIns="228600" tIns="192024" rIns="228600" bIns="228600"/>
          <a:lstStyle>
            <a:lvl1pPr>
              <a:defRPr sz="1867">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3048000" y="3429000"/>
            <a:ext cx="3048000" cy="3429000"/>
          </a:xfrm>
          <a:solidFill>
            <a:schemeClr val="accent3"/>
          </a:solidFill>
        </p:spPr>
        <p:txBody>
          <a:bodyPr lIns="228600" tIns="192024" rIns="228600" bIns="228600"/>
          <a:lstStyle>
            <a:lvl1pPr>
              <a:defRPr sz="1867">
                <a:solidFill>
                  <a:schemeClr val="bg2"/>
                </a:solidFill>
              </a:defRPr>
            </a:lvl1pPr>
          </a:lstStyle>
          <a:p>
            <a:pPr lvl="0"/>
            <a:r>
              <a:rPr lang="en-US"/>
              <a:t>Edit Master text styles</a:t>
            </a:r>
          </a:p>
        </p:txBody>
      </p:sp>
      <p:sp>
        <p:nvSpPr>
          <p:cNvPr id="14" name="Content Placeholder 13"/>
          <p:cNvSpPr>
            <a:spLocks noGrp="1"/>
          </p:cNvSpPr>
          <p:nvPr>
            <p:ph sz="quarter" idx="17"/>
          </p:nvPr>
        </p:nvSpPr>
        <p:spPr>
          <a:xfrm>
            <a:off x="6096002" y="3429000"/>
            <a:ext cx="3047996" cy="3429000"/>
          </a:xfrm>
          <a:solidFill>
            <a:schemeClr val="accent2"/>
          </a:solidFill>
        </p:spPr>
        <p:txBody>
          <a:bodyPr lIns="228600" tIns="192024" rIns="228600" bIns="228600"/>
          <a:lstStyle>
            <a:lvl1pPr>
              <a:defRPr sz="1867">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3429000"/>
            <a:ext cx="3048000" cy="3429000"/>
          </a:xfrm>
          <a:solidFill>
            <a:schemeClr val="bg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6" name="Title 5"/>
          <p:cNvSpPr>
            <a:spLocks noGrp="1"/>
          </p:cNvSpPr>
          <p:nvPr>
            <p:ph type="title"/>
          </p:nvPr>
        </p:nvSpPr>
        <p:spPr>
          <a:xfrm>
            <a:off x="-1" y="-1"/>
            <a:ext cx="12191999" cy="3429001"/>
          </a:xfrm>
          <a:solidFill>
            <a:schemeClr val="tx1"/>
          </a:solidFill>
        </p:spPr>
        <p:txBody>
          <a:bodyPr lIns="228600" tIns="155448" rIns="228600" bIns="228600"/>
          <a:lstStyle>
            <a:lvl1pPr>
              <a:defRPr sz="6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3764026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6" name="Title 5"/>
          <p:cNvSpPr>
            <a:spLocks noGrp="1"/>
          </p:cNvSpPr>
          <p:nvPr>
            <p:ph type="title"/>
          </p:nvPr>
        </p:nvSpPr>
        <p:spPr>
          <a:xfrm>
            <a:off x="-1" y="-1"/>
            <a:ext cx="12191999" cy="1720852"/>
          </a:xfrm>
          <a:solidFill>
            <a:schemeClr val="tx1"/>
          </a:solidFill>
        </p:spPr>
        <p:txBody>
          <a:bodyPr lIns="228600" tIns="201168" rIns="228600" bIns="228600"/>
          <a:lstStyle>
            <a:lvl1pPr>
              <a:defRPr sz="32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5622574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3810000"/>
            <a:ext cx="3048000" cy="3048000"/>
          </a:xfrm>
          <a:solidFill>
            <a:schemeClr val="tx1"/>
          </a:solidFill>
        </p:spPr>
        <p:txBody>
          <a:bodyPr lIns="228600" tIns="155448" rIns="228600" bIns="228600"/>
          <a:lstStyle>
            <a:lvl1pPr>
              <a:defRPr>
                <a:solidFill>
                  <a:schemeClr val="bg2"/>
                </a:solidFill>
              </a:defRPr>
            </a:lvl1pPr>
            <a:lvl2pPr>
              <a:defRPr sz="1333">
                <a:solidFill>
                  <a:schemeClr val="bg2"/>
                </a:solidFill>
              </a:defRPr>
            </a:lvl2pPr>
            <a:lvl3pPr>
              <a:defRPr sz="1333">
                <a:solidFill>
                  <a:schemeClr val="bg2"/>
                </a:solidFill>
              </a:defRPr>
            </a:lvl3pPr>
            <a:lvl4pPr>
              <a:defRPr sz="1333">
                <a:solidFill>
                  <a:schemeClr val="bg2"/>
                </a:solidFill>
              </a:defRPr>
            </a:lvl4pPr>
            <a:lvl5pPr>
              <a:defRPr sz="1333">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Tree>
    <p:extLst>
      <p:ext uri="{BB962C8B-B14F-4D97-AF65-F5344CB8AC3E}">
        <p14:creationId xmlns:p14="http://schemas.microsoft.com/office/powerpoint/2010/main" val="3421585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3048000" cy="6858000"/>
          </a:xfrm>
          <a:solidFill>
            <a:schemeClr val="tx1"/>
          </a:solidFill>
        </p:spPr>
        <p:txBody>
          <a:bodyPr lIns="228600" tIns="192024" rIns="228600" bIns="228600"/>
          <a:lstStyle>
            <a:lvl1pPr>
              <a:defRPr sz="2133">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3048000" y="0"/>
            <a:ext cx="3048000" cy="6858000"/>
          </a:xfrm>
          <a:solidFill>
            <a:schemeClr val="accent2"/>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p:txBody>
      </p:sp>
      <p:sp>
        <p:nvSpPr>
          <p:cNvPr id="15" name="Content Placeholder 14"/>
          <p:cNvSpPr>
            <a:spLocks noGrp="1"/>
          </p:cNvSpPr>
          <p:nvPr>
            <p:ph sz="quarter" idx="21"/>
          </p:nvPr>
        </p:nvSpPr>
        <p:spPr>
          <a:xfrm>
            <a:off x="6096000" y="0"/>
            <a:ext cx="3048000" cy="6858000"/>
          </a:xfrm>
          <a:solidFill>
            <a:schemeClr val="accent3"/>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p:txBody>
      </p:sp>
      <p:sp>
        <p:nvSpPr>
          <p:cNvPr id="17" name="Content Placeholder 16"/>
          <p:cNvSpPr>
            <a:spLocks noGrp="1"/>
          </p:cNvSpPr>
          <p:nvPr>
            <p:ph sz="quarter" idx="22"/>
          </p:nvPr>
        </p:nvSpPr>
        <p:spPr>
          <a:xfrm>
            <a:off x="9144000" y="0"/>
            <a:ext cx="3048000" cy="6858000"/>
          </a:xfrm>
          <a:solidFill>
            <a:schemeClr val="tx2">
              <a:lumMod val="75000"/>
            </a:schemeClr>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Tree>
    <p:extLst>
      <p:ext uri="{BB962C8B-B14F-4D97-AF65-F5344CB8AC3E}">
        <p14:creationId xmlns:p14="http://schemas.microsoft.com/office/powerpoint/2010/main" val="4345061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6" name="Text Placeholder 5"/>
          <p:cNvSpPr>
            <a:spLocks noGrp="1"/>
          </p:cNvSpPr>
          <p:nvPr>
            <p:ph type="body" sz="quarter" idx="12"/>
          </p:nvPr>
        </p:nvSpPr>
        <p:spPr>
          <a:xfrm>
            <a:off x="304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83579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7" name="Text Placeholder 6"/>
          <p:cNvSpPr>
            <a:spLocks noGrp="1"/>
          </p:cNvSpPr>
          <p:nvPr>
            <p:ph type="body" sz="quarter" idx="12"/>
          </p:nvPr>
        </p:nvSpPr>
        <p:spPr>
          <a:xfrm>
            <a:off x="304800" y="1488651"/>
            <a:ext cx="2438400" cy="4605867"/>
          </a:xfrm>
        </p:spPr>
        <p:txBody>
          <a:bodyPr/>
          <a:lstStyle>
            <a:lvl1pPr>
              <a:defRPr sz="1867"/>
            </a:lvl1pPr>
            <a:lvl2pPr>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352800" y="889000"/>
            <a:ext cx="8534400" cy="50990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12457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7" name="Text Placeholder 6"/>
          <p:cNvSpPr>
            <a:spLocks noGrp="1"/>
          </p:cNvSpPr>
          <p:nvPr>
            <p:ph type="body" sz="quarter" idx="12"/>
          </p:nvPr>
        </p:nvSpPr>
        <p:spPr>
          <a:xfrm>
            <a:off x="304800" y="1488651"/>
            <a:ext cx="2438400" cy="4605867"/>
          </a:xfrm>
        </p:spPr>
        <p:txBody>
          <a:bodyPr/>
          <a:lstStyle>
            <a:lvl1pPr>
              <a:defRPr sz="1867"/>
            </a:lvl1pPr>
            <a:lvl2pPr>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83981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6096000" y="0"/>
            <a:ext cx="6096000" cy="6858000"/>
          </a:xfrm>
        </p:spPr>
        <p:txBody>
          <a:bodyPr/>
          <a:lstStyle/>
          <a:p>
            <a:r>
              <a:rPr lang="en-US"/>
              <a:t>Click icon to add picture</a:t>
            </a:r>
          </a:p>
        </p:txBody>
      </p:sp>
    </p:spTree>
    <p:extLst>
      <p:ext uri="{BB962C8B-B14F-4D97-AF65-F5344CB8AC3E}">
        <p14:creationId xmlns:p14="http://schemas.microsoft.com/office/powerpoint/2010/main" val="487136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3352800" y="1488017"/>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6267189" y="1402080"/>
            <a:ext cx="5620011" cy="4608576"/>
          </a:xfrm>
        </p:spPr>
        <p:txBody>
          <a:bodyPr/>
          <a:lstStyle>
            <a:lvl1pPr marL="156629" indent="-156629">
              <a:tabLst/>
              <a:defRPr sz="3200"/>
            </a:lvl1pPr>
            <a:lvl2pPr marL="0" indent="0">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3953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6916616" cy="6027740"/>
          </a:xfrm>
        </p:spPr>
        <p:txBody>
          <a:bodyPr/>
          <a:lstStyle>
            <a:lvl1pPr marL="156629" indent="-156629">
              <a:tabLst/>
              <a:defRPr>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endParaRPr lang="en-US"/>
          </a:p>
        </p:txBody>
      </p:sp>
    </p:spTree>
    <p:extLst>
      <p:ext uri="{BB962C8B-B14F-4D97-AF65-F5344CB8AC3E}">
        <p14:creationId xmlns:p14="http://schemas.microsoft.com/office/powerpoint/2010/main" val="533958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6" name="Text Placeholder 5"/>
          <p:cNvSpPr>
            <a:spLocks noGrp="1"/>
          </p:cNvSpPr>
          <p:nvPr>
            <p:ph type="body" sz="quarter" idx="12"/>
          </p:nvPr>
        </p:nvSpPr>
        <p:spPr>
          <a:xfrm>
            <a:off x="304800" y="256033"/>
            <a:ext cx="2438400" cy="5878660"/>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3352800" y="300567"/>
            <a:ext cx="8534400" cy="6129867"/>
          </a:xfrm>
        </p:spPr>
        <p:txBody>
          <a:bodyPr/>
          <a:lstStyle/>
          <a:p>
            <a:r>
              <a:rPr lang="en-US"/>
              <a:t>Click icon to add table</a:t>
            </a:r>
          </a:p>
        </p:txBody>
      </p:sp>
    </p:spTree>
    <p:extLst>
      <p:ext uri="{BB962C8B-B14F-4D97-AF65-F5344CB8AC3E}">
        <p14:creationId xmlns:p14="http://schemas.microsoft.com/office/powerpoint/2010/main" val="21278037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Tree>
    <p:extLst>
      <p:ext uri="{BB962C8B-B14F-4D97-AF65-F5344CB8AC3E}">
        <p14:creationId xmlns:p14="http://schemas.microsoft.com/office/powerpoint/2010/main" val="31722580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3541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304800" y="1524000"/>
            <a:ext cx="5486400" cy="4779264"/>
          </a:xfrm>
        </p:spPr>
        <p:txBody>
          <a:bodyPr/>
          <a:lstStyle>
            <a:lvl1pPr marL="0" indent="0">
              <a:spcBef>
                <a:spcPts val="0"/>
              </a:spcBef>
              <a:tabLst>
                <a:tab pos="5253435" algn="dec"/>
              </a:tabLst>
              <a:defRPr sz="1467"/>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Edit Master text styles</a:t>
            </a:r>
          </a:p>
        </p:txBody>
      </p:sp>
    </p:spTree>
    <p:extLst>
      <p:ext uri="{BB962C8B-B14F-4D97-AF65-F5344CB8AC3E}">
        <p14:creationId xmlns:p14="http://schemas.microsoft.com/office/powerpoint/2010/main" val="35893684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34604" y="2914867"/>
            <a:ext cx="1722792" cy="701463"/>
          </a:xfrm>
          <a:prstGeom prst="rect">
            <a:avLst/>
          </a:prstGeom>
        </p:spPr>
      </p:pic>
    </p:spTree>
    <p:extLst>
      <p:ext uri="{BB962C8B-B14F-4D97-AF65-F5344CB8AC3E}">
        <p14:creationId xmlns:p14="http://schemas.microsoft.com/office/powerpoint/2010/main" val="4164387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04800" y="6437376"/>
            <a:ext cx="8534400" cy="182880"/>
          </a:xfrm>
        </p:spPr>
        <p:txBody>
          <a:bodyPr/>
          <a:lstStyle>
            <a:lvl1pPr>
              <a:defRPr>
                <a:solidFill>
                  <a:schemeClr val="tx1"/>
                </a:solidFill>
              </a:defRPr>
            </a:lvl1pPr>
          </a:lstStyle>
          <a:p>
            <a:r>
              <a:rPr lang="de-DE"/>
              <a:t>Group Name / DOC ID / Month XX, 2017 / © 2017 IBM Corporation</a:t>
            </a:r>
            <a:endParaRPr lang="en-US"/>
          </a:p>
        </p:txBody>
      </p:sp>
      <p:sp>
        <p:nvSpPr>
          <p:cNvPr id="4" name="Title 3"/>
          <p:cNvSpPr>
            <a:spLocks noGrp="1"/>
          </p:cNvSpPr>
          <p:nvPr>
            <p:ph type="title"/>
          </p:nvPr>
        </p:nvSpPr>
        <p:spPr>
          <a:xfrm>
            <a:off x="304800" y="271708"/>
            <a:ext cx="5486401" cy="5972459"/>
          </a:xfrm>
        </p:spPr>
        <p:txBody>
          <a:bodyPr/>
          <a:lstStyle>
            <a:lvl1pPr>
              <a:lnSpc>
                <a:spcPct val="90000"/>
              </a:lnSpc>
              <a:defRPr sz="3200" b="0">
                <a:solidFill>
                  <a:schemeClr val="tx1"/>
                </a:solidFill>
              </a:defRPr>
            </a:lvl1pPr>
          </a:lstStyle>
          <a:p>
            <a:r>
              <a:rPr lang="en-US"/>
              <a:t>Click to edit Master title style</a:t>
            </a:r>
            <a:endParaRPr lang="en-US" dirty="0"/>
          </a:p>
        </p:txBody>
      </p:sp>
      <p:pic>
        <p:nvPicPr>
          <p:cNvPr id="8" name="Picture 7" descr="ibm_gry.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91749" y="6273780"/>
            <a:ext cx="695452" cy="281961"/>
          </a:xfrm>
          <a:prstGeom prst="rect">
            <a:avLst/>
          </a:prstGeom>
        </p:spPr>
      </p:pic>
    </p:spTree>
    <p:extLst>
      <p:ext uri="{BB962C8B-B14F-4D97-AF65-F5344CB8AC3E}">
        <p14:creationId xmlns:p14="http://schemas.microsoft.com/office/powerpoint/2010/main" val="4239532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1"/>
                </a:solidFill>
              </a:defRPr>
            </a:lvl1pPr>
          </a:lstStyle>
          <a:p>
            <a:r>
              <a:rPr lang="de-DE"/>
              <a:t>Group Name / DOC ID / Month XX, 2017 / © 2017 IBM Corporation</a:t>
            </a:r>
            <a:endParaRPr lang="en-US"/>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5" name="Title 4"/>
          <p:cNvSpPr>
            <a:spLocks noGrp="1"/>
          </p:cNvSpPr>
          <p:nvPr>
            <p:ph type="title"/>
          </p:nvPr>
        </p:nvSpPr>
        <p:spPr>
          <a:xfrm>
            <a:off x="304800" y="268224"/>
            <a:ext cx="5486400" cy="5991669"/>
          </a:xfrm>
        </p:spPr>
        <p:txBody>
          <a:bodyPr/>
          <a:lstStyle>
            <a:lvl1pPr>
              <a:lnSpc>
                <a:spcPct val="90000"/>
              </a:lnSpc>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9381083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304800" y="1498600"/>
            <a:ext cx="5486400" cy="4779264"/>
          </a:xfrm>
        </p:spPr>
        <p:txBody>
          <a:bodyPr/>
          <a:lstStyle>
            <a:lvl1pPr marL="0" indent="0">
              <a:spcBef>
                <a:spcPts val="0"/>
              </a:spcBef>
              <a:tabLst>
                <a:tab pos="5253435" algn="dec"/>
              </a:tabLst>
              <a:defRPr/>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Edit Master text styles</a:t>
            </a:r>
          </a:p>
          <a:p>
            <a:pPr marL="0" marR="0" lvl="1"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Second level</a:t>
            </a:r>
          </a:p>
          <a:p>
            <a:pPr marL="0" marR="0" lvl="2"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Third level</a:t>
            </a:r>
          </a:p>
          <a:p>
            <a:pPr marL="0" marR="0" lvl="3"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Fourth level</a:t>
            </a:r>
          </a:p>
          <a:p>
            <a:pPr marL="0" marR="0" lvl="4"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Fifth level</a:t>
            </a:r>
            <a:endParaRPr lang="en-US" dirty="0"/>
          </a:p>
        </p:txBody>
      </p:sp>
      <p:sp>
        <p:nvSpPr>
          <p:cNvPr id="7" name="Text Placeholder 6"/>
          <p:cNvSpPr>
            <a:spLocks noGrp="1"/>
          </p:cNvSpPr>
          <p:nvPr>
            <p:ph type="body" sz="quarter" idx="13"/>
          </p:nvPr>
        </p:nvSpPr>
        <p:spPr>
          <a:xfrm>
            <a:off x="6400800" y="1498600"/>
            <a:ext cx="5486400" cy="4779264"/>
          </a:xfrm>
        </p:spPr>
        <p:txBody>
          <a:bodyPr/>
          <a:lstStyle>
            <a:lvl1pPr marL="0" indent="0">
              <a:spcBef>
                <a:spcPts val="0"/>
              </a:spcBef>
              <a:tabLst>
                <a:tab pos="525343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Edit Master text styles</a:t>
            </a:r>
          </a:p>
          <a:p>
            <a:pPr marL="0" marR="0" lvl="1"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Second level</a:t>
            </a:r>
          </a:p>
          <a:p>
            <a:pPr marL="0" marR="0" lvl="2"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Third level</a:t>
            </a:r>
          </a:p>
          <a:p>
            <a:pPr marL="0" marR="0" lvl="3"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Fourth level</a:t>
            </a:r>
          </a:p>
          <a:p>
            <a:pPr marL="0" marR="0" lvl="4"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Fifth level</a:t>
            </a:r>
            <a:endParaRPr lang="en-US" dirty="0"/>
          </a:p>
        </p:txBody>
      </p:sp>
    </p:spTree>
    <p:extLst>
      <p:ext uri="{BB962C8B-B14F-4D97-AF65-F5344CB8AC3E}">
        <p14:creationId xmlns:p14="http://schemas.microsoft.com/office/powerpoint/2010/main" val="9880584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7"/>
            <a:ext cx="5486400" cy="1338409"/>
          </a:xfrm>
        </p:spPr>
        <p:txBody>
          <a:bodyPr/>
          <a:lstStyle>
            <a:lvl1pPr>
              <a:defRPr sz="2133">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Group Name / DOC ID / Month XX, 2017 / © 2017 IBM Corporation</a:t>
            </a:r>
            <a:endParaRPr lang="en-US"/>
          </a:p>
        </p:txBody>
      </p:sp>
      <p:sp>
        <p:nvSpPr>
          <p:cNvPr id="8" name="Text Placeholder 7"/>
          <p:cNvSpPr>
            <a:spLocks noGrp="1"/>
          </p:cNvSpPr>
          <p:nvPr>
            <p:ph type="body" sz="quarter" idx="12"/>
          </p:nvPr>
        </p:nvSpPr>
        <p:spPr>
          <a:xfrm>
            <a:off x="304800" y="2015407"/>
            <a:ext cx="5486400" cy="4145280"/>
          </a:xfrm>
        </p:spPr>
        <p:txBody>
          <a:bodyPr/>
          <a:lstStyle>
            <a:lvl1pPr>
              <a:lnSpc>
                <a:spcPct val="90000"/>
              </a:lnSpc>
              <a:spcBef>
                <a:spcPts val="0"/>
              </a:spcBef>
              <a:defRPr sz="12800" b="1" baseline="0">
                <a:solidFill>
                  <a:schemeClr val="tx1"/>
                </a:solidFill>
              </a:defRPr>
            </a:lvl1pPr>
          </a:lstStyle>
          <a:p>
            <a:pPr lvl="0"/>
            <a:r>
              <a:rPr lang="en-US"/>
              <a:t>Edit Master text styles</a:t>
            </a:r>
          </a:p>
        </p:txBody>
      </p:sp>
    </p:spTree>
    <p:extLst>
      <p:ext uri="{BB962C8B-B14F-4D97-AF65-F5344CB8AC3E}">
        <p14:creationId xmlns:p14="http://schemas.microsoft.com/office/powerpoint/2010/main" val="4598833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7"/>
            <a:ext cx="5486400" cy="1338409"/>
          </a:xfrm>
        </p:spPr>
        <p:txBody>
          <a:bodyPr/>
          <a:lstStyle>
            <a:lvl1pPr>
              <a:defRPr sz="2133">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Group Name / DOC ID / Month XX, 2017 / © 2017 IBM Corporation</a:t>
            </a:r>
            <a:endParaRPr lang="en-US"/>
          </a:p>
        </p:txBody>
      </p:sp>
      <p:sp>
        <p:nvSpPr>
          <p:cNvPr id="8" name="Text Placeholder 7"/>
          <p:cNvSpPr>
            <a:spLocks noGrp="1"/>
          </p:cNvSpPr>
          <p:nvPr>
            <p:ph type="body" sz="quarter" idx="12"/>
          </p:nvPr>
        </p:nvSpPr>
        <p:spPr>
          <a:xfrm>
            <a:off x="304800" y="2015407"/>
            <a:ext cx="5486400" cy="4145280"/>
          </a:xfrm>
        </p:spPr>
        <p:txBody>
          <a:bodyPr/>
          <a:lstStyle>
            <a:lvl1pPr>
              <a:lnSpc>
                <a:spcPct val="90000"/>
              </a:lnSpc>
              <a:spcBef>
                <a:spcPts val="0"/>
              </a:spcBef>
              <a:defRPr sz="12800" b="1" baseline="0">
                <a:solidFill>
                  <a:schemeClr val="tx1"/>
                </a:solidFill>
              </a:defRPr>
            </a:lvl1pPr>
          </a:lstStyle>
          <a:p>
            <a:pPr lvl="0"/>
            <a:r>
              <a:rPr lang="en-US"/>
              <a:t>Edit Master text styles</a:t>
            </a:r>
          </a:p>
        </p:txBody>
      </p:sp>
      <p:sp>
        <p:nvSpPr>
          <p:cNvPr id="6" name="Picture Placeholder 5"/>
          <p:cNvSpPr>
            <a:spLocks noGrp="1"/>
          </p:cNvSpPr>
          <p:nvPr>
            <p:ph type="pic" sz="quarter" idx="13"/>
          </p:nvPr>
        </p:nvSpPr>
        <p:spPr>
          <a:xfrm>
            <a:off x="6096000" y="0"/>
            <a:ext cx="6096000" cy="6858000"/>
          </a:xfrm>
        </p:spPr>
        <p:txBody>
          <a:bodyPr/>
          <a:lstStyle>
            <a:lvl1pPr>
              <a:defRPr>
                <a:solidFill>
                  <a:schemeClr val="tx1"/>
                </a:solidFill>
              </a:defRPr>
            </a:lvl1pPr>
          </a:lstStyle>
          <a:p>
            <a:r>
              <a:rPr lang="en-US"/>
              <a:t>Click icon to add picture</a:t>
            </a:r>
          </a:p>
        </p:txBody>
      </p:sp>
    </p:spTree>
    <p:extLst>
      <p:ext uri="{BB962C8B-B14F-4D97-AF65-F5344CB8AC3E}">
        <p14:creationId xmlns:p14="http://schemas.microsoft.com/office/powerpoint/2010/main" val="3645038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5486400" cy="5770733"/>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6400800" y="658368"/>
            <a:ext cx="5486400" cy="5599640"/>
          </a:xfrm>
        </p:spPr>
        <p:txBody>
          <a:bodyPr/>
          <a:lstStyle>
            <a:lvl1pPr>
              <a:spcBef>
                <a:spcPts val="1467"/>
              </a:spcBef>
              <a:spcAft>
                <a:spcPts val="0"/>
              </a:spcAft>
              <a:defRPr/>
            </a:lvl1pPr>
            <a:lvl2pPr>
              <a:spcBef>
                <a:spcPts val="1467"/>
              </a:spcBef>
              <a:defRPr/>
            </a:lvl2pPr>
            <a:lvl3pPr>
              <a:spcBef>
                <a:spcPts val="1467"/>
              </a:spcBef>
              <a:defRPr/>
            </a:lvl3pPr>
            <a:lvl4pPr>
              <a:spcBef>
                <a:spcPts val="1467"/>
              </a:spcBef>
              <a:defRPr/>
            </a:lvl4pPr>
            <a:lvl5pPr>
              <a:spcBef>
                <a:spcPts val="1467"/>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7418"/>
            <a:ext cx="5486400" cy="400049"/>
          </a:xfrm>
        </p:spPr>
        <p:txBody>
          <a:bodyPr/>
          <a:lstStyle>
            <a:lvl1pPr>
              <a:defRPr sz="1467"/>
            </a:lvl1pPr>
          </a:lstStyle>
          <a:p>
            <a:pPr lvl="0"/>
            <a:r>
              <a:rPr lang="en-US"/>
              <a:t>Edit Master text styles</a:t>
            </a:r>
          </a:p>
        </p:txBody>
      </p:sp>
    </p:spTree>
    <p:extLst>
      <p:ext uri="{BB962C8B-B14F-4D97-AF65-F5344CB8AC3E}">
        <p14:creationId xmlns:p14="http://schemas.microsoft.com/office/powerpoint/2010/main" val="37425649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53569"/>
            <a:ext cx="11582400" cy="5964767"/>
          </a:xfrm>
        </p:spPr>
        <p:txBody>
          <a:bodyPr/>
          <a:lstStyle>
            <a:lvl1pPr>
              <a:lnSpc>
                <a:spcPct val="90000"/>
              </a:lnSpc>
              <a:defRPr sz="12800" b="1"/>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39428683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6916616" cy="6027740"/>
          </a:xfrm>
        </p:spPr>
        <p:txBody>
          <a:bodyPr/>
          <a:lstStyle>
            <a:lvl1pPr marL="156629" indent="-156629">
              <a:tabLst/>
              <a:defRPr>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Group Name / DOC ID / Month XX, 2017 / © 2017 IBM Corporation</a:t>
            </a:r>
            <a:endParaRPr lang="en-US"/>
          </a:p>
        </p:txBody>
      </p:sp>
    </p:spTree>
    <p:extLst>
      <p:ext uri="{BB962C8B-B14F-4D97-AF65-F5344CB8AC3E}">
        <p14:creationId xmlns:p14="http://schemas.microsoft.com/office/powerpoint/2010/main" val="28862214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5486400" cy="5770733"/>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6400800" y="658368"/>
            <a:ext cx="5486400" cy="5599640"/>
          </a:xfrm>
        </p:spPr>
        <p:txBody>
          <a:bodyPr/>
          <a:lstStyle>
            <a:lvl1pPr>
              <a:spcBef>
                <a:spcPts val="1467"/>
              </a:spcBef>
              <a:spcAft>
                <a:spcPts val="0"/>
              </a:spcAft>
              <a:defRPr/>
            </a:lvl1pPr>
            <a:lvl2pPr>
              <a:spcBef>
                <a:spcPts val="1467"/>
              </a:spcBef>
              <a:defRPr/>
            </a:lvl2pPr>
            <a:lvl3pPr>
              <a:spcBef>
                <a:spcPts val="1467"/>
              </a:spcBef>
              <a:defRPr/>
            </a:lvl3pPr>
            <a:lvl4pPr>
              <a:spcBef>
                <a:spcPts val="1467"/>
              </a:spcBef>
              <a:defRPr/>
            </a:lvl4pPr>
            <a:lvl5pPr>
              <a:spcBef>
                <a:spcPts val="1467"/>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7418"/>
            <a:ext cx="5486400" cy="400049"/>
          </a:xfrm>
        </p:spPr>
        <p:txBody>
          <a:bodyPr/>
          <a:lstStyle>
            <a:lvl1pPr>
              <a:defRPr sz="1467"/>
            </a:lvl1pPr>
          </a:lstStyle>
          <a:p>
            <a:pPr lvl="0"/>
            <a:r>
              <a:rPr lang="en-US"/>
              <a:t>Edit Master text styles</a:t>
            </a:r>
          </a:p>
        </p:txBody>
      </p:sp>
    </p:spTree>
    <p:extLst>
      <p:ext uri="{BB962C8B-B14F-4D97-AF65-F5344CB8AC3E}">
        <p14:creationId xmlns:p14="http://schemas.microsoft.com/office/powerpoint/2010/main" val="39531945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2791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8" name="Text Placeholder 7"/>
          <p:cNvSpPr>
            <a:spLocks noGrp="1"/>
          </p:cNvSpPr>
          <p:nvPr>
            <p:ph type="body" sz="quarter" idx="12"/>
          </p:nvPr>
        </p:nvSpPr>
        <p:spPr>
          <a:xfrm>
            <a:off x="304800" y="1499617"/>
            <a:ext cx="5486400" cy="4781127"/>
          </a:xfrm>
        </p:spPr>
        <p:txBody>
          <a:bodyPr/>
          <a:lstStyle>
            <a:lvl1pPr>
              <a:spcBef>
                <a:spcPts val="0"/>
              </a:spcBef>
              <a:defRPr sz="1867"/>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6400800" y="1499617"/>
            <a:ext cx="5486400" cy="4781127"/>
          </a:xfrm>
        </p:spPr>
        <p:txBody>
          <a:bodyPr/>
          <a:lstStyle>
            <a:lvl1pPr>
              <a:spcBef>
                <a:spcPts val="0"/>
              </a:spcBef>
              <a:defRPr sz="1867"/>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97930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6400800" y="1457960"/>
            <a:ext cx="5486400" cy="4786208"/>
          </a:xfrm>
        </p:spPr>
        <p:txBody>
          <a:bodyPr/>
          <a:lstStyle>
            <a:lvl1pPr>
              <a:defRPr sz="2133"/>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
        <p:nvSpPr>
          <p:cNvPr id="7" name="Text Placeholder 6"/>
          <p:cNvSpPr>
            <a:spLocks noGrp="1"/>
          </p:cNvSpPr>
          <p:nvPr>
            <p:ph type="body" sz="quarter" idx="14"/>
          </p:nvPr>
        </p:nvSpPr>
        <p:spPr>
          <a:xfrm>
            <a:off x="304800" y="1457961"/>
            <a:ext cx="5486400" cy="4786207"/>
          </a:xfrm>
        </p:spPr>
        <p:txBody>
          <a:bodyPr/>
          <a:lstStyle>
            <a:lvl1pPr>
              <a:defRPr sz="2133"/>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34112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6695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Content Placeholder 5"/>
          <p:cNvSpPr>
            <a:spLocks noGrp="1"/>
          </p:cNvSpPr>
          <p:nvPr>
            <p:ph sz="quarter" idx="12"/>
          </p:nvPr>
        </p:nvSpPr>
        <p:spPr>
          <a:xfrm>
            <a:off x="304800" y="1327358"/>
            <a:ext cx="5486400" cy="4916809"/>
          </a:xfrm>
        </p:spPr>
        <p:txBody>
          <a:bodyPr/>
          <a:lstStyle>
            <a:lvl1pPr>
              <a:defRPr sz="3200"/>
            </a:lvl1pPr>
          </a:lstStyle>
          <a:p>
            <a:pPr lvl="0"/>
            <a:r>
              <a:rPr lang="en-US"/>
              <a:t>Edit Master text styles</a:t>
            </a:r>
          </a:p>
        </p:txBody>
      </p:sp>
      <p:sp>
        <p:nvSpPr>
          <p:cNvPr id="8" name="Content Placeholder 7"/>
          <p:cNvSpPr>
            <a:spLocks noGrp="1"/>
          </p:cNvSpPr>
          <p:nvPr>
            <p:ph sz="quarter" idx="13"/>
          </p:nvPr>
        </p:nvSpPr>
        <p:spPr>
          <a:xfrm>
            <a:off x="6400800" y="1488865"/>
            <a:ext cx="5486400" cy="4755303"/>
          </a:xfrm>
        </p:spPr>
        <p:txBody>
          <a:bodyPr/>
          <a:lstStyle>
            <a:lvl1pPr>
              <a:defRPr sz="1867"/>
            </a:lvl1pPr>
            <a:lvl2pPr>
              <a:defRPr sz="1867"/>
            </a:lvl2pPr>
            <a:lvl3pPr>
              <a:defRPr sz="1867"/>
            </a:lvl3pPr>
            <a:lvl4pPr>
              <a:defRPr sz="1867"/>
            </a:lvl4pPr>
            <a:lvl5pP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40494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6400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
        <p:nvSpPr>
          <p:cNvPr id="7" name="Text Placeholder 6"/>
          <p:cNvSpPr>
            <a:spLocks noGrp="1"/>
          </p:cNvSpPr>
          <p:nvPr>
            <p:ph type="body" sz="quarter" idx="14"/>
          </p:nvPr>
        </p:nvSpPr>
        <p:spPr>
          <a:xfrm>
            <a:off x="304800" y="1457959"/>
            <a:ext cx="2438400" cy="478620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9448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17140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p>
            <a:r>
              <a:rPr lang="en-US"/>
              <a:t>Click icon to add picture</a:t>
            </a:r>
          </a:p>
        </p:txBody>
      </p:sp>
      <p:sp>
        <p:nvSpPr>
          <p:cNvPr id="2" name="Title 1"/>
          <p:cNvSpPr>
            <a:spLocks noGrp="1"/>
          </p:cNvSpPr>
          <p:nvPr>
            <p:ph type="title"/>
          </p:nvPr>
        </p:nvSpPr>
        <p:spPr>
          <a:xfrm>
            <a:off x="304800" y="548640"/>
            <a:ext cx="5486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
        <p:nvSpPr>
          <p:cNvPr id="7" name="Text Placeholder 6"/>
          <p:cNvSpPr>
            <a:spLocks noGrp="1"/>
          </p:cNvSpPr>
          <p:nvPr>
            <p:ph type="body" sz="quarter" idx="14"/>
          </p:nvPr>
        </p:nvSpPr>
        <p:spPr>
          <a:xfrm>
            <a:off x="304800" y="1463040"/>
            <a:ext cx="5486400" cy="4781127"/>
          </a:xfrm>
        </p:spPr>
        <p:txBody>
          <a:bodyPr/>
          <a:lstStyle>
            <a:lvl1pPr>
              <a:defRPr sz="2133"/>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77773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6096000" y="0"/>
            <a:ext cx="6096000" cy="6858000"/>
          </a:xfrm>
        </p:spPr>
        <p:txBody>
          <a:bodyPr/>
          <a:lstStyle/>
          <a:p>
            <a:r>
              <a:rPr lang="en-US"/>
              <a:t>Click icon to add picture</a:t>
            </a:r>
          </a:p>
        </p:txBody>
      </p:sp>
      <p:sp>
        <p:nvSpPr>
          <p:cNvPr id="2" name="Title 1"/>
          <p:cNvSpPr>
            <a:spLocks noGrp="1"/>
          </p:cNvSpPr>
          <p:nvPr>
            <p:ph type="title"/>
          </p:nvPr>
        </p:nvSpPr>
        <p:spPr>
          <a:xfrm>
            <a:off x="304800" y="268224"/>
            <a:ext cx="5486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4"/>
          </p:nvPr>
        </p:nvSpPr>
        <p:spPr>
          <a:xfrm>
            <a:off x="304800" y="1463039"/>
            <a:ext cx="2438400" cy="478112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63039"/>
            <a:ext cx="2438400" cy="478112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45923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1377696"/>
            <a:ext cx="5486400" cy="4754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6400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
        <p:nvSpPr>
          <p:cNvPr id="10" name="Text Placeholder 9"/>
          <p:cNvSpPr>
            <a:spLocks noGrp="1"/>
          </p:cNvSpPr>
          <p:nvPr>
            <p:ph type="body" sz="quarter" idx="16"/>
          </p:nvPr>
        </p:nvSpPr>
        <p:spPr>
          <a:xfrm>
            <a:off x="9448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1717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2791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8" name="Text Placeholder 7"/>
          <p:cNvSpPr>
            <a:spLocks noGrp="1"/>
          </p:cNvSpPr>
          <p:nvPr>
            <p:ph type="body" sz="quarter" idx="12"/>
          </p:nvPr>
        </p:nvSpPr>
        <p:spPr>
          <a:xfrm>
            <a:off x="304800" y="1499617"/>
            <a:ext cx="5486400" cy="4781127"/>
          </a:xfrm>
        </p:spPr>
        <p:txBody>
          <a:bodyPr/>
          <a:lstStyle>
            <a:lvl1pPr>
              <a:spcBef>
                <a:spcPts val="0"/>
              </a:spcBef>
              <a:defRPr sz="1867"/>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6400800" y="1499617"/>
            <a:ext cx="5486400" cy="4781127"/>
          </a:xfrm>
        </p:spPr>
        <p:txBody>
          <a:bodyPr/>
          <a:lstStyle>
            <a:lvl1pPr>
              <a:spcBef>
                <a:spcPts val="0"/>
              </a:spcBef>
              <a:defRPr sz="1867"/>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08601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6096000" y="0"/>
            <a:ext cx="6096000" cy="6858000"/>
          </a:xfrm>
          <a:prstGeom prst="rect">
            <a:avLst/>
          </a:prstGeom>
          <a:solidFill>
            <a:schemeClr val="tx1"/>
          </a:solidFill>
        </p:spPr>
        <p:txBody>
          <a:bodyPr wrap="square" lIns="0" tIns="0" rIns="0" bIns="0" rtlCol="0" anchor="ctr">
            <a:noAutofit/>
          </a:bodyPr>
          <a:lstStyle/>
          <a:p>
            <a:pPr algn="ctr"/>
            <a:endParaRPr lang="en-US" sz="1600" err="1">
              <a:solidFill>
                <a:srgbClr val="FFFFFF"/>
              </a:solidFill>
              <a:latin typeface="Arial"/>
              <a:cs typeface="Arial"/>
            </a:endParaRPr>
          </a:p>
        </p:txBody>
      </p:sp>
      <p:sp>
        <p:nvSpPr>
          <p:cNvPr id="2" name="Title 1"/>
          <p:cNvSpPr>
            <a:spLocks noGrp="1"/>
          </p:cNvSpPr>
          <p:nvPr>
            <p:ph type="title"/>
          </p:nvPr>
        </p:nvSpPr>
        <p:spPr>
          <a:xfrm>
            <a:off x="304800" y="1377696"/>
            <a:ext cx="5486400" cy="4754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6400800" y="1481716"/>
            <a:ext cx="5486400" cy="4668593"/>
          </a:xfrm>
        </p:spPr>
        <p:txBody>
          <a:bodyPr/>
          <a:lstStyle>
            <a:lvl1pPr>
              <a:defRPr>
                <a:solidFill>
                  <a:schemeClr val="bg2"/>
                </a:solidFill>
              </a:defRPr>
            </a:lvl1pPr>
            <a:lvl2pPr marL="0" indent="0">
              <a:spcBef>
                <a:spcPts val="1467"/>
              </a:spcBef>
              <a:buFontTx/>
              <a:buNone/>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Tree>
    <p:extLst>
      <p:ext uri="{BB962C8B-B14F-4D97-AF65-F5344CB8AC3E}">
        <p14:creationId xmlns:p14="http://schemas.microsoft.com/office/powerpoint/2010/main" val="30519309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p>
            <a:r>
              <a:rPr lang="en-US"/>
              <a:t>Click icon to add picture</a:t>
            </a:r>
          </a:p>
        </p:txBody>
      </p:sp>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34166782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5055773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508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2123023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2"/>
          </a:solidFill>
        </p:spPr>
        <p:txBody>
          <a:bodyPr lIns="228600" tIns="192024" rIns="228600" bIns="228600"/>
          <a:lstStyle>
            <a:lvl1pPr>
              <a:defRPr sz="1867">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a:xfrm>
            <a:off x="9144000" y="6443224"/>
            <a:ext cx="2743200" cy="182880"/>
          </a:xfrm>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12" name="Text Placeholder 11"/>
          <p:cNvSpPr>
            <a:spLocks noGrp="1"/>
          </p:cNvSpPr>
          <p:nvPr>
            <p:ph type="body" sz="quarter" idx="13"/>
          </p:nvPr>
        </p:nvSpPr>
        <p:spPr>
          <a:xfrm>
            <a:off x="304800" y="243841"/>
            <a:ext cx="5486400" cy="400049"/>
          </a:xfrm>
        </p:spPr>
        <p:txBody>
          <a:bodyPr/>
          <a:lstStyle>
            <a:lvl1pPr>
              <a:defRPr sz="2133"/>
            </a:lvl1pPr>
          </a:lstStyle>
          <a:p>
            <a:pPr lvl="0"/>
            <a:r>
              <a:rPr lang="en-US"/>
              <a:t>Edit Master text styles</a:t>
            </a:r>
          </a:p>
        </p:txBody>
      </p:sp>
      <p:sp>
        <p:nvSpPr>
          <p:cNvPr id="7" name="Text Placeholder 6"/>
          <p:cNvSpPr>
            <a:spLocks noGrp="1"/>
          </p:cNvSpPr>
          <p:nvPr>
            <p:ph type="body" sz="quarter" idx="14"/>
          </p:nvPr>
        </p:nvSpPr>
        <p:spPr>
          <a:xfrm>
            <a:off x="304800" y="1463041"/>
            <a:ext cx="5486400" cy="4651641"/>
          </a:xfrm>
        </p:spPr>
        <p:txBody>
          <a:bodyPr/>
          <a:lstStyle>
            <a:lvl1pPr>
              <a:defRPr sz="2133"/>
            </a:lvl1pPr>
            <a:lvl2pPr>
              <a:defRPr sz="1867"/>
            </a:lvl2pPr>
            <a:lvl3pPr>
              <a:defRPr sz="1867"/>
            </a:lvl3pPr>
            <a:lvl4pPr>
              <a:defRPr sz="1867"/>
            </a:lvl4pPr>
            <a:lvl5pP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9144000" y="0"/>
            <a:ext cx="3048000" cy="3429000"/>
          </a:xfrm>
          <a:solidFill>
            <a:schemeClr val="bg1"/>
          </a:solidFill>
        </p:spPr>
        <p:txBody>
          <a:bodyPr lIns="228600" tIns="192024" rIns="228600" bIns="228600"/>
          <a:lstStyle>
            <a:lvl1pPr>
              <a:defRPr sz="1867">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6096000" y="0"/>
            <a:ext cx="3048000" cy="3429000"/>
          </a:xfrm>
          <a:solidFill>
            <a:schemeClr val="accent3"/>
          </a:solidFill>
        </p:spPr>
        <p:txBody>
          <a:bodyPr lIns="228600" tIns="192024" rIns="228600" bIns="228600"/>
          <a:lstStyle>
            <a:lvl1pPr>
              <a:defRPr sz="1867">
                <a:solidFill>
                  <a:schemeClr val="bg2"/>
                </a:solidFill>
              </a:defRPr>
            </a:lvl1pPr>
          </a:lstStyle>
          <a:p>
            <a:pPr lvl="0"/>
            <a:r>
              <a:rPr lang="en-US"/>
              <a:t>Edit Master text styles</a:t>
            </a:r>
          </a:p>
        </p:txBody>
      </p:sp>
    </p:spTree>
    <p:extLst>
      <p:ext uri="{BB962C8B-B14F-4D97-AF65-F5344CB8AC3E}">
        <p14:creationId xmlns:p14="http://schemas.microsoft.com/office/powerpoint/2010/main" val="12174826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3"/>
          </a:solidFill>
        </p:spPr>
        <p:txBody>
          <a:bodyPr lIns="228600" tIns="192024" rIns="228600" bIns="228600"/>
          <a:lstStyle>
            <a:lvl1pPr>
              <a:defRPr sz="1867">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3429000"/>
            <a:ext cx="6096000" cy="3429000"/>
          </a:xfrm>
          <a:solidFill>
            <a:schemeClr val="tx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
        <p:nvSpPr>
          <p:cNvPr id="8" name="Content Placeholder 7"/>
          <p:cNvSpPr>
            <a:spLocks noGrp="1"/>
          </p:cNvSpPr>
          <p:nvPr>
            <p:ph sz="quarter" idx="15"/>
          </p:nvPr>
        </p:nvSpPr>
        <p:spPr>
          <a:xfrm>
            <a:off x="9144000" y="0"/>
            <a:ext cx="3048000" cy="3429000"/>
          </a:xfrm>
          <a:solidFill>
            <a:schemeClr val="tx1"/>
          </a:solidFill>
        </p:spPr>
        <p:txBody>
          <a:bodyPr lIns="228600" tIns="192024" rIns="228600" bIns="228600"/>
          <a:lstStyle>
            <a:lvl1pPr>
              <a:defRPr sz="1867">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6096000" y="0"/>
            <a:ext cx="3048000" cy="3429000"/>
          </a:xfrm>
          <a:solidFill>
            <a:schemeClr val="tx2">
              <a:lumMod val="50000"/>
            </a:schemeClr>
          </a:solidFill>
        </p:spPr>
        <p:txBody>
          <a:bodyPr lIns="228600" tIns="192024" rIns="228600" bIns="228600"/>
          <a:lstStyle>
            <a:lvl1pPr>
              <a:defRPr sz="1867">
                <a:solidFill>
                  <a:schemeClr val="bg2"/>
                </a:solidFill>
              </a:defRPr>
            </a:lvl1pPr>
          </a:lstStyle>
          <a:p>
            <a:pPr lvl="0"/>
            <a:r>
              <a:rPr lang="en-US"/>
              <a:t>Edit Master text styles</a:t>
            </a:r>
          </a:p>
        </p:txBody>
      </p:sp>
      <p:sp>
        <p:nvSpPr>
          <p:cNvPr id="6" name="Title 5"/>
          <p:cNvSpPr>
            <a:spLocks noGrp="1"/>
          </p:cNvSpPr>
          <p:nvPr>
            <p:ph type="title"/>
          </p:nvPr>
        </p:nvSpPr>
        <p:spPr>
          <a:xfrm>
            <a:off x="-1" y="-1"/>
            <a:ext cx="6095999" cy="342900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9101175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9143997" y="3429000"/>
            <a:ext cx="3048000" cy="3429000"/>
          </a:xfrm>
          <a:solidFill>
            <a:schemeClr val="accent1"/>
          </a:solidFill>
        </p:spPr>
        <p:txBody>
          <a:bodyPr lIns="228600" tIns="192024" rIns="228600" bIns="228600"/>
          <a:lstStyle>
            <a:lvl1pPr>
              <a:defRPr sz="1867">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3048000" y="3429000"/>
            <a:ext cx="3048000" cy="3429000"/>
          </a:xfrm>
          <a:solidFill>
            <a:schemeClr val="accent3"/>
          </a:solidFill>
        </p:spPr>
        <p:txBody>
          <a:bodyPr lIns="228600" tIns="192024" rIns="228600" bIns="228600"/>
          <a:lstStyle>
            <a:lvl1pPr>
              <a:defRPr sz="1867">
                <a:solidFill>
                  <a:schemeClr val="bg2"/>
                </a:solidFill>
              </a:defRPr>
            </a:lvl1pPr>
          </a:lstStyle>
          <a:p>
            <a:pPr lvl="0"/>
            <a:r>
              <a:rPr lang="en-US"/>
              <a:t>Edit Master text styles</a:t>
            </a:r>
          </a:p>
        </p:txBody>
      </p:sp>
      <p:sp>
        <p:nvSpPr>
          <p:cNvPr id="14" name="Content Placeholder 13"/>
          <p:cNvSpPr>
            <a:spLocks noGrp="1"/>
          </p:cNvSpPr>
          <p:nvPr>
            <p:ph sz="quarter" idx="17"/>
          </p:nvPr>
        </p:nvSpPr>
        <p:spPr>
          <a:xfrm>
            <a:off x="6096002" y="3429000"/>
            <a:ext cx="3047996" cy="3429000"/>
          </a:xfrm>
          <a:solidFill>
            <a:schemeClr val="accent2"/>
          </a:solidFill>
        </p:spPr>
        <p:txBody>
          <a:bodyPr lIns="228600" tIns="192024" rIns="228600" bIns="228600"/>
          <a:lstStyle>
            <a:lvl1pPr>
              <a:defRPr sz="1867">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3429000"/>
            <a:ext cx="3048000" cy="3429000"/>
          </a:xfrm>
          <a:solidFill>
            <a:schemeClr val="bg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
        <p:nvSpPr>
          <p:cNvPr id="6" name="Title 5"/>
          <p:cNvSpPr>
            <a:spLocks noGrp="1"/>
          </p:cNvSpPr>
          <p:nvPr>
            <p:ph type="title"/>
          </p:nvPr>
        </p:nvSpPr>
        <p:spPr>
          <a:xfrm>
            <a:off x="-1" y="-1"/>
            <a:ext cx="12191999" cy="3429001"/>
          </a:xfrm>
          <a:solidFill>
            <a:schemeClr val="tx1"/>
          </a:solidFill>
        </p:spPr>
        <p:txBody>
          <a:bodyPr lIns="228600" tIns="155448" rIns="228600" bIns="228600"/>
          <a:lstStyle>
            <a:lvl1pPr>
              <a:defRPr sz="6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7835521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itle 5"/>
          <p:cNvSpPr>
            <a:spLocks noGrp="1"/>
          </p:cNvSpPr>
          <p:nvPr>
            <p:ph type="title"/>
          </p:nvPr>
        </p:nvSpPr>
        <p:spPr>
          <a:xfrm>
            <a:off x="-1" y="-1"/>
            <a:ext cx="12191999" cy="1720852"/>
          </a:xfrm>
          <a:solidFill>
            <a:schemeClr val="tx1"/>
          </a:solidFill>
        </p:spPr>
        <p:txBody>
          <a:bodyPr lIns="228600" tIns="201168" rIns="228600" bIns="228600"/>
          <a:lstStyle>
            <a:lvl1pPr>
              <a:defRPr sz="32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7616043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3810000"/>
            <a:ext cx="3048000" cy="3048000"/>
          </a:xfrm>
          <a:solidFill>
            <a:schemeClr val="tx1"/>
          </a:solidFill>
        </p:spPr>
        <p:txBody>
          <a:bodyPr lIns="228600" tIns="155448" rIns="228600" bIns="228600"/>
          <a:lstStyle>
            <a:lvl1pPr>
              <a:defRPr>
                <a:solidFill>
                  <a:schemeClr val="bg2"/>
                </a:solidFill>
              </a:defRPr>
            </a:lvl1pPr>
            <a:lvl2pPr>
              <a:defRPr sz="1333">
                <a:solidFill>
                  <a:schemeClr val="bg2"/>
                </a:solidFill>
              </a:defRPr>
            </a:lvl2pPr>
            <a:lvl3pPr>
              <a:defRPr sz="1333">
                <a:solidFill>
                  <a:schemeClr val="bg2"/>
                </a:solidFill>
              </a:defRPr>
            </a:lvl3pPr>
            <a:lvl4pPr>
              <a:defRPr sz="1333">
                <a:solidFill>
                  <a:schemeClr val="bg2"/>
                </a:solidFill>
              </a:defRPr>
            </a:lvl4pPr>
            <a:lvl5pPr>
              <a:defRPr sz="1333">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Tree>
    <p:extLst>
      <p:ext uri="{BB962C8B-B14F-4D97-AF65-F5344CB8AC3E}">
        <p14:creationId xmlns:p14="http://schemas.microsoft.com/office/powerpoint/2010/main" val="36194343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3048000" cy="6858000"/>
          </a:xfrm>
          <a:solidFill>
            <a:schemeClr val="tx1"/>
          </a:solidFill>
        </p:spPr>
        <p:txBody>
          <a:bodyPr lIns="228600" tIns="182880" rIns="228600" bIns="228600"/>
          <a:lstStyle>
            <a:lvl1pPr>
              <a:defRPr sz="2133">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3048000" y="0"/>
            <a:ext cx="3048000" cy="6858000"/>
          </a:xfrm>
          <a:solidFill>
            <a:schemeClr val="accent2"/>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p:txBody>
      </p:sp>
      <p:sp>
        <p:nvSpPr>
          <p:cNvPr id="15" name="Content Placeholder 14"/>
          <p:cNvSpPr>
            <a:spLocks noGrp="1"/>
          </p:cNvSpPr>
          <p:nvPr>
            <p:ph sz="quarter" idx="21"/>
          </p:nvPr>
        </p:nvSpPr>
        <p:spPr>
          <a:xfrm>
            <a:off x="6096000" y="0"/>
            <a:ext cx="3048000" cy="6858000"/>
          </a:xfrm>
          <a:solidFill>
            <a:schemeClr val="accent3"/>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p:txBody>
      </p:sp>
      <p:sp>
        <p:nvSpPr>
          <p:cNvPr id="17" name="Content Placeholder 16"/>
          <p:cNvSpPr>
            <a:spLocks noGrp="1"/>
          </p:cNvSpPr>
          <p:nvPr>
            <p:ph sz="quarter" idx="22"/>
          </p:nvPr>
        </p:nvSpPr>
        <p:spPr>
          <a:xfrm>
            <a:off x="9144000" y="0"/>
            <a:ext cx="3048000" cy="6858000"/>
          </a:xfrm>
          <a:solidFill>
            <a:schemeClr val="tx2">
              <a:lumMod val="75000"/>
            </a:schemeClr>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Tree>
    <p:extLst>
      <p:ext uri="{BB962C8B-B14F-4D97-AF65-F5344CB8AC3E}">
        <p14:creationId xmlns:p14="http://schemas.microsoft.com/office/powerpoint/2010/main" val="387353407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theme" Target="../theme/theme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8"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34" Type="http://schemas.openxmlformats.org/officeDocument/2006/relationships/slideLayout" Target="../slideLayouts/slideLayout108.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36" Type="http://schemas.openxmlformats.org/officeDocument/2006/relationships/theme" Target="../theme/theme3.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slideLayout" Target="../slideLayouts/slideLayout109.xml"/><Relationship Id="rId8" Type="http://schemas.openxmlformats.org/officeDocument/2006/relationships/slideLayout" Target="../slideLayouts/slideLayout8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9" Type="http://schemas.openxmlformats.org/officeDocument/2006/relationships/slideLayout" Target="../slideLayouts/slideLayout148.xml"/><Relationship Id="rId21" Type="http://schemas.openxmlformats.org/officeDocument/2006/relationships/slideLayout" Target="../slideLayouts/slideLayout130.xml"/><Relationship Id="rId34" Type="http://schemas.openxmlformats.org/officeDocument/2006/relationships/slideLayout" Target="../slideLayouts/slideLayout143.xml"/><Relationship Id="rId7" Type="http://schemas.openxmlformats.org/officeDocument/2006/relationships/slideLayout" Target="../slideLayouts/slideLayout11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slideLayout" Target="../slideLayouts/slideLayout138.xml"/><Relationship Id="rId41" Type="http://schemas.openxmlformats.org/officeDocument/2006/relationships/theme" Target="../theme/theme4.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32" Type="http://schemas.openxmlformats.org/officeDocument/2006/relationships/slideLayout" Target="../slideLayouts/slideLayout141.xml"/><Relationship Id="rId37" Type="http://schemas.openxmlformats.org/officeDocument/2006/relationships/slideLayout" Target="../slideLayouts/slideLayout146.xml"/><Relationship Id="rId40" Type="http://schemas.openxmlformats.org/officeDocument/2006/relationships/slideLayout" Target="../slideLayouts/slideLayout149.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36" Type="http://schemas.openxmlformats.org/officeDocument/2006/relationships/slideLayout" Target="../slideLayouts/slideLayout145.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31" Type="http://schemas.openxmlformats.org/officeDocument/2006/relationships/slideLayout" Target="../slideLayouts/slideLayout140.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slideLayout" Target="../slideLayouts/slideLayout139.xml"/><Relationship Id="rId35" Type="http://schemas.openxmlformats.org/officeDocument/2006/relationships/slideLayout" Target="../slideLayouts/slideLayout144.xml"/><Relationship Id="rId8" Type="http://schemas.openxmlformats.org/officeDocument/2006/relationships/slideLayout" Target="../slideLayouts/slideLayout117.xml"/><Relationship Id="rId3" Type="http://schemas.openxmlformats.org/officeDocument/2006/relationships/slideLayout" Target="../slideLayouts/slideLayout112.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33" Type="http://schemas.openxmlformats.org/officeDocument/2006/relationships/slideLayout" Target="../slideLayouts/slideLayout142.xml"/><Relationship Id="rId38" Type="http://schemas.openxmlformats.org/officeDocument/2006/relationships/slideLayout" Target="../slideLayouts/slideLayout14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26" Type="http://schemas.openxmlformats.org/officeDocument/2006/relationships/slideLayout" Target="../slideLayouts/slideLayout175.xml"/><Relationship Id="rId3" Type="http://schemas.openxmlformats.org/officeDocument/2006/relationships/slideLayout" Target="../slideLayouts/slideLayout152.xml"/><Relationship Id="rId21" Type="http://schemas.openxmlformats.org/officeDocument/2006/relationships/slideLayout" Target="../slideLayouts/slideLayout170.xml"/><Relationship Id="rId34" Type="http://schemas.openxmlformats.org/officeDocument/2006/relationships/theme" Target="../theme/theme5.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5" Type="http://schemas.openxmlformats.org/officeDocument/2006/relationships/slideLayout" Target="../slideLayouts/slideLayout174.xml"/><Relationship Id="rId33" Type="http://schemas.openxmlformats.org/officeDocument/2006/relationships/slideLayout" Target="../slideLayouts/slideLayout182.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0" Type="http://schemas.openxmlformats.org/officeDocument/2006/relationships/slideLayout" Target="../slideLayouts/slideLayout169.xml"/><Relationship Id="rId29" Type="http://schemas.openxmlformats.org/officeDocument/2006/relationships/slideLayout" Target="../slideLayouts/slideLayout178.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24" Type="http://schemas.openxmlformats.org/officeDocument/2006/relationships/slideLayout" Target="../slideLayouts/slideLayout173.xml"/><Relationship Id="rId32" Type="http://schemas.openxmlformats.org/officeDocument/2006/relationships/slideLayout" Target="../slideLayouts/slideLayout181.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23" Type="http://schemas.openxmlformats.org/officeDocument/2006/relationships/slideLayout" Target="../slideLayouts/slideLayout172.xml"/><Relationship Id="rId28" Type="http://schemas.openxmlformats.org/officeDocument/2006/relationships/slideLayout" Target="../slideLayouts/slideLayout177.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31" Type="http://schemas.openxmlformats.org/officeDocument/2006/relationships/slideLayout" Target="../slideLayouts/slideLayout180.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 Id="rId22" Type="http://schemas.openxmlformats.org/officeDocument/2006/relationships/slideLayout" Target="../slideLayouts/slideLayout171.xml"/><Relationship Id="rId27" Type="http://schemas.openxmlformats.org/officeDocument/2006/relationships/slideLayout" Target="../slideLayouts/slideLayout176.xml"/><Relationship Id="rId30" Type="http://schemas.openxmlformats.org/officeDocument/2006/relationships/slideLayout" Target="../slideLayouts/slideLayout179.xml"/><Relationship Id="rId8" Type="http://schemas.openxmlformats.org/officeDocument/2006/relationships/slideLayout" Target="../slideLayouts/slideLayout1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68225"/>
            <a:ext cx="5486400" cy="5988135"/>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6400800" y="256033"/>
            <a:ext cx="5486400" cy="6000327"/>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9144000" y="6435307"/>
            <a:ext cx="2743200" cy="182880"/>
          </a:xfrm>
          <a:prstGeom prst="rect">
            <a:avLst/>
          </a:prstGeom>
        </p:spPr>
        <p:txBody>
          <a:bodyPr vert="horz" lIns="0" tIns="0" rIns="0" bIns="0" rtlCol="0" anchor="ctr"/>
          <a:lstStyle>
            <a:lvl1pPr algn="r">
              <a:defRPr sz="800" baseline="0">
                <a:solidFill>
                  <a:schemeClr val="bg2"/>
                </a:solidFill>
                <a:latin typeface="+mn-lt"/>
                <a:ea typeface="Arial" charset="0"/>
                <a:cs typeface="Arial" charset="0"/>
              </a:defRPr>
            </a:lvl1pPr>
          </a:lstStyle>
          <a:p>
            <a:fld id="{37C418BF-387B-4E40-AF0D-E00F021A8609}" type="slidenum">
              <a:rPr lang="en-US" smtClean="0"/>
              <a:t>‹#›</a:t>
            </a:fld>
            <a:endParaRPr lang="en-US"/>
          </a:p>
        </p:txBody>
      </p:sp>
      <p:sp>
        <p:nvSpPr>
          <p:cNvPr id="9" name="Footer Placeholder 8"/>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endParaRPr lang="en-US"/>
          </a:p>
        </p:txBody>
      </p:sp>
    </p:spTree>
    <p:extLst>
      <p:ext uri="{BB962C8B-B14F-4D97-AF65-F5344CB8AC3E}">
        <p14:creationId xmlns:p14="http://schemas.microsoft.com/office/powerpoint/2010/main" val="31525360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7" r:id="rId36"/>
    <p:sldLayoutId id="2147483806" r:id="rId37"/>
    <p:sldLayoutId id="2147483807" r:id="rId38"/>
    <p:sldLayoutId id="2147483808" r:id="rId39"/>
  </p:sldLayoutIdLst>
  <p:txStyles>
    <p:titleStyle>
      <a:lvl1pPr algn="l" defTabSz="609585" rtl="0" eaLnBrk="1" latinLnBrk="0" hangingPunct="1">
        <a:lnSpc>
          <a:spcPct val="90000"/>
        </a:lnSpc>
        <a:spcBef>
          <a:spcPct val="0"/>
        </a:spcBef>
        <a:buNone/>
        <a:defRPr sz="3200" kern="1200">
          <a:solidFill>
            <a:schemeClr val="bg2"/>
          </a:solidFill>
          <a:latin typeface="+mj-lt"/>
          <a:ea typeface="Arial" charset="0"/>
          <a:cs typeface="Arial" charset="0"/>
        </a:defRPr>
      </a:lvl1pPr>
    </p:titleStyle>
    <p:bodyStyle>
      <a:lvl1pPr marL="0" indent="0" algn="l" defTabSz="609585" rtl="0" eaLnBrk="1" latinLnBrk="0" hangingPunct="1">
        <a:lnSpc>
          <a:spcPct val="100000"/>
        </a:lnSpc>
        <a:spcBef>
          <a:spcPts val="1467"/>
        </a:spcBef>
        <a:buFont typeface="Arial"/>
        <a:buNone/>
        <a:defRPr sz="1867" kern="1200">
          <a:solidFill>
            <a:schemeClr val="bg2"/>
          </a:solidFill>
          <a:latin typeface="+mn-lt"/>
          <a:ea typeface="Arial" charset="0"/>
          <a:cs typeface="Arial" charset="0"/>
        </a:defRPr>
      </a:lvl1pPr>
      <a:lvl2pPr marL="230712"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2pPr>
      <a:lvl3pPr marL="529153"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3pPr>
      <a:lvl4pPr marL="833946" indent="-224361"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4pPr>
      <a:lvl5pPr marL="1071007"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68225"/>
            <a:ext cx="5486400" cy="5988135"/>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6400800" y="256033"/>
            <a:ext cx="5486400" cy="6000327"/>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9144000" y="6435307"/>
            <a:ext cx="2743200" cy="182880"/>
          </a:xfrm>
          <a:prstGeom prst="rect">
            <a:avLst/>
          </a:prstGeom>
        </p:spPr>
        <p:txBody>
          <a:bodyPr vert="horz" lIns="0" tIns="0" rIns="0" bIns="0" rtlCol="0" anchor="ctr"/>
          <a:lstStyle>
            <a:lvl1pPr algn="r">
              <a:defRPr sz="800" baseline="0">
                <a:solidFill>
                  <a:schemeClr val="bg2"/>
                </a:solidFill>
                <a:latin typeface="+mn-lt"/>
                <a:ea typeface="Arial" charset="0"/>
                <a:cs typeface="Arial" charset="0"/>
              </a:defRPr>
            </a:lvl1pPr>
          </a:lstStyle>
          <a:p>
            <a:fld id="{3FD999D4-B456-9943-89B7-30D56181CE18}" type="slidenum">
              <a:rPr lang="en-US" smtClean="0"/>
              <a:pPr/>
              <a:t>‹#›</a:t>
            </a:fld>
            <a:endParaRPr lang="en-US"/>
          </a:p>
        </p:txBody>
      </p:sp>
      <p:sp>
        <p:nvSpPr>
          <p:cNvPr id="9" name="Footer Placeholder 8"/>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a:t>Group Name / DOC ID / Month XX, 2017 / © 2017 IBM Corporation</a:t>
            </a:r>
          </a:p>
        </p:txBody>
      </p:sp>
    </p:spTree>
    <p:extLst>
      <p:ext uri="{BB962C8B-B14F-4D97-AF65-F5344CB8AC3E}">
        <p14:creationId xmlns:p14="http://schemas.microsoft.com/office/powerpoint/2010/main" val="147287282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 id="2147483733" r:id="rId35"/>
  </p:sldLayoutIdLst>
  <p:hf hdr="0" dt="0"/>
  <p:txStyles>
    <p:titleStyle>
      <a:lvl1pPr algn="l" defTabSz="609585" rtl="0" eaLnBrk="1" latinLnBrk="0" hangingPunct="1">
        <a:lnSpc>
          <a:spcPct val="90000"/>
        </a:lnSpc>
        <a:spcBef>
          <a:spcPct val="0"/>
        </a:spcBef>
        <a:buNone/>
        <a:defRPr sz="3200" kern="1200">
          <a:solidFill>
            <a:schemeClr val="bg2"/>
          </a:solidFill>
          <a:latin typeface="+mj-lt"/>
          <a:ea typeface="Arial" charset="0"/>
          <a:cs typeface="Arial" charset="0"/>
        </a:defRPr>
      </a:lvl1pPr>
    </p:titleStyle>
    <p:bodyStyle>
      <a:lvl1pPr marL="0" indent="0" algn="l" defTabSz="609585" rtl="0" eaLnBrk="1" latinLnBrk="0" hangingPunct="1">
        <a:lnSpc>
          <a:spcPct val="100000"/>
        </a:lnSpc>
        <a:spcBef>
          <a:spcPts val="1467"/>
        </a:spcBef>
        <a:buFont typeface="Arial"/>
        <a:buNone/>
        <a:defRPr sz="1867" kern="1200">
          <a:solidFill>
            <a:schemeClr val="bg2"/>
          </a:solidFill>
          <a:latin typeface="+mn-lt"/>
          <a:ea typeface="Arial" charset="0"/>
          <a:cs typeface="Arial" charset="0"/>
        </a:defRPr>
      </a:lvl1pPr>
      <a:lvl2pPr marL="230712"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2pPr>
      <a:lvl3pPr marL="529153"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3pPr>
      <a:lvl4pPr marL="833946" indent="-224361"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4pPr>
      <a:lvl5pPr marL="1071007"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68225"/>
            <a:ext cx="5486400" cy="5988135"/>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6400800" y="256033"/>
            <a:ext cx="5486400" cy="6000327"/>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9144000" y="6435307"/>
            <a:ext cx="2743200" cy="182880"/>
          </a:xfrm>
          <a:prstGeom prst="rect">
            <a:avLst/>
          </a:prstGeom>
        </p:spPr>
        <p:txBody>
          <a:bodyPr vert="horz" lIns="0" tIns="0" rIns="0" bIns="0" rtlCol="0" anchor="ctr"/>
          <a:lstStyle>
            <a:lvl1pPr algn="r">
              <a:defRPr sz="800" baseline="0">
                <a:solidFill>
                  <a:schemeClr val="tx1"/>
                </a:solidFill>
                <a:latin typeface="+mn-lt"/>
                <a:ea typeface="Arial" charset="0"/>
                <a:cs typeface="Arial" charset="0"/>
              </a:defRPr>
            </a:lvl1pPr>
          </a:lstStyle>
          <a:p>
            <a:fld id="{D0BE6F14-FF48-0F4F-A8AA-2E3F25371E4A}" type="slidenum">
              <a:rPr lang="en-US" smtClean="0"/>
              <a:pPr/>
              <a:t>‹#›</a:t>
            </a:fld>
            <a:endParaRPr lang="en-US"/>
          </a:p>
        </p:txBody>
      </p:sp>
      <p:sp>
        <p:nvSpPr>
          <p:cNvPr id="9" name="Footer Placeholder 8"/>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a:t>Group Name / DOC ID / Month XX, 2017 / © 2017 IBM Corporation</a:t>
            </a:r>
            <a:endParaRPr lang="en-US"/>
          </a:p>
        </p:txBody>
      </p:sp>
    </p:spTree>
    <p:extLst>
      <p:ext uri="{BB962C8B-B14F-4D97-AF65-F5344CB8AC3E}">
        <p14:creationId xmlns:p14="http://schemas.microsoft.com/office/powerpoint/2010/main" val="425377282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60" r:id="rId26"/>
    <p:sldLayoutId id="2147483761" r:id="rId27"/>
    <p:sldLayoutId id="2147483762" r:id="rId28"/>
    <p:sldLayoutId id="2147483763" r:id="rId29"/>
    <p:sldLayoutId id="2147483764" r:id="rId30"/>
    <p:sldLayoutId id="2147483765" r:id="rId31"/>
    <p:sldLayoutId id="2147483766" r:id="rId32"/>
    <p:sldLayoutId id="2147483767" r:id="rId33"/>
    <p:sldLayoutId id="2147483768" r:id="rId34"/>
    <p:sldLayoutId id="2147483769" r:id="rId35"/>
  </p:sldLayoutIdLst>
  <p:hf hdr="0" dt="0"/>
  <p:txStyles>
    <p:titleStyle>
      <a:lvl1pPr algn="l" defTabSz="609585" rtl="0" eaLnBrk="1" latinLnBrk="0" hangingPunct="1">
        <a:lnSpc>
          <a:spcPct val="90000"/>
        </a:lnSpc>
        <a:spcBef>
          <a:spcPct val="0"/>
        </a:spcBef>
        <a:buNone/>
        <a:defRPr sz="3200" kern="1200">
          <a:solidFill>
            <a:schemeClr val="tx1"/>
          </a:solidFill>
          <a:latin typeface="+mj-lt"/>
          <a:ea typeface="Arial" charset="0"/>
          <a:cs typeface="Arial" charset="0"/>
        </a:defRPr>
      </a:lvl1pPr>
    </p:titleStyle>
    <p:bodyStyle>
      <a:lvl1pPr marL="0" indent="0" algn="l" defTabSz="609585" rtl="0" eaLnBrk="1" latinLnBrk="0" hangingPunct="1">
        <a:lnSpc>
          <a:spcPct val="100000"/>
        </a:lnSpc>
        <a:spcBef>
          <a:spcPts val="1467"/>
        </a:spcBef>
        <a:buFont typeface="Arial"/>
        <a:buNone/>
        <a:defRPr sz="1867" kern="1200">
          <a:solidFill>
            <a:schemeClr val="tx1"/>
          </a:solidFill>
          <a:latin typeface="+mn-lt"/>
          <a:ea typeface="Arial" charset="0"/>
          <a:cs typeface="Arial" charset="0"/>
        </a:defRPr>
      </a:lvl1pPr>
      <a:lvl2pPr marL="230712" indent="-230712"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2pPr>
      <a:lvl3pPr marL="529153" indent="-230712"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3pPr>
      <a:lvl4pPr marL="833946" indent="-224361"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4pPr>
      <a:lvl5pPr marL="1071007" indent="-230712"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68225"/>
            <a:ext cx="5486400" cy="5988135"/>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6400800" y="256033"/>
            <a:ext cx="5486400" cy="6000327"/>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9144000" y="6435307"/>
            <a:ext cx="2743200" cy="182880"/>
          </a:xfrm>
          <a:prstGeom prst="rect">
            <a:avLst/>
          </a:prstGeom>
        </p:spPr>
        <p:txBody>
          <a:bodyPr vert="horz" lIns="0" tIns="0" rIns="0" bIns="0" rtlCol="0" anchor="ctr"/>
          <a:lstStyle>
            <a:lvl1pPr algn="r">
              <a:defRPr sz="800" baseline="0">
                <a:solidFill>
                  <a:schemeClr val="tx1"/>
                </a:solidFill>
                <a:latin typeface="+mn-lt"/>
                <a:ea typeface="Arial" charset="0"/>
                <a:cs typeface="Arial" charset="0"/>
              </a:defRPr>
            </a:lvl1pPr>
          </a:lstStyle>
          <a:p>
            <a:fld id="{D0BE6F14-FF48-0F4F-A8AA-2E3F25371E4A}" type="slidenum">
              <a:rPr lang="en-US" smtClean="0"/>
              <a:pPr/>
              <a:t>‹#›</a:t>
            </a:fld>
            <a:endParaRPr lang="en-US"/>
          </a:p>
        </p:txBody>
      </p:sp>
      <p:sp>
        <p:nvSpPr>
          <p:cNvPr id="9" name="Footer Placeholder 8"/>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a:t>Group Name / DOC ID / Month XX, 2017 / © 2017 IBM Corporation</a:t>
            </a:r>
            <a:endParaRPr lang="en-US"/>
          </a:p>
        </p:txBody>
      </p:sp>
    </p:spTree>
    <p:extLst>
      <p:ext uri="{BB962C8B-B14F-4D97-AF65-F5344CB8AC3E}">
        <p14:creationId xmlns:p14="http://schemas.microsoft.com/office/powerpoint/2010/main" val="4189274345"/>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 id="2147483802" r:id="rId32"/>
    <p:sldLayoutId id="2147483803" r:id="rId33"/>
    <p:sldLayoutId id="2147483804" r:id="rId34"/>
    <p:sldLayoutId id="2147483805" r:id="rId35"/>
    <p:sldLayoutId id="2147483814" r:id="rId36"/>
    <p:sldLayoutId id="2147483820" r:id="rId37"/>
    <p:sldLayoutId id="2147483821" r:id="rId38"/>
    <p:sldLayoutId id="2147483822" r:id="rId39"/>
    <p:sldLayoutId id="2147483823" r:id="rId40"/>
  </p:sldLayoutIdLst>
  <p:hf hdr="0" dt="0"/>
  <p:txStyles>
    <p:titleStyle>
      <a:lvl1pPr algn="l" defTabSz="609585" rtl="0" eaLnBrk="1" latinLnBrk="0" hangingPunct="1">
        <a:lnSpc>
          <a:spcPct val="90000"/>
        </a:lnSpc>
        <a:spcBef>
          <a:spcPct val="0"/>
        </a:spcBef>
        <a:buNone/>
        <a:defRPr sz="3200" kern="1200">
          <a:solidFill>
            <a:schemeClr val="tx1"/>
          </a:solidFill>
          <a:latin typeface="+mj-lt"/>
          <a:ea typeface="Arial" charset="0"/>
          <a:cs typeface="Arial" charset="0"/>
        </a:defRPr>
      </a:lvl1pPr>
    </p:titleStyle>
    <p:bodyStyle>
      <a:lvl1pPr marL="0" indent="0" algn="l" defTabSz="609585" rtl="0" eaLnBrk="1" latinLnBrk="0" hangingPunct="1">
        <a:lnSpc>
          <a:spcPct val="100000"/>
        </a:lnSpc>
        <a:spcBef>
          <a:spcPts val="1467"/>
        </a:spcBef>
        <a:buFont typeface="Arial"/>
        <a:buNone/>
        <a:defRPr sz="1867" kern="1200">
          <a:solidFill>
            <a:schemeClr val="tx1"/>
          </a:solidFill>
          <a:latin typeface="+mn-lt"/>
          <a:ea typeface="Arial" charset="0"/>
          <a:cs typeface="Arial" charset="0"/>
        </a:defRPr>
      </a:lvl1pPr>
      <a:lvl2pPr marL="230712" indent="-230712"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2pPr>
      <a:lvl3pPr marL="529153" indent="-230712"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3pPr>
      <a:lvl4pPr marL="833946" indent="-224361"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4pPr>
      <a:lvl5pPr marL="1071007" indent="-230712"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304888" y="6383868"/>
            <a:ext cx="5486312" cy="222249"/>
          </a:xfrm>
          <a:prstGeom prst="rect">
            <a:avLst/>
          </a:prstGeom>
        </p:spPr>
        <p:txBody>
          <a:bodyPr vert="horz" lIns="0" tIns="0" rIns="0" bIns="0" rtlCol="0" anchor="ctr"/>
          <a:lstStyle>
            <a:lvl1pPr marL="0" marR="0" indent="0" algn="l" defTabSz="914621" rtl="0" eaLnBrk="1" fontAlgn="auto" latinLnBrk="0" hangingPunct="1">
              <a:lnSpc>
                <a:spcPct val="100000"/>
              </a:lnSpc>
              <a:spcBef>
                <a:spcPts val="0"/>
              </a:spcBef>
              <a:spcAft>
                <a:spcPts val="0"/>
              </a:spcAft>
              <a:buClrTx/>
              <a:buSzTx/>
              <a:buFontTx/>
              <a:buNone/>
              <a:tabLst/>
              <a:defRPr sz="800">
                <a:solidFill>
                  <a:schemeClr val="tx1"/>
                </a:solidFill>
                <a:latin typeface="+mn-lt"/>
              </a:defRPr>
            </a:lvl1pPr>
          </a:lstStyle>
          <a:p>
            <a:r>
              <a:rPr lang="en-US" dirty="0"/>
              <a:t>Group Name / DOC ID / Month XX, 2018 / © 2018 IBM Corporation</a:t>
            </a:r>
          </a:p>
        </p:txBody>
      </p:sp>
      <p:sp>
        <p:nvSpPr>
          <p:cNvPr id="8" name="Slide Number Placeholder 7"/>
          <p:cNvSpPr>
            <a:spLocks noGrp="1"/>
          </p:cNvSpPr>
          <p:nvPr>
            <p:ph type="sldNum" sz="quarter" idx="4"/>
          </p:nvPr>
        </p:nvSpPr>
        <p:spPr>
          <a:xfrm>
            <a:off x="9448800" y="6383868"/>
            <a:ext cx="2438309" cy="222249"/>
          </a:xfrm>
          <a:prstGeom prst="rect">
            <a:avLst/>
          </a:prstGeom>
        </p:spPr>
        <p:txBody>
          <a:bodyPr vert="horz" lIns="0" tIns="0" rIns="0" bIns="0" rtlCol="0" anchor="ctr"/>
          <a:lstStyle>
            <a:lvl1pPr algn="r">
              <a:defRPr sz="800">
                <a:solidFill>
                  <a:schemeClr val="tx1"/>
                </a:solidFill>
                <a:latin typeface="+mn-lt"/>
              </a:defRPr>
            </a:lvl1pPr>
          </a:lstStyle>
          <a:p>
            <a:fld id="{59395FB3-9C97-154F-86B2-7E381B951268}" type="slidenum">
              <a:rPr lang="en-US" smtClean="0"/>
              <a:pPr/>
              <a:t>‹#›</a:t>
            </a:fld>
            <a:endParaRPr lang="en-US" dirty="0"/>
          </a:p>
        </p:txBody>
      </p:sp>
      <p:grpSp>
        <p:nvGrpSpPr>
          <p:cNvPr id="59" name="Group 58"/>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563625011"/>
      </p:ext>
    </p:extLst>
  </p:cSld>
  <p:clrMap bg1="dk1" tx1="lt1" bg2="dk2"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 id="2147483847" r:id="rId22"/>
    <p:sldLayoutId id="2147483848" r:id="rId23"/>
    <p:sldLayoutId id="2147483849" r:id="rId24"/>
    <p:sldLayoutId id="2147483850" r:id="rId25"/>
    <p:sldLayoutId id="2147483851" r:id="rId26"/>
    <p:sldLayoutId id="2147483852" r:id="rId27"/>
    <p:sldLayoutId id="2147483853" r:id="rId28"/>
    <p:sldLayoutId id="2147483854" r:id="rId29"/>
    <p:sldLayoutId id="2147483855" r:id="rId30"/>
    <p:sldLayoutId id="2147483856" r:id="rId31"/>
    <p:sldLayoutId id="2147483857" r:id="rId32"/>
    <p:sldLayoutId id="2147483858" r:id="rId33"/>
  </p:sldLayoutIdLst>
  <p:hf hdr="0" dt="0"/>
  <p:txStyles>
    <p:title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816" rtl="0" eaLnBrk="1" latinLnBrk="0" hangingPunct="1">
        <a:defRPr sz="1904" kern="1200">
          <a:solidFill>
            <a:schemeClr val="tx1"/>
          </a:solidFill>
          <a:latin typeface="+mn-lt"/>
          <a:ea typeface="+mn-ea"/>
          <a:cs typeface="+mn-cs"/>
        </a:defRPr>
      </a:lvl1pPr>
      <a:lvl2pPr marL="483407" algn="l" defTabSz="966816" rtl="0" eaLnBrk="1" latinLnBrk="0" hangingPunct="1">
        <a:defRPr sz="1904" kern="1200">
          <a:solidFill>
            <a:schemeClr val="tx1"/>
          </a:solidFill>
          <a:latin typeface="+mn-lt"/>
          <a:ea typeface="+mn-ea"/>
          <a:cs typeface="+mn-cs"/>
        </a:defRPr>
      </a:lvl2pPr>
      <a:lvl3pPr marL="966816" algn="l" defTabSz="966816" rtl="0" eaLnBrk="1" latinLnBrk="0" hangingPunct="1">
        <a:defRPr sz="1904" kern="1200">
          <a:solidFill>
            <a:schemeClr val="tx1"/>
          </a:solidFill>
          <a:latin typeface="+mn-lt"/>
          <a:ea typeface="+mn-ea"/>
          <a:cs typeface="+mn-cs"/>
        </a:defRPr>
      </a:lvl3pPr>
      <a:lvl4pPr marL="1450221" algn="l" defTabSz="966816" rtl="0" eaLnBrk="1" latinLnBrk="0" hangingPunct="1">
        <a:defRPr sz="1904" kern="1200">
          <a:solidFill>
            <a:schemeClr val="tx1"/>
          </a:solidFill>
          <a:latin typeface="+mn-lt"/>
          <a:ea typeface="+mn-ea"/>
          <a:cs typeface="+mn-cs"/>
        </a:defRPr>
      </a:lvl4pPr>
      <a:lvl5pPr marL="1933629" algn="l" defTabSz="966816" rtl="0" eaLnBrk="1" latinLnBrk="0" hangingPunct="1">
        <a:defRPr sz="1904" kern="1200">
          <a:solidFill>
            <a:schemeClr val="tx1"/>
          </a:solidFill>
          <a:latin typeface="+mn-lt"/>
          <a:ea typeface="+mn-ea"/>
          <a:cs typeface="+mn-cs"/>
        </a:defRPr>
      </a:lvl5pPr>
      <a:lvl6pPr marL="2417037" algn="l" defTabSz="966816" rtl="0" eaLnBrk="1" latinLnBrk="0" hangingPunct="1">
        <a:defRPr sz="1904" kern="1200">
          <a:solidFill>
            <a:schemeClr val="tx1"/>
          </a:solidFill>
          <a:latin typeface="+mn-lt"/>
          <a:ea typeface="+mn-ea"/>
          <a:cs typeface="+mn-cs"/>
        </a:defRPr>
      </a:lvl6pPr>
      <a:lvl7pPr marL="2900443" algn="l" defTabSz="966816" rtl="0" eaLnBrk="1" latinLnBrk="0" hangingPunct="1">
        <a:defRPr sz="1904" kern="1200">
          <a:solidFill>
            <a:schemeClr val="tx1"/>
          </a:solidFill>
          <a:latin typeface="+mn-lt"/>
          <a:ea typeface="+mn-ea"/>
          <a:cs typeface="+mn-cs"/>
        </a:defRPr>
      </a:lvl7pPr>
      <a:lvl8pPr marL="3383850" algn="l" defTabSz="966816" rtl="0" eaLnBrk="1" latinLnBrk="0" hangingPunct="1">
        <a:defRPr sz="1904" kern="1200">
          <a:solidFill>
            <a:schemeClr val="tx1"/>
          </a:solidFill>
          <a:latin typeface="+mn-lt"/>
          <a:ea typeface="+mn-ea"/>
          <a:cs typeface="+mn-cs"/>
        </a:defRPr>
      </a:lvl8pPr>
      <a:lvl9pPr marL="3867258" algn="l" defTabSz="966816" rtl="0" eaLnBrk="1" latinLnBrk="0" hangingPunct="1">
        <a:defRPr sz="190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41.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0.xml"/><Relationship Id="rId1" Type="http://schemas.openxmlformats.org/officeDocument/2006/relationships/slideLayout" Target="../slideLayouts/slideLayout132.xml"/></Relationships>
</file>

<file path=ppt/slides/_rels/slide11.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1.xml"/><Relationship Id="rId1" Type="http://schemas.openxmlformats.org/officeDocument/2006/relationships/slideLayout" Target="../slideLayouts/slideLayout132.xml"/></Relationships>
</file>

<file path=ppt/slides/_rels/slide12.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2.xml"/><Relationship Id="rId1" Type="http://schemas.openxmlformats.org/officeDocument/2006/relationships/slideLayout" Target="../slideLayouts/slideLayout132.xml"/></Relationships>
</file>

<file path=ppt/slides/_rels/slide13.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3.xml"/><Relationship Id="rId1" Type="http://schemas.openxmlformats.org/officeDocument/2006/relationships/slideLayout" Target="../slideLayouts/slideLayout132.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69.xml"/><Relationship Id="rId6" Type="http://schemas.microsoft.com/office/2007/relationships/hdphoto" Target="../media/hdphoto4.wdp"/><Relationship Id="rId5" Type="http://schemas.openxmlformats.org/officeDocument/2006/relationships/image" Target="../media/image32.png"/><Relationship Id="rId10" Type="http://schemas.microsoft.com/office/2007/relationships/hdphoto" Target="../media/hdphoto6.wdp"/><Relationship Id="rId4" Type="http://schemas.openxmlformats.org/officeDocument/2006/relationships/image" Target="../media/image31.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5.xml"/><Relationship Id="rId1" Type="http://schemas.openxmlformats.org/officeDocument/2006/relationships/slideLayout" Target="../slideLayouts/slideLayout132.xml"/></Relationships>
</file>

<file path=ppt/slides/_rels/slide16.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6.xml"/><Relationship Id="rId1" Type="http://schemas.openxmlformats.org/officeDocument/2006/relationships/slideLayout" Target="../slideLayouts/slideLayout132.xml"/></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69.xml"/><Relationship Id="rId6" Type="http://schemas.microsoft.com/office/2007/relationships/hdphoto" Target="../media/hdphoto4.wdp"/><Relationship Id="rId5" Type="http://schemas.openxmlformats.org/officeDocument/2006/relationships/image" Target="../media/image32.png"/><Relationship Id="rId10" Type="http://schemas.microsoft.com/office/2007/relationships/hdphoto" Target="../media/hdphoto6.wdp"/><Relationship Id="rId4" Type="http://schemas.openxmlformats.org/officeDocument/2006/relationships/image" Target="../media/image31.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32.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32.xml"/><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15.png"/><Relationship Id="rId12"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132.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tiff"/><Relationship Id="rId10" Type="http://schemas.microsoft.com/office/2007/relationships/hdphoto" Target="../media/hdphoto2.wdp"/><Relationship Id="rId4" Type="http://schemas.openxmlformats.org/officeDocument/2006/relationships/image" Target="../media/image12.emf"/><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15.png"/><Relationship Id="rId12" Type="http://schemas.microsoft.com/office/2007/relationships/hdphoto" Target="../media/hdphoto3.wdp"/><Relationship Id="rId2" Type="http://schemas.openxmlformats.org/officeDocument/2006/relationships/notesSlide" Target="../notesSlides/notesSlide20.xml"/><Relationship Id="rId1" Type="http://schemas.openxmlformats.org/officeDocument/2006/relationships/slideLayout" Target="../slideLayouts/slideLayout132.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tiff"/><Relationship Id="rId10" Type="http://schemas.microsoft.com/office/2007/relationships/hdphoto" Target="../media/hdphoto2.wdp"/><Relationship Id="rId4" Type="http://schemas.openxmlformats.org/officeDocument/2006/relationships/image" Target="../media/image12.emf"/><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32.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3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69.xml"/><Relationship Id="rId6" Type="http://schemas.microsoft.com/office/2007/relationships/hdphoto" Target="../media/hdphoto4.wdp"/><Relationship Id="rId5" Type="http://schemas.openxmlformats.org/officeDocument/2006/relationships/image" Target="../media/image32.png"/><Relationship Id="rId10" Type="http://schemas.microsoft.com/office/2007/relationships/hdphoto" Target="../media/hdphoto6.wdp"/><Relationship Id="rId4" Type="http://schemas.openxmlformats.org/officeDocument/2006/relationships/image" Target="../media/image31.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32.xml"/><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69.xml"/><Relationship Id="rId6" Type="http://schemas.microsoft.com/office/2007/relationships/hdphoto" Target="../media/hdphoto4.wdp"/><Relationship Id="rId5" Type="http://schemas.openxmlformats.org/officeDocument/2006/relationships/image" Target="../media/image32.png"/><Relationship Id="rId10" Type="http://schemas.microsoft.com/office/2007/relationships/hdphoto" Target="../media/hdphoto6.wdp"/><Relationship Id="rId4" Type="http://schemas.openxmlformats.org/officeDocument/2006/relationships/image" Target="../media/image31.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7386" y="271463"/>
            <a:ext cx="5486400" cy="5972175"/>
          </a:xfrm>
        </p:spPr>
        <p:txBody>
          <a:bodyPr/>
          <a:lstStyle/>
          <a:p>
            <a:r>
              <a:rPr lang="en-US" sz="4000" dirty="0">
                <a:solidFill>
                  <a:schemeClr val="tx1"/>
                </a:solidFill>
                <a:latin typeface="Arial" charset="0"/>
              </a:rPr>
              <a:t>POWER9 Family</a:t>
            </a:r>
            <a:br>
              <a:rPr lang="en-US" sz="4000" dirty="0">
                <a:solidFill>
                  <a:schemeClr val="tx1"/>
                </a:solidFill>
                <a:latin typeface="Arial" charset="0"/>
              </a:rPr>
            </a:br>
            <a:r>
              <a:rPr lang="en-US" dirty="0">
                <a:latin typeface="Arial" charset="0"/>
              </a:rPr>
              <a:t>Understanding the Details</a:t>
            </a:r>
            <a:br>
              <a:rPr lang="en-US" dirty="0">
                <a:solidFill>
                  <a:schemeClr val="tx1"/>
                </a:solidFill>
                <a:latin typeface="Arial" charset="0"/>
              </a:rPr>
            </a:br>
            <a:r>
              <a:rPr lang="en-US" b="0" dirty="0">
                <a:solidFill>
                  <a:schemeClr val="tx1"/>
                </a:solidFill>
                <a:latin typeface="Arial" charset="0"/>
              </a:rPr>
              <a:t>—</a:t>
            </a:r>
            <a:br>
              <a:rPr lang="en-US" b="0" dirty="0">
                <a:solidFill>
                  <a:schemeClr val="tx1"/>
                </a:solidFill>
                <a:latin typeface="Arial" charset="0"/>
              </a:rPr>
            </a:br>
            <a:br>
              <a:rPr lang="en-US" b="0" dirty="0">
                <a:solidFill>
                  <a:schemeClr val="tx1"/>
                </a:solidFill>
                <a:latin typeface="Arial" charset="0"/>
              </a:rPr>
            </a:br>
            <a:br>
              <a:rPr lang="en-US" b="0" dirty="0">
                <a:solidFill>
                  <a:schemeClr val="tx1"/>
                </a:solidFill>
                <a:latin typeface="Arial" charset="0"/>
              </a:rPr>
            </a:br>
            <a:br>
              <a:rPr lang="en-US" b="0" dirty="0">
                <a:solidFill>
                  <a:schemeClr val="tx1"/>
                </a:solidFill>
                <a:latin typeface="Arial" charset="0"/>
              </a:rPr>
            </a:br>
            <a:br>
              <a:rPr lang="en-US" b="0" dirty="0">
                <a:solidFill>
                  <a:schemeClr val="tx1"/>
                </a:solidFill>
                <a:latin typeface="Arial" charset="0"/>
              </a:rPr>
            </a:br>
            <a:br>
              <a:rPr lang="en-US" b="0" dirty="0">
                <a:solidFill>
                  <a:schemeClr val="tx1"/>
                </a:solidFill>
                <a:latin typeface="Arial" charset="0"/>
              </a:rPr>
            </a:br>
            <a:br>
              <a:rPr lang="en-US" b="0" dirty="0">
                <a:solidFill>
                  <a:schemeClr val="tx1"/>
                </a:solidFill>
                <a:latin typeface="Arial" charset="0"/>
              </a:rPr>
            </a:br>
            <a:br>
              <a:rPr lang="en-US" sz="2400" dirty="0">
                <a:solidFill>
                  <a:srgbClr val="000000"/>
                </a:solidFill>
                <a:latin typeface="Arial"/>
                <a:ea typeface=""/>
                <a:cs typeface=""/>
              </a:rPr>
            </a:br>
            <a:r>
              <a:rPr lang="en-US" sz="2000" dirty="0">
                <a:solidFill>
                  <a:srgbClr val="000000"/>
                </a:solidFill>
                <a:latin typeface="Arial"/>
                <a:ea typeface=""/>
                <a:cs typeface=""/>
              </a:rPr>
              <a:t>Chris Eaton (ceaton@ca.ibm.com)</a:t>
            </a:r>
            <a:br>
              <a:rPr lang="en-US" sz="2000" dirty="0">
                <a:solidFill>
                  <a:srgbClr val="000000"/>
                </a:solidFill>
                <a:latin typeface="Arial"/>
                <a:ea typeface=""/>
                <a:cs typeface=""/>
              </a:rPr>
            </a:br>
            <a:r>
              <a:rPr lang="en-US" sz="2000" dirty="0">
                <a:solidFill>
                  <a:srgbClr val="000000"/>
                </a:solidFill>
                <a:latin typeface="Arial"/>
                <a:ea typeface=""/>
                <a:cs typeface=""/>
              </a:rPr>
              <a:t>James Allen (jdallen@us.ibm.com)</a:t>
            </a:r>
            <a:br>
              <a:rPr lang="en-US" b="0" dirty="0">
                <a:solidFill>
                  <a:schemeClr val="tx1"/>
                </a:solidFill>
                <a:latin typeface="Arial" charset="0"/>
              </a:rPr>
            </a:br>
            <a:endParaRPr lang="en-US" sz="2400" b="0" dirty="0">
              <a:solidFill>
                <a:schemeClr val="tx1"/>
              </a:solidFill>
              <a:latin typeface="Arial"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1749" y="6273801"/>
            <a:ext cx="695452" cy="281940"/>
          </a:xfrm>
          <a:prstGeom prst="rect">
            <a:avLst/>
          </a:prstGeom>
        </p:spPr>
      </p:pic>
      <p:sp>
        <p:nvSpPr>
          <p:cNvPr id="9" name="Rectangle 8"/>
          <p:cNvSpPr/>
          <p:nvPr/>
        </p:nvSpPr>
        <p:spPr>
          <a:xfrm>
            <a:off x="6096000" y="2152"/>
            <a:ext cx="6096000" cy="6858000"/>
          </a:xfrm>
          <a:prstGeom prst="rect">
            <a:avLst/>
          </a:prstGeom>
          <a:solidFill>
            <a:schemeClr val="tx1"/>
          </a:solidFill>
        </p:spPr>
        <p:txBody>
          <a:bodyPr wrap="square" lIns="0" tIns="0" rIns="0" bIns="0" rtlCol="0" anchor="ctr">
            <a:noAutofit/>
          </a:bodyPr>
          <a:lstStyle/>
          <a:p>
            <a:pPr algn="ctr"/>
            <a:endParaRPr lang="en-US" sz="1600" dirty="0">
              <a:solidFill>
                <a:srgbClr val="FFFFFF"/>
              </a:solidFill>
              <a:latin typeface="Arial"/>
              <a:cs typeface="Arial"/>
            </a:endParaRPr>
          </a:p>
        </p:txBody>
      </p:sp>
      <p:pic>
        <p:nvPicPr>
          <p:cNvPr id="4" name="Picture 3">
            <a:extLst>
              <a:ext uri="{FF2B5EF4-FFF2-40B4-BE49-F238E27FC236}">
                <a16:creationId xmlns:a16="http://schemas.microsoft.com/office/drawing/2014/main" id="{8AAB616D-C135-468B-84F5-5B803706A27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0941" y="678725"/>
            <a:ext cx="6101059" cy="5500549"/>
          </a:xfrm>
          <a:prstGeom prst="rect">
            <a:avLst/>
          </a:prstGeom>
        </p:spPr>
      </p:pic>
    </p:spTree>
    <p:extLst>
      <p:ext uri="{BB962C8B-B14F-4D97-AF65-F5344CB8AC3E}">
        <p14:creationId xmlns:p14="http://schemas.microsoft.com/office/powerpoint/2010/main" val="414556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188720"/>
          </a:xfrm>
        </p:spPr>
        <p:txBody>
          <a:bodyPr>
            <a:normAutofit fontScale="90000"/>
          </a:bodyPr>
          <a:lstStyle/>
          <a:p>
            <a:r>
              <a:rPr lang="en-US" dirty="0">
                <a:latin typeface="Arial" panose="020B0604020202020204" pitchFamily="34" charset="0"/>
                <a:cs typeface="Arial" panose="020B0604020202020204" pitchFamily="34" charset="0"/>
              </a:rPr>
              <a:t>The new S914 </a:t>
            </a:r>
            <a:br>
              <a:rPr lang="en-US" sz="2800"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4" name="Rectangle 3"/>
          <p:cNvSpPr/>
          <p:nvPr/>
        </p:nvSpPr>
        <p:spPr>
          <a:xfrm>
            <a:off x="1028482" y="5292376"/>
            <a:ext cx="10135031" cy="923330"/>
          </a:xfrm>
          <a:prstGeom prst="rect">
            <a:avLst/>
          </a:prstGeom>
        </p:spPr>
        <p:txBody>
          <a:bodyPr wrap="square">
            <a:spAutoFit/>
          </a:bodyPr>
          <a:lstStyle/>
          <a:p>
            <a:pPr algn="ctr"/>
            <a:r>
              <a:rPr lang="en-US" sz="1800" dirty="0">
                <a:latin typeface="Arial" panose="020B0604020202020204" pitchFamily="34" charset="0"/>
                <a:cs typeface="Arial" panose="020B0604020202020204" pitchFamily="34" charset="0"/>
              </a:rPr>
              <a:t>The S914 is the </a:t>
            </a:r>
            <a:r>
              <a:rPr lang="en-US" sz="1800" b="1" dirty="0">
                <a:latin typeface="Arial" panose="020B0604020202020204" pitchFamily="34" charset="0"/>
                <a:cs typeface="Arial" panose="020B0604020202020204" pitchFamily="34" charset="0"/>
              </a:rPr>
              <a:t>price attractive entry offering </a:t>
            </a:r>
            <a:r>
              <a:rPr lang="en-US" sz="1800" dirty="0">
                <a:latin typeface="Arial" panose="020B0604020202020204" pitchFamily="34" charset="0"/>
                <a:cs typeface="Arial" panose="020B0604020202020204" pitchFamily="34" charset="0"/>
              </a:rPr>
              <a:t>into the POWER9 family of servers.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Industry leading integrated security and reliability as well cloud enabled out of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the box with integrated </a:t>
            </a:r>
            <a:r>
              <a:rPr lang="en-US" sz="1800" dirty="0" err="1">
                <a:latin typeface="Arial" panose="020B0604020202020204" pitchFamily="34" charset="0"/>
                <a:cs typeface="Arial" panose="020B0604020202020204" pitchFamily="34" charset="0"/>
              </a:rPr>
              <a:t>PowerVM</a:t>
            </a:r>
            <a:r>
              <a:rPr lang="en-US" sz="1800" dirty="0">
                <a:latin typeface="Arial" panose="020B0604020202020204" pitchFamily="34" charset="0"/>
                <a:cs typeface="Arial" panose="020B0604020202020204" pitchFamily="34" charset="0"/>
              </a:rPr>
              <a:t> technology</a:t>
            </a:r>
          </a:p>
        </p:txBody>
      </p:sp>
      <p:sp>
        <p:nvSpPr>
          <p:cNvPr id="6" name="Rectangle 5"/>
          <p:cNvSpPr/>
          <p:nvPr/>
        </p:nvSpPr>
        <p:spPr>
          <a:xfrm>
            <a:off x="6095997" y="2089883"/>
            <a:ext cx="3921641" cy="2678234"/>
          </a:xfrm>
          <a:prstGeom prst="rect">
            <a:avLst/>
          </a:prstGeom>
        </p:spPr>
        <p:txBody>
          <a:bodyPr wrap="square">
            <a:spAutoFit/>
          </a:bodyPr>
          <a:lstStyle/>
          <a:p>
            <a:pPr marL="158747"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latin typeface="Arial" panose="020B0604020202020204" pitchFamily="34" charset="0"/>
                <a:ea typeface="MS PGothic" charset="0"/>
                <a:cs typeface="Arial" panose="020B0604020202020204" pitchFamily="34" charset="0"/>
              </a:rPr>
              <a:t>1-socket, 4U Rack &amp; Tower</a:t>
            </a:r>
          </a:p>
          <a:p>
            <a:pPr marL="158747"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latin typeface="Arial" panose="020B0604020202020204" pitchFamily="34" charset="0"/>
                <a:ea typeface="MS PGothic" charset="0"/>
                <a:cs typeface="Arial" panose="020B0604020202020204" pitchFamily="34" charset="0"/>
              </a:rPr>
              <a:t>4, 6, or 8 cores per socket</a:t>
            </a:r>
          </a:p>
          <a:p>
            <a:pPr marL="158747"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latin typeface="Arial" panose="020B0604020202020204" pitchFamily="34" charset="0"/>
                <a:ea typeface="MS PGothic" charset="0"/>
                <a:cs typeface="Arial" panose="020B0604020202020204" pitchFamily="34" charset="0"/>
              </a:rPr>
              <a:t>16 IS RDIMM slots</a:t>
            </a:r>
          </a:p>
          <a:p>
            <a:pPr marL="158747"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latin typeface="Arial" panose="020B0604020202020204" pitchFamily="34" charset="0"/>
                <a:ea typeface="MS PGothic" charset="0"/>
                <a:cs typeface="Arial" panose="020B0604020202020204" pitchFamily="34" charset="0"/>
              </a:rPr>
              <a:t>1TB memory</a:t>
            </a:r>
          </a:p>
          <a:p>
            <a:pPr marL="158747"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latin typeface="Arial" panose="020B0604020202020204" pitchFamily="34" charset="0"/>
                <a:ea typeface="MS PGothic" charset="0"/>
                <a:cs typeface="Arial" panose="020B0604020202020204" pitchFamily="34" charset="0"/>
              </a:rPr>
              <a:t>2 CAPI 2.0 Slots</a:t>
            </a:r>
          </a:p>
          <a:p>
            <a:pPr marL="158747"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latin typeface="Arial" panose="020B0604020202020204" pitchFamily="34" charset="0"/>
                <a:ea typeface="MS PGothic" charset="0"/>
                <a:cs typeface="Arial" panose="020B0604020202020204" pitchFamily="34" charset="0"/>
              </a:rPr>
              <a:t>Internal RDX Media</a:t>
            </a:r>
            <a:br>
              <a:rPr lang="en-US" sz="1867" dirty="0">
                <a:latin typeface="Arial" panose="020B0604020202020204" pitchFamily="34" charset="0"/>
                <a:ea typeface="MS PGothic" charset="0"/>
                <a:cs typeface="Arial" panose="020B0604020202020204" pitchFamily="34" charset="0"/>
              </a:rPr>
            </a:br>
            <a:endParaRPr lang="en-US" sz="1867" dirty="0">
              <a:latin typeface="Arial" panose="020B0604020202020204" pitchFamily="34" charset="0"/>
              <a:ea typeface="MS PGothic" charset="0"/>
              <a:cs typeface="Arial" panose="020B0604020202020204" pitchFamily="34" charset="0"/>
            </a:endParaRPr>
          </a:p>
          <a:p>
            <a:pPr marL="158747"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latin typeface="Arial" panose="020B0604020202020204" pitchFamily="34" charset="0"/>
                <a:ea typeface="MS PGothic" charset="0"/>
                <a:cs typeface="Arial" panose="020B0604020202020204" pitchFamily="34" charset="0"/>
              </a:rPr>
              <a:t>AIX, IBM </a:t>
            </a:r>
            <a:r>
              <a:rPr lang="en-US" sz="1867" dirty="0" err="1">
                <a:latin typeface="Arial" panose="020B0604020202020204" pitchFamily="34" charset="0"/>
                <a:ea typeface="MS PGothic" charset="0"/>
                <a:cs typeface="Arial" panose="020B0604020202020204" pitchFamily="34" charset="0"/>
              </a:rPr>
              <a:t>i</a:t>
            </a:r>
            <a:r>
              <a:rPr lang="en-US" sz="1867" dirty="0">
                <a:latin typeface="Arial" panose="020B0604020202020204" pitchFamily="34" charset="0"/>
                <a:ea typeface="MS PGothic" charset="0"/>
                <a:cs typeface="Arial" panose="020B0604020202020204" pitchFamily="34" charset="0"/>
              </a:rPr>
              <a:t>, Linux</a:t>
            </a:r>
          </a:p>
          <a:p>
            <a:pPr marL="158747"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err="1">
                <a:latin typeface="Arial" panose="020B0604020202020204" pitchFamily="34" charset="0"/>
                <a:ea typeface="MS PGothic" charset="0"/>
                <a:cs typeface="Arial" panose="020B0604020202020204" pitchFamily="34" charset="0"/>
              </a:rPr>
              <a:t>PowerVM</a:t>
            </a:r>
            <a:endParaRPr lang="en-US" sz="1867" dirty="0">
              <a:latin typeface="Arial" panose="020B0604020202020204" pitchFamily="34" charset="0"/>
              <a:ea typeface="MS PGothic" charset="0"/>
              <a:cs typeface="Arial" panose="020B0604020202020204" pitchFamily="34"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84898" y="1951544"/>
            <a:ext cx="2404068" cy="2954912"/>
          </a:xfrm>
          <a:prstGeom prst="rect">
            <a:avLst/>
          </a:prstGeom>
        </p:spPr>
      </p:pic>
    </p:spTree>
    <p:extLst>
      <p:ext uri="{BB962C8B-B14F-4D97-AF65-F5344CB8AC3E}">
        <p14:creationId xmlns:p14="http://schemas.microsoft.com/office/powerpoint/2010/main" val="248852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1999" cy="1188720"/>
          </a:xfrm>
        </p:spPr>
        <p:txBody>
          <a:bodyPr>
            <a:normAutofit fontScale="90000"/>
          </a:bodyPr>
          <a:lstStyle/>
          <a:p>
            <a:r>
              <a:rPr lang="en-US" dirty="0">
                <a:latin typeface="Arial" panose="020B0604020202020204" pitchFamily="34" charset="0"/>
                <a:cs typeface="Arial" panose="020B0604020202020204" pitchFamily="34" charset="0"/>
              </a:rPr>
              <a:t>The new S922 / H922 </a:t>
            </a:r>
            <a:br>
              <a:rPr lang="en-US" sz="2800" dirty="0">
                <a:latin typeface="Arial" panose="020B0604020202020204" pitchFamily="34" charset="0"/>
                <a:cs typeface="Arial" panose="020B0604020202020204" pitchFamily="34" charset="0"/>
              </a:rPr>
            </a:br>
            <a:endParaRPr lang="en-US" dirty="0">
              <a:solidFill>
                <a:schemeClr val="tx1"/>
              </a:solidFill>
              <a:latin typeface="Arial" panose="020B0604020202020204" pitchFamily="34" charset="0"/>
              <a:cs typeface="Arial" panose="020B0604020202020204" pitchFamily="34" charset="0"/>
            </a:endParaRPr>
          </a:p>
        </p:txBody>
      </p:sp>
      <p:sp>
        <p:nvSpPr>
          <p:cNvPr id="6" name="Rectangle 5"/>
          <p:cNvSpPr/>
          <p:nvPr/>
        </p:nvSpPr>
        <p:spPr>
          <a:xfrm>
            <a:off x="6583073" y="1693540"/>
            <a:ext cx="3921641" cy="2390911"/>
          </a:xfrm>
          <a:prstGeom prst="rect">
            <a:avLst/>
          </a:prstGeom>
        </p:spPr>
        <p:txBody>
          <a:bodyPr wrap="square">
            <a:spAutoFit/>
          </a:bodyPr>
          <a:lstStyle/>
          <a:p>
            <a:pPr marL="158747"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latin typeface="Arial" panose="020B0604020202020204" pitchFamily="34" charset="0"/>
                <a:ea typeface="MS PGothic" charset="0"/>
                <a:cs typeface="Arial" panose="020B0604020202020204" pitchFamily="34" charset="0"/>
              </a:rPr>
              <a:t>1,2-socket, 2U</a:t>
            </a:r>
          </a:p>
          <a:p>
            <a:pPr marL="158747"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latin typeface="Arial" panose="020B0604020202020204" pitchFamily="34" charset="0"/>
                <a:ea typeface="MS PGothic" charset="0"/>
                <a:cs typeface="Arial" panose="020B0604020202020204" pitchFamily="34" charset="0"/>
              </a:rPr>
              <a:t>4, 8, or 10 cores per socket</a:t>
            </a:r>
          </a:p>
          <a:p>
            <a:pPr marL="158747"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latin typeface="Arial" panose="020B0604020202020204" pitchFamily="34" charset="0"/>
                <a:ea typeface="MS PGothic" charset="0"/>
                <a:cs typeface="Arial" panose="020B0604020202020204" pitchFamily="34" charset="0"/>
              </a:rPr>
              <a:t>32 IS RDIMM slots</a:t>
            </a:r>
          </a:p>
          <a:p>
            <a:pPr marL="158747"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latin typeface="Arial" panose="020B0604020202020204" pitchFamily="34" charset="0"/>
                <a:ea typeface="MS PGothic" charset="0"/>
                <a:cs typeface="Arial" panose="020B0604020202020204" pitchFamily="34" charset="0"/>
              </a:rPr>
              <a:t>4TB memory</a:t>
            </a:r>
          </a:p>
          <a:p>
            <a:pPr marL="158747"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latin typeface="Arial" panose="020B0604020202020204" pitchFamily="34" charset="0"/>
                <a:ea typeface="MS PGothic" charset="0"/>
                <a:cs typeface="Arial" panose="020B0604020202020204" pitchFamily="34" charset="0"/>
              </a:rPr>
              <a:t>4 CAPI 2.0 Slots</a:t>
            </a:r>
          </a:p>
          <a:p>
            <a:pPr marL="158747"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endParaRPr lang="en-US" sz="1867" dirty="0">
              <a:latin typeface="Arial" panose="020B0604020202020204" pitchFamily="34" charset="0"/>
              <a:ea typeface="MS PGothic" charset="0"/>
              <a:cs typeface="Arial" panose="020B0604020202020204" pitchFamily="34" charset="0"/>
            </a:endParaRPr>
          </a:p>
          <a:p>
            <a:pPr marL="158747"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latin typeface="Arial" panose="020B0604020202020204" pitchFamily="34" charset="0"/>
                <a:ea typeface="MS PGothic" charset="0"/>
                <a:cs typeface="Arial" panose="020B0604020202020204" pitchFamily="34" charset="0"/>
              </a:rPr>
              <a:t>AIX, IBM </a:t>
            </a:r>
            <a:r>
              <a:rPr lang="en-US" sz="1867" dirty="0" err="1">
                <a:latin typeface="Arial" panose="020B0604020202020204" pitchFamily="34" charset="0"/>
                <a:ea typeface="MS PGothic" charset="0"/>
                <a:cs typeface="Arial" panose="020B0604020202020204" pitchFamily="34" charset="0"/>
              </a:rPr>
              <a:t>i</a:t>
            </a:r>
            <a:r>
              <a:rPr lang="en-US" sz="1867" dirty="0">
                <a:latin typeface="Arial" panose="020B0604020202020204" pitchFamily="34" charset="0"/>
                <a:ea typeface="MS PGothic" charset="0"/>
                <a:cs typeface="Arial" panose="020B0604020202020204" pitchFamily="34" charset="0"/>
              </a:rPr>
              <a:t>, &amp; Linux</a:t>
            </a:r>
          </a:p>
          <a:p>
            <a:pPr marL="158747"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err="1">
                <a:latin typeface="Arial" panose="020B0604020202020204" pitchFamily="34" charset="0"/>
                <a:ea typeface="MS PGothic" charset="0"/>
                <a:cs typeface="Arial" panose="020B0604020202020204" pitchFamily="34" charset="0"/>
              </a:rPr>
              <a:t>PowerVM</a:t>
            </a:r>
            <a:endParaRPr lang="en-US" sz="1867" dirty="0">
              <a:latin typeface="Arial" panose="020B0604020202020204" pitchFamily="34" charset="0"/>
              <a:ea typeface="MS PGothic" charset="0"/>
              <a:cs typeface="Arial" panose="020B0604020202020204" pitchFamily="34" charset="0"/>
            </a:endParaRPr>
          </a:p>
        </p:txBody>
      </p:sp>
      <p:sp>
        <p:nvSpPr>
          <p:cNvPr id="7" name="Rectangle 6"/>
          <p:cNvSpPr/>
          <p:nvPr/>
        </p:nvSpPr>
        <p:spPr>
          <a:xfrm>
            <a:off x="898534" y="5037698"/>
            <a:ext cx="10137228" cy="923330"/>
          </a:xfrm>
          <a:prstGeom prst="rect">
            <a:avLst/>
          </a:prstGeom>
        </p:spPr>
        <p:txBody>
          <a:bodyPr wrap="square">
            <a:spAutoFit/>
          </a:bodyPr>
          <a:lstStyle/>
          <a:p>
            <a:pPr algn="ctr"/>
            <a:r>
              <a:rPr lang="en-US" sz="1800" dirty="0">
                <a:latin typeface="Arial" panose="020B0604020202020204" pitchFamily="34" charset="0"/>
                <a:cs typeface="Arial" panose="020B0604020202020204" pitchFamily="34" charset="0"/>
              </a:rPr>
              <a:t>In the Scale Out Server family, the S922 is designed to meet highest performance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and security in a </a:t>
            </a:r>
            <a:r>
              <a:rPr lang="en-US" sz="1800" b="1" dirty="0">
                <a:latin typeface="Arial" panose="020B0604020202020204" pitchFamily="34" charset="0"/>
                <a:cs typeface="Arial" panose="020B0604020202020204" pitchFamily="34" charset="0"/>
              </a:rPr>
              <a:t>dense form factor </a:t>
            </a:r>
            <a:r>
              <a:rPr lang="en-US" sz="1800" dirty="0">
                <a:latin typeface="Arial" panose="020B0604020202020204" pitchFamily="34" charset="0"/>
                <a:cs typeface="Arial" panose="020B0604020202020204" pitchFamily="34" charset="0"/>
              </a:rPr>
              <a:t>with a memory footprint of </a:t>
            </a:r>
            <a:r>
              <a:rPr lang="en-US" sz="1800" b="1" dirty="0">
                <a:latin typeface="Arial" panose="020B0604020202020204" pitchFamily="34" charset="0"/>
                <a:cs typeface="Arial" panose="020B0604020202020204" pitchFamily="34" charset="0"/>
              </a:rPr>
              <a:t>up to 4TB </a:t>
            </a:r>
            <a:br>
              <a:rPr lang="en-US" sz="1800" b="1"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which is industry leading in the 2 socket market compared to x86 platforms</a:t>
            </a:r>
          </a:p>
        </p:txBody>
      </p:sp>
      <p:pic>
        <p:nvPicPr>
          <p:cNvPr id="8" name="Picture 7">
            <a:extLst>
              <a:ext uri="{FF2B5EF4-FFF2-40B4-BE49-F238E27FC236}">
                <a16:creationId xmlns:a16="http://schemas.microsoft.com/office/drawing/2014/main" id="{D5EB66C0-7F19-4815-BFBF-3345EC17A5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8165" y="1688529"/>
            <a:ext cx="4008983" cy="2718391"/>
          </a:xfrm>
          <a:prstGeom prst="rect">
            <a:avLst/>
          </a:prstGeom>
        </p:spPr>
      </p:pic>
    </p:spTree>
    <p:extLst>
      <p:ext uri="{BB962C8B-B14F-4D97-AF65-F5344CB8AC3E}">
        <p14:creationId xmlns:p14="http://schemas.microsoft.com/office/powerpoint/2010/main" val="461039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1999" cy="1188720"/>
          </a:xfrm>
        </p:spPr>
        <p:txBody>
          <a:bodyPr>
            <a:normAutofit fontScale="90000"/>
          </a:bodyPr>
          <a:lstStyle/>
          <a:p>
            <a:r>
              <a:rPr lang="en-US" dirty="0">
                <a:latin typeface="Arial" panose="020B0604020202020204" pitchFamily="34" charset="0"/>
                <a:cs typeface="Arial" panose="020B0604020202020204" pitchFamily="34" charset="0"/>
              </a:rPr>
              <a:t>The new L922 </a:t>
            </a:r>
            <a:br>
              <a:rPr lang="en-US" sz="2800" dirty="0">
                <a:latin typeface="Arial" panose="020B0604020202020204" pitchFamily="34" charset="0"/>
                <a:cs typeface="Arial" panose="020B0604020202020204" pitchFamily="34" charset="0"/>
              </a:rPr>
            </a:br>
            <a:endParaRPr lang="en-US" dirty="0">
              <a:solidFill>
                <a:schemeClr val="tx1"/>
              </a:solidFill>
              <a:latin typeface="Arial" panose="020B0604020202020204" pitchFamily="34" charset="0"/>
              <a:cs typeface="Arial" panose="020B0604020202020204" pitchFamily="34" charset="0"/>
            </a:endParaRPr>
          </a:p>
        </p:txBody>
      </p:sp>
      <p:sp>
        <p:nvSpPr>
          <p:cNvPr id="6" name="Rectangle 5"/>
          <p:cNvSpPr/>
          <p:nvPr/>
        </p:nvSpPr>
        <p:spPr>
          <a:xfrm>
            <a:off x="6583074" y="1703043"/>
            <a:ext cx="3921641" cy="2390911"/>
          </a:xfrm>
          <a:prstGeom prst="rect">
            <a:avLst/>
          </a:prstGeom>
        </p:spPr>
        <p:txBody>
          <a:bodyPr wrap="square">
            <a:spAutoFit/>
          </a:bodyPr>
          <a:lstStyle/>
          <a:p>
            <a:pPr marL="158747"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latin typeface="Arial" panose="020B0604020202020204" pitchFamily="34" charset="0"/>
                <a:ea typeface="MS PGothic" charset="0"/>
                <a:cs typeface="Arial" panose="020B0604020202020204" pitchFamily="34" charset="0"/>
              </a:rPr>
              <a:t>1,2-socket, 2U</a:t>
            </a:r>
          </a:p>
          <a:p>
            <a:pPr marL="158747"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latin typeface="Arial" panose="020B0604020202020204" pitchFamily="34" charset="0"/>
                <a:ea typeface="MS PGothic" charset="0"/>
                <a:cs typeface="Arial" panose="020B0604020202020204" pitchFamily="34" charset="0"/>
              </a:rPr>
              <a:t>8, 10 or 12 cores per socket</a:t>
            </a:r>
          </a:p>
          <a:p>
            <a:pPr marL="158747"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latin typeface="Arial" panose="020B0604020202020204" pitchFamily="34" charset="0"/>
                <a:ea typeface="MS PGothic" charset="0"/>
                <a:cs typeface="Arial" panose="020B0604020202020204" pitchFamily="34" charset="0"/>
              </a:rPr>
              <a:t>32 IS RDIMM slots</a:t>
            </a:r>
          </a:p>
          <a:p>
            <a:pPr marL="158747"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latin typeface="Arial" panose="020B0604020202020204" pitchFamily="34" charset="0"/>
                <a:ea typeface="MS PGothic" charset="0"/>
                <a:cs typeface="Arial" panose="020B0604020202020204" pitchFamily="34" charset="0"/>
              </a:rPr>
              <a:t>4TB memory</a:t>
            </a:r>
          </a:p>
          <a:p>
            <a:pPr marL="158747"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latin typeface="Arial" panose="020B0604020202020204" pitchFamily="34" charset="0"/>
                <a:ea typeface="MS PGothic" charset="0"/>
                <a:cs typeface="Arial" panose="020B0604020202020204" pitchFamily="34" charset="0"/>
              </a:rPr>
              <a:t>4 CAPI 2.0 Slots</a:t>
            </a:r>
          </a:p>
          <a:p>
            <a:pPr marL="158747"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endParaRPr lang="en-US" sz="1867" dirty="0">
              <a:latin typeface="Arial" panose="020B0604020202020204" pitchFamily="34" charset="0"/>
              <a:ea typeface="MS PGothic" charset="0"/>
              <a:cs typeface="Arial" panose="020B0604020202020204" pitchFamily="34" charset="0"/>
            </a:endParaRPr>
          </a:p>
          <a:p>
            <a:pPr marL="158747"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latin typeface="Arial" panose="020B0604020202020204" pitchFamily="34" charset="0"/>
                <a:ea typeface="MS PGothic" charset="0"/>
                <a:cs typeface="Arial" panose="020B0604020202020204" pitchFamily="34" charset="0"/>
              </a:rPr>
              <a:t>Linux</a:t>
            </a:r>
          </a:p>
          <a:p>
            <a:pPr marL="158747"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err="1">
                <a:latin typeface="Arial" panose="020B0604020202020204" pitchFamily="34" charset="0"/>
                <a:ea typeface="MS PGothic" charset="0"/>
                <a:cs typeface="Arial" panose="020B0604020202020204" pitchFamily="34" charset="0"/>
              </a:rPr>
              <a:t>PowerVM</a:t>
            </a:r>
            <a:endParaRPr lang="en-US" sz="1867" dirty="0">
              <a:latin typeface="Arial" panose="020B0604020202020204" pitchFamily="34" charset="0"/>
              <a:ea typeface="MS PGothic" charset="0"/>
              <a:cs typeface="Arial" panose="020B0604020202020204" pitchFamily="34" charset="0"/>
            </a:endParaRPr>
          </a:p>
        </p:txBody>
      </p:sp>
      <p:sp>
        <p:nvSpPr>
          <p:cNvPr id="7" name="Rectangle 6"/>
          <p:cNvSpPr/>
          <p:nvPr/>
        </p:nvSpPr>
        <p:spPr>
          <a:xfrm>
            <a:off x="898534" y="5051927"/>
            <a:ext cx="10137227" cy="923330"/>
          </a:xfrm>
          <a:prstGeom prst="rect">
            <a:avLst/>
          </a:prstGeom>
        </p:spPr>
        <p:txBody>
          <a:bodyPr wrap="square">
            <a:spAutoFit/>
          </a:bodyPr>
          <a:lstStyle/>
          <a:p>
            <a:pPr algn="ctr"/>
            <a:r>
              <a:rPr lang="en-US" sz="1800" dirty="0">
                <a:latin typeface="Arial" panose="020B0604020202020204" pitchFamily="34" charset="0"/>
                <a:cs typeface="Arial" panose="020B0604020202020204" pitchFamily="34" charset="0"/>
              </a:rPr>
              <a:t>In the Scale Out Server family, the L922 is designed to meet highest performance and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security for </a:t>
            </a:r>
            <a:r>
              <a:rPr lang="en-US" sz="1800" b="1" dirty="0">
                <a:latin typeface="Arial" panose="020B0604020202020204" pitchFamily="34" charset="0"/>
                <a:cs typeface="Arial" panose="020B0604020202020204" pitchFamily="34" charset="0"/>
              </a:rPr>
              <a:t>Linux workloads </a:t>
            </a:r>
            <a:r>
              <a:rPr lang="en-US" sz="1800" dirty="0">
                <a:latin typeface="Arial" panose="020B0604020202020204" pitchFamily="34" charset="0"/>
                <a:cs typeface="Arial" panose="020B0604020202020204" pitchFamily="34" charset="0"/>
              </a:rPr>
              <a:t>in a dense form factor with a memory footprint of up to 4TB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which is industry leading in the 2 socket market compared to x86</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8165" y="1688529"/>
            <a:ext cx="4008983" cy="2718391"/>
          </a:xfrm>
          <a:prstGeom prst="rect">
            <a:avLst/>
          </a:prstGeom>
        </p:spPr>
      </p:pic>
    </p:spTree>
    <p:extLst>
      <p:ext uri="{BB962C8B-B14F-4D97-AF65-F5344CB8AC3E}">
        <p14:creationId xmlns:p14="http://schemas.microsoft.com/office/powerpoint/2010/main" val="563004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 y="-1"/>
            <a:ext cx="12191999" cy="1188720"/>
          </a:xfrm>
        </p:spPr>
        <p:txBody>
          <a:bodyPr/>
          <a:lstStyle/>
          <a:p>
            <a:r>
              <a:rPr lang="en-US" altLang="en-US" dirty="0">
                <a:latin typeface="Arial" panose="020B0604020202020204" pitchFamily="34" charset="0"/>
                <a:cs typeface="Arial" panose="020B0604020202020204" pitchFamily="34" charset="0"/>
              </a:rPr>
              <a:t>Unleash POWER9 on SAP HANA with H922 and H924</a:t>
            </a:r>
          </a:p>
        </p:txBody>
      </p:sp>
      <p:sp>
        <p:nvSpPr>
          <p:cNvPr id="3" name="Text Placeholder 2">
            <a:extLst>
              <a:ext uri="{FF2B5EF4-FFF2-40B4-BE49-F238E27FC236}">
                <a16:creationId xmlns:a16="http://schemas.microsoft.com/office/drawing/2014/main" id="{C28569DD-13FA-C041-86B3-09B0CD222A76}"/>
              </a:ext>
            </a:extLst>
          </p:cNvPr>
          <p:cNvSpPr>
            <a:spLocks noGrp="1"/>
          </p:cNvSpPr>
          <p:nvPr>
            <p:ph type="body" sz="quarter" idx="4294967295"/>
          </p:nvPr>
        </p:nvSpPr>
        <p:spPr>
          <a:xfrm>
            <a:off x="498770" y="1586185"/>
            <a:ext cx="7005616" cy="4779962"/>
          </a:xfrm>
        </p:spPr>
        <p:txBody>
          <a:bodyPr/>
          <a:lstStyle/>
          <a:p>
            <a:pPr marL="0" lvl="1" indent="0">
              <a:buNone/>
            </a:pPr>
            <a:r>
              <a:rPr lang="en-US" sz="2133" dirty="0">
                <a:latin typeface="Arial" panose="020B0604020202020204" pitchFamily="34" charset="0"/>
                <a:cs typeface="Arial" panose="020B0604020202020204" pitchFamily="34" charset="0"/>
              </a:rPr>
              <a:t>2-socket 4TB systems for SAP HANA</a:t>
            </a:r>
          </a:p>
          <a:p>
            <a:pPr lvl="2">
              <a:spcBef>
                <a:spcPts val="667"/>
              </a:spcBef>
            </a:pPr>
            <a:r>
              <a:rPr lang="en-US" dirty="0">
                <a:latin typeface="Arial" panose="020B0604020202020204" pitchFamily="34" charset="0"/>
                <a:cs typeface="Arial" panose="020B0604020202020204" pitchFamily="34" charset="0"/>
              </a:rPr>
              <a:t>Excellent competitor in 2-socket space</a:t>
            </a:r>
          </a:p>
          <a:p>
            <a:pPr lvl="2">
              <a:spcBef>
                <a:spcPts val="667"/>
              </a:spcBef>
            </a:pPr>
            <a:r>
              <a:rPr lang="en-US" dirty="0">
                <a:latin typeface="Arial" panose="020B0604020202020204" pitchFamily="34" charset="0"/>
                <a:cs typeface="Arial" panose="020B0604020202020204" pitchFamily="34" charset="0"/>
              </a:rPr>
              <a:t>Attractively priced systems for Linux-minded clients</a:t>
            </a:r>
          </a:p>
          <a:p>
            <a:pPr lvl="3">
              <a:spcBef>
                <a:spcPts val="667"/>
              </a:spcBef>
            </a:pPr>
            <a:r>
              <a:rPr lang="en-US" sz="1600" dirty="0">
                <a:latin typeface="Arial" panose="020B0604020202020204" pitchFamily="34" charset="0"/>
                <a:cs typeface="Arial" panose="020B0604020202020204" pitchFamily="34" charset="0"/>
              </a:rPr>
              <a:t>S922/S924 can also run SAP HANA for clients requiring more than 25% for AIX, IBM </a:t>
            </a:r>
            <a:r>
              <a:rPr lang="en-US" sz="1600" dirty="0" err="1">
                <a:latin typeface="Arial" panose="020B0604020202020204" pitchFamily="34" charset="0"/>
                <a:cs typeface="Arial" panose="020B0604020202020204" pitchFamily="34" charset="0"/>
              </a:rPr>
              <a:t>i</a:t>
            </a:r>
            <a:r>
              <a:rPr lang="en-US" sz="1600" dirty="0">
                <a:latin typeface="Arial" panose="020B0604020202020204" pitchFamily="34" charset="0"/>
                <a:cs typeface="Arial" panose="020B0604020202020204" pitchFamily="34" charset="0"/>
              </a:rPr>
              <a:t> cores</a:t>
            </a:r>
          </a:p>
          <a:p>
            <a:pPr marL="0" lvl="1" indent="0">
              <a:buNone/>
            </a:pPr>
            <a:r>
              <a:rPr lang="en-US" sz="2133" dirty="0">
                <a:latin typeface="Arial" panose="020B0604020202020204" pitchFamily="34" charset="0"/>
                <a:cs typeface="Arial" panose="020B0604020202020204" pitchFamily="34" charset="0"/>
              </a:rPr>
              <a:t>Highly flexible systems with best in class virtualization</a:t>
            </a:r>
          </a:p>
          <a:p>
            <a:pPr lvl="2">
              <a:spcBef>
                <a:spcPts val="667"/>
              </a:spcBef>
            </a:pPr>
            <a:r>
              <a:rPr lang="en-US" dirty="0">
                <a:latin typeface="Arial" panose="020B0604020202020204" pitchFamily="34" charset="0"/>
                <a:cs typeface="Arial" panose="020B0604020202020204" pitchFamily="34" charset="0"/>
              </a:rPr>
              <a:t>Consolidate workloads to reduce data center footprint</a:t>
            </a:r>
          </a:p>
          <a:p>
            <a:pPr lvl="2">
              <a:spcBef>
                <a:spcPts val="667"/>
              </a:spcBef>
            </a:pPr>
            <a:r>
              <a:rPr lang="en-US" dirty="0">
                <a:latin typeface="Arial" panose="020B0604020202020204" pitchFamily="34" charset="0"/>
                <a:cs typeface="Arial" panose="020B0604020202020204" pitchFamily="34" charset="0"/>
              </a:rPr>
              <a:t>High utilization through mixed workloads with production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SAP HANA, traditional, and non-production SAP running side-by-side</a:t>
            </a:r>
          </a:p>
          <a:p>
            <a:endParaRPr lang="en-US" sz="2133"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72400" y="1586185"/>
            <a:ext cx="3020291" cy="2047984"/>
          </a:xfrm>
          <a:prstGeom prst="rect">
            <a:avLst/>
          </a:prstGeom>
        </p:spPr>
      </p:pic>
      <p:pic>
        <p:nvPicPr>
          <p:cNvPr id="9" name="Picture 8">
            <a:extLst>
              <a:ext uri="{FF2B5EF4-FFF2-40B4-BE49-F238E27FC236}">
                <a16:creationId xmlns:a16="http://schemas.microsoft.com/office/drawing/2014/main" id="{356FF1D1-D2C6-46AB-9C8A-F497E401C2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47137" y="3494991"/>
            <a:ext cx="4946093" cy="3299987"/>
          </a:xfrm>
          <a:prstGeom prst="rect">
            <a:avLst/>
          </a:prstGeom>
        </p:spPr>
      </p:pic>
    </p:spTree>
    <p:extLst>
      <p:ext uri="{BB962C8B-B14F-4D97-AF65-F5344CB8AC3E}">
        <p14:creationId xmlns:p14="http://schemas.microsoft.com/office/powerpoint/2010/main" val="389979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751F2-B421-48CA-AE38-968E7129CF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B0824FA5-14EF-4B36-8D2D-A6F6D9C0C7F8}"/>
              </a:ext>
            </a:extLst>
          </p:cNvPr>
          <p:cNvSpPr>
            <a:spLocks noGrp="1"/>
          </p:cNvSpPr>
          <p:nvPr>
            <p:ph type="title"/>
          </p:nvPr>
        </p:nvSpPr>
        <p:spPr>
          <a:noFill/>
        </p:spPr>
        <p:txBody>
          <a:bodyPr/>
          <a:lstStyle/>
          <a:p>
            <a:pPr algn="r"/>
            <a:r>
              <a:rPr lang="en-US" sz="4800" dirty="0">
                <a:solidFill>
                  <a:schemeClr val="bg1"/>
                </a:solidFill>
              </a:rPr>
              <a:t>Systems designed to </a:t>
            </a:r>
            <a:br>
              <a:rPr lang="en-US" sz="4800" dirty="0">
                <a:solidFill>
                  <a:schemeClr val="bg1"/>
                </a:solidFill>
              </a:rPr>
            </a:br>
            <a:r>
              <a:rPr lang="en-US" sz="4800" dirty="0">
                <a:solidFill>
                  <a:schemeClr val="bg1"/>
                </a:solidFill>
              </a:rPr>
              <a:t>crush Big Data and </a:t>
            </a:r>
            <a:br>
              <a:rPr lang="en-US" sz="4800" dirty="0">
                <a:solidFill>
                  <a:schemeClr val="bg1"/>
                </a:solidFill>
              </a:rPr>
            </a:br>
            <a:r>
              <a:rPr lang="en-US" sz="4800" dirty="0">
                <a:solidFill>
                  <a:schemeClr val="bg1"/>
                </a:solidFill>
              </a:rPr>
              <a:t>AI workloads</a:t>
            </a:r>
          </a:p>
        </p:txBody>
      </p:sp>
      <p:sp>
        <p:nvSpPr>
          <p:cNvPr id="7" name="Content Placeholder 6">
            <a:extLst>
              <a:ext uri="{FF2B5EF4-FFF2-40B4-BE49-F238E27FC236}">
                <a16:creationId xmlns:a16="http://schemas.microsoft.com/office/drawing/2014/main" id="{53487415-D5F7-442F-A52C-755DC6BCA711}"/>
              </a:ext>
            </a:extLst>
          </p:cNvPr>
          <p:cNvSpPr>
            <a:spLocks noGrp="1"/>
          </p:cNvSpPr>
          <p:nvPr>
            <p:ph sz="quarter" idx="17"/>
          </p:nvPr>
        </p:nvSpPr>
        <p:spPr/>
        <p:txBody>
          <a:bodyPr/>
          <a:lstStyle/>
          <a:p>
            <a:pPr algn="ctr"/>
            <a:r>
              <a:rPr lang="en-US" b="1" dirty="0"/>
              <a:t>Big Data Workloads</a:t>
            </a:r>
          </a:p>
        </p:txBody>
      </p:sp>
      <p:sp>
        <p:nvSpPr>
          <p:cNvPr id="8" name="Content Placeholder 7">
            <a:extLst>
              <a:ext uri="{FF2B5EF4-FFF2-40B4-BE49-F238E27FC236}">
                <a16:creationId xmlns:a16="http://schemas.microsoft.com/office/drawing/2014/main" id="{19061874-9379-4176-A8E0-525C538F57FB}"/>
              </a:ext>
            </a:extLst>
          </p:cNvPr>
          <p:cNvSpPr>
            <a:spLocks noGrp="1"/>
          </p:cNvSpPr>
          <p:nvPr>
            <p:ph sz="quarter" idx="18"/>
          </p:nvPr>
        </p:nvSpPr>
        <p:spPr/>
        <p:txBody>
          <a:bodyPr/>
          <a:lstStyle/>
          <a:p>
            <a:pPr algn="ctr"/>
            <a:r>
              <a:rPr lang="en-US" dirty="0"/>
              <a:t>Enterprise Private Clouds</a:t>
            </a:r>
          </a:p>
        </p:txBody>
      </p:sp>
      <p:sp>
        <p:nvSpPr>
          <p:cNvPr id="9" name="Content Placeholder 8">
            <a:extLst>
              <a:ext uri="{FF2B5EF4-FFF2-40B4-BE49-F238E27FC236}">
                <a16:creationId xmlns:a16="http://schemas.microsoft.com/office/drawing/2014/main" id="{22337B5D-F119-4F33-A287-4C656C7C0484}"/>
              </a:ext>
            </a:extLst>
          </p:cNvPr>
          <p:cNvSpPr>
            <a:spLocks noGrp="1"/>
          </p:cNvSpPr>
          <p:nvPr>
            <p:ph sz="quarter" idx="19"/>
          </p:nvPr>
        </p:nvSpPr>
        <p:spPr>
          <a:xfrm>
            <a:off x="3065586" y="3426883"/>
            <a:ext cx="3048000" cy="3431116"/>
          </a:xfrm>
        </p:spPr>
        <p:txBody>
          <a:bodyPr/>
          <a:lstStyle/>
          <a:p>
            <a:pPr algn="ctr"/>
            <a:r>
              <a:rPr lang="en-US" dirty="0"/>
              <a:t>Data Intensive Workloads</a:t>
            </a:r>
          </a:p>
        </p:txBody>
      </p:sp>
      <p:sp>
        <p:nvSpPr>
          <p:cNvPr id="10" name="Content Placeholder 9">
            <a:extLst>
              <a:ext uri="{FF2B5EF4-FFF2-40B4-BE49-F238E27FC236}">
                <a16:creationId xmlns:a16="http://schemas.microsoft.com/office/drawing/2014/main" id="{80D31A74-8410-472E-873C-74BF8036564B}"/>
              </a:ext>
            </a:extLst>
          </p:cNvPr>
          <p:cNvSpPr>
            <a:spLocks noGrp="1"/>
          </p:cNvSpPr>
          <p:nvPr>
            <p:ph sz="quarter" idx="20"/>
          </p:nvPr>
        </p:nvSpPr>
        <p:spPr/>
        <p:txBody>
          <a:bodyPr/>
          <a:lstStyle/>
          <a:p>
            <a:pPr algn="ctr"/>
            <a:r>
              <a:rPr lang="en-US" dirty="0"/>
              <a:t>Deep Learning</a:t>
            </a:r>
          </a:p>
        </p:txBody>
      </p:sp>
      <p:pic>
        <p:nvPicPr>
          <p:cNvPr id="16" name="Picture 15">
            <a:extLst>
              <a:ext uri="{FF2B5EF4-FFF2-40B4-BE49-F238E27FC236}">
                <a16:creationId xmlns:a16="http://schemas.microsoft.com/office/drawing/2014/main" id="{D88D70FB-D96F-4489-898C-299377688A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64908" y="4015212"/>
            <a:ext cx="3883305" cy="2590905"/>
          </a:xfrm>
          <a:prstGeom prst="rect">
            <a:avLst/>
          </a:prstGeom>
        </p:spPr>
      </p:pic>
      <p:pic>
        <p:nvPicPr>
          <p:cNvPr id="20" name="Picture 19">
            <a:extLst>
              <a:ext uri="{FF2B5EF4-FFF2-40B4-BE49-F238E27FC236}">
                <a16:creationId xmlns:a16="http://schemas.microsoft.com/office/drawing/2014/main" id="{A9D462A5-746C-4FDB-8A70-58E29C20380F}"/>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63129" y="3625420"/>
            <a:ext cx="3974261" cy="2980696"/>
          </a:xfrm>
          <a:prstGeom prst="rect">
            <a:avLst/>
          </a:prstGeom>
        </p:spPr>
      </p:pic>
      <p:pic>
        <p:nvPicPr>
          <p:cNvPr id="22" name="Picture 21">
            <a:extLst>
              <a:ext uri="{FF2B5EF4-FFF2-40B4-BE49-F238E27FC236}">
                <a16:creationId xmlns:a16="http://schemas.microsoft.com/office/drawing/2014/main" id="{B40253D5-4B27-44E2-8F7F-345A59DCF678}"/>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865734" y="3972930"/>
            <a:ext cx="3508532" cy="2339021"/>
          </a:xfrm>
          <a:prstGeom prst="rect">
            <a:avLst/>
          </a:prstGeom>
        </p:spPr>
      </p:pic>
      <p:sp>
        <p:nvSpPr>
          <p:cNvPr id="2" name="Rectangle 1">
            <a:extLst>
              <a:ext uri="{FF2B5EF4-FFF2-40B4-BE49-F238E27FC236}">
                <a16:creationId xmlns:a16="http://schemas.microsoft.com/office/drawing/2014/main" id="{D761AF69-02AF-44FE-BD9C-4C19D71577ED}"/>
              </a:ext>
            </a:extLst>
          </p:cNvPr>
          <p:cNvSpPr/>
          <p:nvPr/>
        </p:nvSpPr>
        <p:spPr bwMode="auto">
          <a:xfrm>
            <a:off x="6084292" y="3425950"/>
            <a:ext cx="3048000" cy="3432050"/>
          </a:xfrm>
          <a:prstGeom prst="rect">
            <a:avLst/>
          </a:prstGeom>
          <a:noFill/>
          <a:ln w="130175">
            <a:solidFill>
              <a:srgbClr val="00B05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191919"/>
              </a:solidFill>
              <a:effectLst/>
              <a:uLnTx/>
              <a:uFillTx/>
              <a:latin typeface="HelvNeue Light for IBM" pitchFamily="34" charset="0"/>
              <a:ea typeface="+mn-ea"/>
              <a:cs typeface="+mn-cs"/>
            </a:endParaRPr>
          </a:p>
        </p:txBody>
      </p:sp>
      <p:pic>
        <p:nvPicPr>
          <p:cNvPr id="13" name="Picture 12">
            <a:extLst>
              <a:ext uri="{FF2B5EF4-FFF2-40B4-BE49-F238E27FC236}">
                <a16:creationId xmlns:a16="http://schemas.microsoft.com/office/drawing/2014/main" id="{4E124766-BBFB-4EB2-BADE-E3DB633AC53B}"/>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802815" y="3835273"/>
            <a:ext cx="3910581" cy="2932936"/>
          </a:xfrm>
          <a:prstGeom prst="rect">
            <a:avLst/>
          </a:prstGeom>
        </p:spPr>
      </p:pic>
    </p:spTree>
    <p:extLst>
      <p:ext uri="{BB962C8B-B14F-4D97-AF65-F5344CB8AC3E}">
        <p14:creationId xmlns:p14="http://schemas.microsoft.com/office/powerpoint/2010/main" val="95879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1999" cy="1188720"/>
          </a:xfrm>
        </p:spPr>
        <p:txBody>
          <a:bodyPr>
            <a:normAutofit fontScale="90000"/>
          </a:bodyPr>
          <a:lstStyle/>
          <a:p>
            <a:r>
              <a:rPr lang="en-US" dirty="0">
                <a:latin typeface="Arial" panose="020B0604020202020204" pitchFamily="34" charset="0"/>
                <a:cs typeface="Arial" panose="020B0604020202020204" pitchFamily="34" charset="0"/>
              </a:rPr>
              <a:t>The new LC922 </a:t>
            </a:r>
            <a:br>
              <a:rPr lang="en-US" sz="2800" dirty="0">
                <a:latin typeface="Arial" panose="020B0604020202020204" pitchFamily="34" charset="0"/>
                <a:cs typeface="Arial" panose="020B0604020202020204" pitchFamily="34" charset="0"/>
              </a:rPr>
            </a:br>
            <a:endParaRPr lang="en-US" dirty="0">
              <a:solidFill>
                <a:schemeClr val="tx1"/>
              </a:solidFill>
              <a:latin typeface="Arial" panose="020B0604020202020204" pitchFamily="34" charset="0"/>
              <a:cs typeface="Arial" panose="020B0604020202020204" pitchFamily="34" charset="0"/>
            </a:endParaRPr>
          </a:p>
        </p:txBody>
      </p:sp>
      <p:sp>
        <p:nvSpPr>
          <p:cNvPr id="6" name="Rectangle 5"/>
          <p:cNvSpPr/>
          <p:nvPr/>
        </p:nvSpPr>
        <p:spPr>
          <a:xfrm>
            <a:off x="6583074" y="1703043"/>
            <a:ext cx="3921641" cy="2678234"/>
          </a:xfrm>
          <a:prstGeom prst="rect">
            <a:avLst/>
          </a:prstGeom>
        </p:spPr>
        <p:txBody>
          <a:bodyPr wrap="square">
            <a:spAutoFit/>
          </a:bodyPr>
          <a:lstStyle/>
          <a:p>
            <a:pPr marL="158747" lvl="0"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solidFill>
                  <a:srgbClr val="000000"/>
                </a:solidFill>
                <a:latin typeface="Arial" panose="020B0604020202020204" pitchFamily="34" charset="0"/>
                <a:ea typeface="MS PGothic" charset="0"/>
                <a:cs typeface="Arial" panose="020B0604020202020204" pitchFamily="34" charset="0"/>
              </a:rPr>
              <a:t>2 sockets, 2U</a:t>
            </a:r>
          </a:p>
          <a:p>
            <a:pPr marL="158747" lvl="0"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solidFill>
                  <a:srgbClr val="000000"/>
                </a:solidFill>
                <a:latin typeface="Arial" panose="020B0604020202020204" pitchFamily="34" charset="0"/>
                <a:ea typeface="MS PGothic" charset="0"/>
                <a:cs typeface="Arial" panose="020B0604020202020204" pitchFamily="34" charset="0"/>
              </a:rPr>
              <a:t>Up to 44 cores (2.6-2.91Ghz)</a:t>
            </a:r>
          </a:p>
          <a:p>
            <a:pPr marL="501647" lvl="1"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solidFill>
                  <a:srgbClr val="000000"/>
                </a:solidFill>
                <a:latin typeface="Arial" panose="020B0604020202020204" pitchFamily="34" charset="0"/>
                <a:ea typeface="MS PGothic" charset="0"/>
                <a:cs typeface="Arial" panose="020B0604020202020204" pitchFamily="34" charset="0"/>
              </a:rPr>
              <a:t>16, 20, or 22 cores per socket</a:t>
            </a:r>
          </a:p>
          <a:p>
            <a:pPr marL="158747" lvl="0"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solidFill>
                  <a:srgbClr val="000000"/>
                </a:solidFill>
                <a:latin typeface="Arial" panose="020B0604020202020204" pitchFamily="34" charset="0"/>
                <a:ea typeface="MS PGothic" charset="0"/>
                <a:cs typeface="Arial" panose="020B0604020202020204" pitchFamily="34" charset="0"/>
              </a:rPr>
              <a:t>2TB Max Memory (16 DIMMs)</a:t>
            </a:r>
          </a:p>
          <a:p>
            <a:pPr marL="158747" lvl="0"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solidFill>
                  <a:srgbClr val="000000"/>
                </a:solidFill>
                <a:latin typeface="Arial" panose="020B0604020202020204" pitchFamily="34" charset="0"/>
                <a:ea typeface="MS PGothic" charset="0"/>
                <a:cs typeface="Arial" panose="020B0604020202020204" pitchFamily="34" charset="0"/>
              </a:rPr>
              <a:t>Max 120 TB storage (HDD)</a:t>
            </a:r>
          </a:p>
          <a:p>
            <a:pPr marL="158747" lvl="0"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solidFill>
                  <a:srgbClr val="000000"/>
                </a:solidFill>
                <a:latin typeface="Arial" panose="020B0604020202020204" pitchFamily="34" charset="0"/>
                <a:ea typeface="MS PGothic" charset="0"/>
                <a:cs typeface="Arial" panose="020B0604020202020204" pitchFamily="34" charset="0"/>
              </a:rPr>
              <a:t>Max 45.6TB (SSD) capacity</a:t>
            </a:r>
          </a:p>
          <a:p>
            <a:pPr marL="158747" lvl="0"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endParaRPr lang="en-US" sz="1867" dirty="0">
              <a:solidFill>
                <a:srgbClr val="000000"/>
              </a:solidFill>
              <a:latin typeface="Arial" panose="020B0604020202020204" pitchFamily="34" charset="0"/>
              <a:ea typeface="MS PGothic" charset="0"/>
              <a:cs typeface="Arial" panose="020B0604020202020204" pitchFamily="34" charset="0"/>
            </a:endParaRPr>
          </a:p>
          <a:p>
            <a:pPr marL="158747" lvl="0"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solidFill>
                  <a:srgbClr val="000000"/>
                </a:solidFill>
                <a:latin typeface="Arial" panose="020B0604020202020204" pitchFamily="34" charset="0"/>
                <a:ea typeface="MS PGothic" charset="0"/>
                <a:cs typeface="Arial" panose="020B0604020202020204" pitchFamily="34" charset="0"/>
              </a:rPr>
              <a:t>Ubuntu 18.04 LTS</a:t>
            </a:r>
          </a:p>
          <a:p>
            <a:pPr marL="158747" lvl="0"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solidFill>
                  <a:srgbClr val="000000"/>
                </a:solidFill>
                <a:latin typeface="Arial" panose="020B0604020202020204" pitchFamily="34" charset="0"/>
                <a:ea typeface="MS PGothic" charset="0"/>
                <a:cs typeface="Arial" panose="020B0604020202020204" pitchFamily="34" charset="0"/>
              </a:rPr>
              <a:t>RHEL 7.5 for POWER9</a:t>
            </a:r>
            <a:endPar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 name="Rectangle 6"/>
          <p:cNvSpPr/>
          <p:nvPr/>
        </p:nvSpPr>
        <p:spPr>
          <a:xfrm>
            <a:off x="898534" y="5051927"/>
            <a:ext cx="10137227" cy="646331"/>
          </a:xfrm>
          <a:prstGeom prst="rect">
            <a:avLst/>
          </a:prstGeom>
        </p:spPr>
        <p:txBody>
          <a:bodyPr wrap="square">
            <a:spAutoFit/>
          </a:bodyPr>
          <a:lstStyle/>
          <a:p>
            <a:pPr lvl="0" algn="ct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LC922 is designed to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crush Big Data workloads </a:t>
            </a:r>
            <a:r>
              <a:rPr lang="en-US" sz="1800" dirty="0">
                <a:solidFill>
                  <a:srgbClr val="000000"/>
                </a:solidFill>
                <a:latin typeface="Arial" panose="020B0604020202020204" pitchFamily="34" charset="0"/>
                <a:cs typeface="Arial" panose="020B0604020202020204" pitchFamily="34" charset="0"/>
              </a:rPr>
              <a:t>with enhancements to </a:t>
            </a:r>
            <a:br>
              <a:rPr lang="en-US" sz="1800" dirty="0">
                <a:solidFill>
                  <a:srgbClr val="000000"/>
                </a:solidFill>
                <a:latin typeface="Arial" panose="020B0604020202020204" pitchFamily="34" charset="0"/>
                <a:cs typeface="Arial" panose="020B0604020202020204" pitchFamily="34" charset="0"/>
              </a:rPr>
            </a:br>
            <a:r>
              <a:rPr lang="en-US" sz="1800" dirty="0">
                <a:solidFill>
                  <a:srgbClr val="000000"/>
                </a:solidFill>
                <a:latin typeface="Arial" panose="020B0604020202020204" pitchFamily="34" charset="0"/>
                <a:cs typeface="Arial" panose="020B0604020202020204" pitchFamily="34" charset="0"/>
              </a:rPr>
              <a:t>the LC line’s open heritage while delivering superior performance in a cost optimized design.</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97717425-1D81-47AE-8163-6855AC3FFD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5433" y="1703043"/>
            <a:ext cx="6090482" cy="2667729"/>
          </a:xfrm>
          <a:prstGeom prst="rect">
            <a:avLst/>
          </a:prstGeom>
        </p:spPr>
      </p:pic>
    </p:spTree>
    <p:extLst>
      <p:ext uri="{BB962C8B-B14F-4D97-AF65-F5344CB8AC3E}">
        <p14:creationId xmlns:p14="http://schemas.microsoft.com/office/powerpoint/2010/main" val="1007237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1999" cy="1188720"/>
          </a:xfrm>
        </p:spPr>
        <p:txBody>
          <a:bodyPr>
            <a:normAutofit fontScale="90000"/>
          </a:bodyPr>
          <a:lstStyle/>
          <a:p>
            <a:r>
              <a:rPr lang="en-US" dirty="0">
                <a:latin typeface="Arial" panose="020B0604020202020204" pitchFamily="34" charset="0"/>
                <a:cs typeface="Arial" panose="020B0604020202020204" pitchFamily="34" charset="0"/>
              </a:rPr>
              <a:t>The new LC921 </a:t>
            </a:r>
            <a:br>
              <a:rPr lang="en-US" sz="2800" dirty="0">
                <a:latin typeface="Arial" panose="020B0604020202020204" pitchFamily="34" charset="0"/>
                <a:cs typeface="Arial" panose="020B0604020202020204" pitchFamily="34" charset="0"/>
              </a:rPr>
            </a:br>
            <a:endParaRPr lang="en-US" dirty="0">
              <a:solidFill>
                <a:schemeClr val="tx1"/>
              </a:solidFill>
              <a:latin typeface="Arial" panose="020B0604020202020204" pitchFamily="34" charset="0"/>
              <a:cs typeface="Arial" panose="020B0604020202020204" pitchFamily="34" charset="0"/>
            </a:endParaRPr>
          </a:p>
        </p:txBody>
      </p:sp>
      <p:sp>
        <p:nvSpPr>
          <p:cNvPr id="6" name="Rectangle 5"/>
          <p:cNvSpPr/>
          <p:nvPr/>
        </p:nvSpPr>
        <p:spPr>
          <a:xfrm>
            <a:off x="6583074" y="1703043"/>
            <a:ext cx="3921641" cy="2678234"/>
          </a:xfrm>
          <a:prstGeom prst="rect">
            <a:avLst/>
          </a:prstGeom>
        </p:spPr>
        <p:txBody>
          <a:bodyPr wrap="square">
            <a:spAutoFit/>
          </a:bodyPr>
          <a:lstStyle/>
          <a:p>
            <a:pPr marL="158747" lvl="0"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solidFill>
                  <a:srgbClr val="000000"/>
                </a:solidFill>
                <a:latin typeface="Arial" panose="020B0604020202020204" pitchFamily="34" charset="0"/>
                <a:ea typeface="MS PGothic" charset="0"/>
                <a:cs typeface="Arial" panose="020B0604020202020204" pitchFamily="34" charset="0"/>
              </a:rPr>
              <a:t>2 socket, 1U</a:t>
            </a:r>
          </a:p>
          <a:p>
            <a:pPr marL="158747" lvl="0"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solidFill>
                  <a:srgbClr val="000000"/>
                </a:solidFill>
                <a:latin typeface="Arial" panose="020B0604020202020204" pitchFamily="34" charset="0"/>
                <a:ea typeface="MS PGothic" charset="0"/>
                <a:cs typeface="Arial" panose="020B0604020202020204" pitchFamily="34" charset="0"/>
              </a:rPr>
              <a:t>Up to 40 cores (2.13-2.2Ghz)</a:t>
            </a:r>
          </a:p>
          <a:p>
            <a:pPr marL="501647" lvl="1"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solidFill>
                  <a:srgbClr val="000000"/>
                </a:solidFill>
                <a:latin typeface="Arial" panose="020B0604020202020204" pitchFamily="34" charset="0"/>
                <a:ea typeface="MS PGothic" charset="0"/>
                <a:cs typeface="Arial" panose="020B0604020202020204" pitchFamily="34" charset="0"/>
              </a:rPr>
              <a:t>16 or 20 cores per socket</a:t>
            </a:r>
          </a:p>
          <a:p>
            <a:pPr marL="158747" lvl="0"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solidFill>
                  <a:srgbClr val="000000"/>
                </a:solidFill>
                <a:latin typeface="Arial" panose="020B0604020202020204" pitchFamily="34" charset="0"/>
                <a:ea typeface="MS PGothic" charset="0"/>
                <a:cs typeface="Arial" panose="020B0604020202020204" pitchFamily="34" charset="0"/>
              </a:rPr>
              <a:t>2TB Max Memory (16 DIMMs)</a:t>
            </a:r>
          </a:p>
          <a:p>
            <a:pPr marL="158747" lvl="0"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solidFill>
                  <a:srgbClr val="000000"/>
                </a:solidFill>
                <a:latin typeface="Arial" panose="020B0604020202020204" pitchFamily="34" charset="0"/>
                <a:ea typeface="MS PGothic" charset="0"/>
                <a:cs typeface="Arial" panose="020B0604020202020204" pitchFamily="34" charset="0"/>
              </a:rPr>
              <a:t>Max 40 TB storage (HDD)</a:t>
            </a:r>
          </a:p>
          <a:p>
            <a:pPr marL="158747" lvl="0"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solidFill>
                  <a:srgbClr val="000000"/>
                </a:solidFill>
                <a:latin typeface="Arial" panose="020B0604020202020204" pitchFamily="34" charset="0"/>
                <a:ea typeface="MS PGothic" charset="0"/>
                <a:cs typeface="Arial" panose="020B0604020202020204" pitchFamily="34" charset="0"/>
              </a:rPr>
              <a:t>Max 15.2TB (SSD) capacity</a:t>
            </a:r>
          </a:p>
          <a:p>
            <a:pPr marL="158747" lvl="0"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endParaRPr lang="en-US" sz="1867" dirty="0">
              <a:solidFill>
                <a:srgbClr val="000000"/>
              </a:solidFill>
              <a:latin typeface="Arial" panose="020B0604020202020204" pitchFamily="34" charset="0"/>
              <a:ea typeface="MS PGothic" charset="0"/>
              <a:cs typeface="Arial" panose="020B0604020202020204" pitchFamily="34" charset="0"/>
            </a:endParaRPr>
          </a:p>
          <a:p>
            <a:pPr marL="158747" lvl="0"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solidFill>
                  <a:srgbClr val="000000"/>
                </a:solidFill>
                <a:latin typeface="Arial" panose="020B0604020202020204" pitchFamily="34" charset="0"/>
                <a:ea typeface="MS PGothic" charset="0"/>
                <a:cs typeface="Arial" panose="020B0604020202020204" pitchFamily="34" charset="0"/>
              </a:rPr>
              <a:t>Ubuntu 18.04 LTS</a:t>
            </a:r>
          </a:p>
          <a:p>
            <a:pPr marL="158747" lvl="0"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solidFill>
                  <a:srgbClr val="000000"/>
                </a:solidFill>
                <a:latin typeface="Arial" panose="020B0604020202020204" pitchFamily="34" charset="0"/>
                <a:ea typeface="MS PGothic" charset="0"/>
                <a:cs typeface="Arial" panose="020B0604020202020204" pitchFamily="34" charset="0"/>
              </a:rPr>
              <a:t>RHEL 7.5 for POWER9</a:t>
            </a:r>
            <a:endPar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 name="Rectangle 6"/>
          <p:cNvSpPr/>
          <p:nvPr/>
        </p:nvSpPr>
        <p:spPr>
          <a:xfrm>
            <a:off x="898534" y="5051927"/>
            <a:ext cx="10137227" cy="646331"/>
          </a:xfrm>
          <a:prstGeom prst="rect">
            <a:avLst/>
          </a:prstGeom>
        </p:spPr>
        <p:txBody>
          <a:bodyPr wrap="square">
            <a:spAutoFit/>
          </a:bodyPr>
          <a:lstStyle/>
          <a:p>
            <a:pPr lvl="0" algn="ctr"/>
            <a:r>
              <a:rPr lang="en-US" sz="1800" dirty="0">
                <a:solidFill>
                  <a:srgbClr val="000000"/>
                </a:solidFill>
                <a:latin typeface="Arial" panose="020B0604020202020204" pitchFamily="34" charset="0"/>
                <a:cs typeface="Arial" panose="020B0604020202020204" pitchFamily="34" charset="0"/>
              </a:rPr>
              <a:t>The LC921 drives </a:t>
            </a:r>
            <a:r>
              <a:rPr lang="en-US" sz="1800" b="1" dirty="0">
                <a:solidFill>
                  <a:srgbClr val="000000"/>
                </a:solidFill>
                <a:latin typeface="Arial" panose="020B0604020202020204" pitchFamily="34" charset="0"/>
                <a:cs typeface="Arial" panose="020B0604020202020204" pitchFamily="34" charset="0"/>
              </a:rPr>
              <a:t>superior dense computing </a:t>
            </a:r>
            <a:r>
              <a:rPr lang="en-US" sz="1800" dirty="0">
                <a:solidFill>
                  <a:srgbClr val="000000"/>
                </a:solidFill>
                <a:latin typeface="Arial" panose="020B0604020202020204" pitchFamily="34" charset="0"/>
                <a:cs typeface="Arial" panose="020B0604020202020204" pitchFamily="34" charset="0"/>
              </a:rPr>
              <a:t>– it’s designed to be a balanced</a:t>
            </a:r>
            <a:br>
              <a:rPr lang="en-US" sz="1800" dirty="0">
                <a:solidFill>
                  <a:srgbClr val="000000"/>
                </a:solidFill>
                <a:latin typeface="Arial" panose="020B0604020202020204" pitchFamily="34" charset="0"/>
                <a:cs typeface="Arial" panose="020B0604020202020204" pitchFamily="34" charset="0"/>
              </a:rPr>
            </a:br>
            <a:r>
              <a:rPr lang="en-US" sz="1800" dirty="0">
                <a:solidFill>
                  <a:srgbClr val="000000"/>
                </a:solidFill>
                <a:latin typeface="Arial" panose="020B0604020202020204" pitchFamily="34" charset="0"/>
                <a:cs typeface="Arial" panose="020B0604020202020204" pitchFamily="34" charset="0"/>
              </a:rPr>
              <a:t>system for throughput and density. Driving the most compute in the smallest rack space.</a:t>
            </a:r>
          </a:p>
        </p:txBody>
      </p:sp>
      <p:pic>
        <p:nvPicPr>
          <p:cNvPr id="9" name="Picture 8">
            <a:extLst>
              <a:ext uri="{FF2B5EF4-FFF2-40B4-BE49-F238E27FC236}">
                <a16:creationId xmlns:a16="http://schemas.microsoft.com/office/drawing/2014/main" id="{0ACCE32F-53CC-4623-A634-25DAE774A3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2020" y="1976382"/>
            <a:ext cx="6027791" cy="2287881"/>
          </a:xfrm>
          <a:prstGeom prst="rect">
            <a:avLst/>
          </a:prstGeom>
        </p:spPr>
      </p:pic>
    </p:spTree>
    <p:extLst>
      <p:ext uri="{BB962C8B-B14F-4D97-AF65-F5344CB8AC3E}">
        <p14:creationId xmlns:p14="http://schemas.microsoft.com/office/powerpoint/2010/main" val="2977330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751F2-B421-48CA-AE38-968E7129CF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B0824FA5-14EF-4B36-8D2D-A6F6D9C0C7F8}"/>
              </a:ext>
            </a:extLst>
          </p:cNvPr>
          <p:cNvSpPr>
            <a:spLocks noGrp="1"/>
          </p:cNvSpPr>
          <p:nvPr>
            <p:ph type="title"/>
          </p:nvPr>
        </p:nvSpPr>
        <p:spPr>
          <a:noFill/>
        </p:spPr>
        <p:txBody>
          <a:bodyPr/>
          <a:lstStyle/>
          <a:p>
            <a:pPr algn="r"/>
            <a:r>
              <a:rPr lang="en-US" sz="4800" dirty="0">
                <a:solidFill>
                  <a:schemeClr val="bg1"/>
                </a:solidFill>
              </a:rPr>
              <a:t>Systems designed to </a:t>
            </a:r>
            <a:br>
              <a:rPr lang="en-US" sz="4800" dirty="0">
                <a:solidFill>
                  <a:schemeClr val="bg1"/>
                </a:solidFill>
              </a:rPr>
            </a:br>
            <a:r>
              <a:rPr lang="en-US" sz="4800" dirty="0">
                <a:solidFill>
                  <a:schemeClr val="bg1"/>
                </a:solidFill>
              </a:rPr>
              <a:t>crush Big Data and </a:t>
            </a:r>
            <a:br>
              <a:rPr lang="en-US" sz="4800" dirty="0">
                <a:solidFill>
                  <a:schemeClr val="bg1"/>
                </a:solidFill>
              </a:rPr>
            </a:br>
            <a:r>
              <a:rPr lang="en-US" sz="4800" dirty="0">
                <a:solidFill>
                  <a:schemeClr val="bg1"/>
                </a:solidFill>
              </a:rPr>
              <a:t>AI workloads</a:t>
            </a:r>
          </a:p>
        </p:txBody>
      </p:sp>
      <p:sp>
        <p:nvSpPr>
          <p:cNvPr id="7" name="Content Placeholder 6">
            <a:extLst>
              <a:ext uri="{FF2B5EF4-FFF2-40B4-BE49-F238E27FC236}">
                <a16:creationId xmlns:a16="http://schemas.microsoft.com/office/drawing/2014/main" id="{53487415-D5F7-442F-A52C-755DC6BCA711}"/>
              </a:ext>
            </a:extLst>
          </p:cNvPr>
          <p:cNvSpPr>
            <a:spLocks noGrp="1"/>
          </p:cNvSpPr>
          <p:nvPr>
            <p:ph sz="quarter" idx="17"/>
          </p:nvPr>
        </p:nvSpPr>
        <p:spPr/>
        <p:txBody>
          <a:bodyPr/>
          <a:lstStyle/>
          <a:p>
            <a:pPr algn="ctr"/>
            <a:r>
              <a:rPr lang="en-US" dirty="0"/>
              <a:t>Big Data Workloads</a:t>
            </a:r>
          </a:p>
        </p:txBody>
      </p:sp>
      <p:sp>
        <p:nvSpPr>
          <p:cNvPr id="8" name="Content Placeholder 7">
            <a:extLst>
              <a:ext uri="{FF2B5EF4-FFF2-40B4-BE49-F238E27FC236}">
                <a16:creationId xmlns:a16="http://schemas.microsoft.com/office/drawing/2014/main" id="{19061874-9379-4176-A8E0-525C538F57FB}"/>
              </a:ext>
            </a:extLst>
          </p:cNvPr>
          <p:cNvSpPr>
            <a:spLocks noGrp="1"/>
          </p:cNvSpPr>
          <p:nvPr>
            <p:ph sz="quarter" idx="18"/>
          </p:nvPr>
        </p:nvSpPr>
        <p:spPr/>
        <p:txBody>
          <a:bodyPr/>
          <a:lstStyle/>
          <a:p>
            <a:pPr algn="ctr"/>
            <a:r>
              <a:rPr lang="en-US" b="1" dirty="0"/>
              <a:t>Enterprise Private Clouds</a:t>
            </a:r>
          </a:p>
        </p:txBody>
      </p:sp>
      <p:sp>
        <p:nvSpPr>
          <p:cNvPr id="9" name="Content Placeholder 8">
            <a:extLst>
              <a:ext uri="{FF2B5EF4-FFF2-40B4-BE49-F238E27FC236}">
                <a16:creationId xmlns:a16="http://schemas.microsoft.com/office/drawing/2014/main" id="{22337B5D-F119-4F33-A287-4C656C7C0484}"/>
              </a:ext>
            </a:extLst>
          </p:cNvPr>
          <p:cNvSpPr>
            <a:spLocks noGrp="1"/>
          </p:cNvSpPr>
          <p:nvPr>
            <p:ph sz="quarter" idx="19"/>
          </p:nvPr>
        </p:nvSpPr>
        <p:spPr>
          <a:xfrm>
            <a:off x="3065586" y="3426883"/>
            <a:ext cx="3048000" cy="3431116"/>
          </a:xfrm>
        </p:spPr>
        <p:txBody>
          <a:bodyPr/>
          <a:lstStyle/>
          <a:p>
            <a:pPr algn="ctr"/>
            <a:r>
              <a:rPr lang="en-US" dirty="0"/>
              <a:t>Data Intensive Workloads</a:t>
            </a:r>
          </a:p>
        </p:txBody>
      </p:sp>
      <p:sp>
        <p:nvSpPr>
          <p:cNvPr id="10" name="Content Placeholder 9">
            <a:extLst>
              <a:ext uri="{FF2B5EF4-FFF2-40B4-BE49-F238E27FC236}">
                <a16:creationId xmlns:a16="http://schemas.microsoft.com/office/drawing/2014/main" id="{80D31A74-8410-472E-873C-74BF8036564B}"/>
              </a:ext>
            </a:extLst>
          </p:cNvPr>
          <p:cNvSpPr>
            <a:spLocks noGrp="1"/>
          </p:cNvSpPr>
          <p:nvPr>
            <p:ph sz="quarter" idx="20"/>
          </p:nvPr>
        </p:nvSpPr>
        <p:spPr/>
        <p:txBody>
          <a:bodyPr/>
          <a:lstStyle/>
          <a:p>
            <a:pPr algn="ctr"/>
            <a:r>
              <a:rPr lang="en-US" dirty="0"/>
              <a:t>Deep Learning</a:t>
            </a:r>
          </a:p>
        </p:txBody>
      </p:sp>
      <p:pic>
        <p:nvPicPr>
          <p:cNvPr id="16" name="Picture 15">
            <a:extLst>
              <a:ext uri="{FF2B5EF4-FFF2-40B4-BE49-F238E27FC236}">
                <a16:creationId xmlns:a16="http://schemas.microsoft.com/office/drawing/2014/main" id="{D88D70FB-D96F-4489-898C-299377688A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64908" y="4015212"/>
            <a:ext cx="3883305" cy="2590905"/>
          </a:xfrm>
          <a:prstGeom prst="rect">
            <a:avLst/>
          </a:prstGeom>
        </p:spPr>
      </p:pic>
      <p:pic>
        <p:nvPicPr>
          <p:cNvPr id="20" name="Picture 19">
            <a:extLst>
              <a:ext uri="{FF2B5EF4-FFF2-40B4-BE49-F238E27FC236}">
                <a16:creationId xmlns:a16="http://schemas.microsoft.com/office/drawing/2014/main" id="{A9D462A5-746C-4FDB-8A70-58E29C20380F}"/>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63129" y="3625420"/>
            <a:ext cx="3974261" cy="2980696"/>
          </a:xfrm>
          <a:prstGeom prst="rect">
            <a:avLst/>
          </a:prstGeom>
        </p:spPr>
      </p:pic>
      <p:pic>
        <p:nvPicPr>
          <p:cNvPr id="22" name="Picture 21">
            <a:extLst>
              <a:ext uri="{FF2B5EF4-FFF2-40B4-BE49-F238E27FC236}">
                <a16:creationId xmlns:a16="http://schemas.microsoft.com/office/drawing/2014/main" id="{B40253D5-4B27-44E2-8F7F-345A59DCF678}"/>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865734" y="3972930"/>
            <a:ext cx="3508532" cy="2339021"/>
          </a:xfrm>
          <a:prstGeom prst="rect">
            <a:avLst/>
          </a:prstGeom>
        </p:spPr>
      </p:pic>
      <p:sp>
        <p:nvSpPr>
          <p:cNvPr id="2" name="Rectangle 1">
            <a:extLst>
              <a:ext uri="{FF2B5EF4-FFF2-40B4-BE49-F238E27FC236}">
                <a16:creationId xmlns:a16="http://schemas.microsoft.com/office/drawing/2014/main" id="{D761AF69-02AF-44FE-BD9C-4C19D71577ED}"/>
              </a:ext>
            </a:extLst>
          </p:cNvPr>
          <p:cNvSpPr/>
          <p:nvPr/>
        </p:nvSpPr>
        <p:spPr bwMode="auto">
          <a:xfrm>
            <a:off x="9108853" y="3425950"/>
            <a:ext cx="3048000" cy="3432050"/>
          </a:xfrm>
          <a:prstGeom prst="rect">
            <a:avLst/>
          </a:prstGeom>
          <a:noFill/>
          <a:ln w="130175">
            <a:solidFill>
              <a:srgbClr val="00B05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191919"/>
              </a:solidFill>
              <a:effectLst/>
              <a:uLnTx/>
              <a:uFillTx/>
              <a:latin typeface="HelvNeue Light for IBM" pitchFamily="34" charset="0"/>
              <a:ea typeface="+mn-ea"/>
              <a:cs typeface="+mn-cs"/>
            </a:endParaRPr>
          </a:p>
        </p:txBody>
      </p:sp>
      <p:pic>
        <p:nvPicPr>
          <p:cNvPr id="13" name="Picture 12">
            <a:extLst>
              <a:ext uri="{FF2B5EF4-FFF2-40B4-BE49-F238E27FC236}">
                <a16:creationId xmlns:a16="http://schemas.microsoft.com/office/drawing/2014/main" id="{A0098D48-04DA-4BD0-97B8-D2077C915182}"/>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802815" y="3835273"/>
            <a:ext cx="3910581" cy="2932936"/>
          </a:xfrm>
          <a:prstGeom prst="rect">
            <a:avLst/>
          </a:prstGeom>
        </p:spPr>
      </p:pic>
    </p:spTree>
    <p:extLst>
      <p:ext uri="{BB962C8B-B14F-4D97-AF65-F5344CB8AC3E}">
        <p14:creationId xmlns:p14="http://schemas.microsoft.com/office/powerpoint/2010/main" val="2091329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BE128F-BFBD-4763-9034-364EEFC7E0D8}"/>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backgroundMark x1="52680" y1="75733" x2="61400" y2="72053"/>
                        <a14:backgroundMark x1="61320" y1="71253" x2="61320" y2="71253"/>
                        <a14:backgroundMark x1="78800" y1="63413" x2="83840" y2="61333"/>
                      </a14:backgroundRemoval>
                    </a14:imgEffect>
                  </a14:imgLayer>
                </a14:imgProps>
              </a:ext>
              <a:ext uri="{28A0092B-C50C-407E-A947-70E740481C1C}">
                <a14:useLocalDpi xmlns:a14="http://schemas.microsoft.com/office/drawing/2010/main"/>
              </a:ext>
            </a:extLst>
          </a:blip>
          <a:stretch>
            <a:fillRect/>
          </a:stretch>
        </p:blipFill>
        <p:spPr>
          <a:xfrm>
            <a:off x="-262890" y="-164421"/>
            <a:ext cx="7620000" cy="5715000"/>
          </a:xfrm>
          <a:prstGeom prst="rect">
            <a:avLst/>
          </a:prstGeom>
        </p:spPr>
      </p:pic>
      <p:sp>
        <p:nvSpPr>
          <p:cNvPr id="2" name="Title 1"/>
          <p:cNvSpPr>
            <a:spLocks noGrp="1"/>
          </p:cNvSpPr>
          <p:nvPr>
            <p:ph type="title"/>
          </p:nvPr>
        </p:nvSpPr>
        <p:spPr>
          <a:xfrm>
            <a:off x="-1" y="-1"/>
            <a:ext cx="12191999" cy="1188720"/>
          </a:xfrm>
        </p:spPr>
        <p:txBody>
          <a:bodyPr>
            <a:normAutofit fontScale="90000"/>
          </a:bodyPr>
          <a:lstStyle/>
          <a:p>
            <a:r>
              <a:rPr lang="en-US" dirty="0">
                <a:latin typeface="Arial" panose="020B0604020202020204" pitchFamily="34" charset="0"/>
                <a:cs typeface="Arial" panose="020B0604020202020204" pitchFamily="34" charset="0"/>
              </a:rPr>
              <a:t>The new E950</a:t>
            </a:r>
            <a:br>
              <a:rPr lang="en-US" sz="2800" dirty="0">
                <a:latin typeface="Arial" panose="020B0604020202020204" pitchFamily="34" charset="0"/>
                <a:cs typeface="Arial" panose="020B0604020202020204" pitchFamily="34" charset="0"/>
              </a:rPr>
            </a:br>
            <a:endParaRPr lang="en-US" dirty="0">
              <a:solidFill>
                <a:schemeClr val="tx1"/>
              </a:solidFill>
              <a:latin typeface="Arial" panose="020B0604020202020204" pitchFamily="34" charset="0"/>
              <a:cs typeface="Arial" panose="020B0604020202020204" pitchFamily="34" charset="0"/>
            </a:endParaRPr>
          </a:p>
        </p:txBody>
      </p:sp>
      <p:sp>
        <p:nvSpPr>
          <p:cNvPr id="6" name="Rectangle 5"/>
          <p:cNvSpPr/>
          <p:nvPr/>
        </p:nvSpPr>
        <p:spPr>
          <a:xfrm>
            <a:off x="6583074" y="1703043"/>
            <a:ext cx="3921641" cy="3252878"/>
          </a:xfrm>
          <a:prstGeom prst="rect">
            <a:avLst/>
          </a:prstGeom>
        </p:spPr>
        <p:txBody>
          <a:bodyPr wrap="square">
            <a:spAutoFit/>
          </a:bodyPr>
          <a:lstStyle/>
          <a:p>
            <a:pPr marL="158747" marR="0" lvl="0" indent="-158747" algn="l" defTabSz="609585" rtl="0" eaLnBrk="1" fontAlgn="auto" latinLnBrk="0" hangingPunct="1">
              <a:lnSpc>
                <a:spcPct val="100000"/>
              </a:lnSpc>
              <a:spcBef>
                <a:spcPts val="0"/>
              </a:spcBef>
              <a:spcAft>
                <a:spcPts val="0"/>
              </a:spcAft>
              <a:buClrTx/>
              <a:buSzTx/>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2 and 4-socket, 4U</a:t>
            </a:r>
          </a:p>
          <a:p>
            <a:pPr marL="158747" lvl="0"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solidFill>
                  <a:srgbClr val="000000"/>
                </a:solidFill>
                <a:latin typeface="Arial" panose="020B0604020202020204" pitchFamily="34" charset="0"/>
                <a:ea typeface="MS PGothic" charset="0"/>
                <a:cs typeface="Arial" panose="020B0604020202020204" pitchFamily="34" charset="0"/>
              </a:rPr>
              <a:t>SMT8</a:t>
            </a:r>
          </a:p>
          <a:p>
            <a:pPr marL="158747" lvl="0"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solidFill>
                  <a:srgbClr val="000000"/>
                </a:solidFill>
                <a:latin typeface="Arial" panose="020B0604020202020204" pitchFamily="34" charset="0"/>
                <a:ea typeface="MS PGothic" charset="0"/>
                <a:cs typeface="Arial" panose="020B0604020202020204" pitchFamily="34" charset="0"/>
              </a:rPr>
              <a:t>12, 11, 10 or 8 cores per socket</a:t>
            </a:r>
          </a:p>
          <a:p>
            <a:pPr marL="158747" lvl="0"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solidFill>
                  <a:srgbClr val="000000"/>
                </a:solidFill>
                <a:latin typeface="Arial" panose="020B0604020202020204" pitchFamily="34" charset="0"/>
                <a:ea typeface="MS PGothic" charset="0"/>
                <a:cs typeface="Arial" panose="020B0604020202020204" pitchFamily="34" charset="0"/>
              </a:rPr>
              <a:t>Up to 16TB Total DDR4 DIMMs – up to 4TB per processor</a:t>
            </a:r>
          </a:p>
          <a:p>
            <a:pPr marL="501647" lvl="1"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solidFill>
                  <a:srgbClr val="000000"/>
                </a:solidFill>
                <a:latin typeface="Arial" panose="020B0604020202020204" pitchFamily="34" charset="0"/>
                <a:ea typeface="MS PGothic" charset="0"/>
                <a:cs typeface="Arial" panose="020B0604020202020204" pitchFamily="34" charset="0"/>
              </a:rPr>
              <a:t>128 DIMM slots on 8 memory riser cards, 16 DIMM slots on each riser, 2 riser cards per processor</a:t>
            </a:r>
          </a:p>
          <a:p>
            <a:pPr marL="158747" marR="0" lvl="0" indent="-158747" algn="l" defTabSz="609585" rtl="0" eaLnBrk="1" fontAlgn="auto" latinLnBrk="0" hangingPunct="1">
              <a:lnSpc>
                <a:spcPct val="100000"/>
              </a:lnSpc>
              <a:spcBef>
                <a:spcPts val="0"/>
              </a:spcBef>
              <a:spcAft>
                <a:spcPts val="0"/>
              </a:spcAft>
              <a:buClrTx/>
              <a:buSzTx/>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defRPr/>
            </a:pPr>
            <a:endPar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a:p>
            <a:pPr marL="158747" marR="0" lvl="0" indent="-158747" algn="l" defTabSz="609585" rtl="0" eaLnBrk="1" fontAlgn="auto" latinLnBrk="0" hangingPunct="1">
              <a:lnSpc>
                <a:spcPct val="100000"/>
              </a:lnSpc>
              <a:spcBef>
                <a:spcPts val="0"/>
              </a:spcBef>
              <a:spcAft>
                <a:spcPts val="0"/>
              </a:spcAft>
              <a:buClrTx/>
              <a:buSzTx/>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Linux and AIX</a:t>
            </a:r>
          </a:p>
        </p:txBody>
      </p:sp>
      <p:sp>
        <p:nvSpPr>
          <p:cNvPr id="7" name="Rectangle 6"/>
          <p:cNvSpPr/>
          <p:nvPr/>
        </p:nvSpPr>
        <p:spPr>
          <a:xfrm>
            <a:off x="826636" y="5227414"/>
            <a:ext cx="10538723" cy="646331"/>
          </a:xfrm>
          <a:prstGeom prst="rect">
            <a:avLst/>
          </a:prstGeom>
        </p:spPr>
        <p:txBody>
          <a:bodyPr wrap="square">
            <a:spAutoFit/>
          </a:bodyPr>
          <a:lstStyle/>
          <a:p>
            <a:pPr lvl="0" algn="ct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 the Enterprise Server family, the E950 is designed with</a:t>
            </a:r>
            <a:r>
              <a:rPr lang="en-US" sz="1800" dirty="0">
                <a:latin typeface="Arial" panose="020B0604020202020204" pitchFamily="34" charset="0"/>
                <a:cs typeface="Arial" panose="020B0604020202020204" pitchFamily="34" charset="0"/>
              </a:rPr>
              <a:t> built-in virtualization so you can build a cloud that handles the most data intensive workloads for Private, Hybrid or Multi-Cloud environments.</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B293781-9DB6-4056-AA84-4E954EF057FB}"/>
              </a:ext>
            </a:extLst>
          </p:cNvPr>
          <p:cNvSpPr txBox="1"/>
          <p:nvPr/>
        </p:nvSpPr>
        <p:spPr>
          <a:xfrm>
            <a:off x="4053611" y="6529255"/>
            <a:ext cx="4084773" cy="261610"/>
          </a:xfrm>
          <a:prstGeom prst="rect">
            <a:avLst/>
          </a:prstGeom>
          <a:noFill/>
        </p:spPr>
        <p:txBody>
          <a:bodyPr wrap="none" rtlCol="0">
            <a:spAutoFit/>
          </a:bodyPr>
          <a:lstStyle/>
          <a:p>
            <a:r>
              <a:rPr lang="en-US" sz="1100" dirty="0">
                <a:solidFill>
                  <a:schemeClr val="bg1"/>
                </a:solidFill>
                <a:latin typeface="IBM Plex Sans" charset="0"/>
                <a:ea typeface="IBM Plex Sans" charset="0"/>
                <a:cs typeface="IBM Plex Sans" charset="0"/>
              </a:rPr>
              <a:t>IBM and Business Partner Internal Use Only – Until Announce</a:t>
            </a:r>
          </a:p>
        </p:txBody>
      </p:sp>
    </p:spTree>
    <p:extLst>
      <p:ext uri="{BB962C8B-B14F-4D97-AF65-F5344CB8AC3E}">
        <p14:creationId xmlns:p14="http://schemas.microsoft.com/office/powerpoint/2010/main" val="1605771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1999" cy="1188720"/>
          </a:xfrm>
        </p:spPr>
        <p:txBody>
          <a:bodyPr>
            <a:normAutofit fontScale="90000"/>
          </a:bodyPr>
          <a:lstStyle/>
          <a:p>
            <a:r>
              <a:rPr lang="en-US" dirty="0">
                <a:latin typeface="Arial" panose="020B0604020202020204" pitchFamily="34" charset="0"/>
                <a:cs typeface="Arial" panose="020B0604020202020204" pitchFamily="34" charset="0"/>
              </a:rPr>
              <a:t>The new E980 </a:t>
            </a:r>
            <a:br>
              <a:rPr lang="en-US" sz="2800" dirty="0">
                <a:latin typeface="Arial" panose="020B0604020202020204" pitchFamily="34" charset="0"/>
                <a:cs typeface="Arial" panose="020B0604020202020204" pitchFamily="34" charset="0"/>
              </a:rPr>
            </a:br>
            <a:endParaRPr lang="en-US" dirty="0">
              <a:solidFill>
                <a:schemeClr val="tx1"/>
              </a:solidFill>
              <a:latin typeface="Arial" panose="020B0604020202020204" pitchFamily="34" charset="0"/>
              <a:cs typeface="Arial" panose="020B0604020202020204" pitchFamily="34" charset="0"/>
            </a:endParaRPr>
          </a:p>
        </p:txBody>
      </p:sp>
      <p:sp>
        <p:nvSpPr>
          <p:cNvPr id="6" name="Rectangle 5"/>
          <p:cNvSpPr/>
          <p:nvPr/>
        </p:nvSpPr>
        <p:spPr>
          <a:xfrm>
            <a:off x="6583074" y="1703043"/>
            <a:ext cx="5333155" cy="2103589"/>
          </a:xfrm>
          <a:prstGeom prst="rect">
            <a:avLst/>
          </a:prstGeom>
        </p:spPr>
        <p:txBody>
          <a:bodyPr wrap="square">
            <a:spAutoFit/>
          </a:bodyPr>
          <a:lstStyle/>
          <a:p>
            <a:pPr marL="158747" lvl="0"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solidFill>
                  <a:srgbClr val="000000"/>
                </a:solidFill>
                <a:latin typeface="Arial" panose="020B0604020202020204" pitchFamily="34" charset="0"/>
                <a:ea typeface="MS PGothic" charset="0"/>
                <a:cs typeface="Arial" panose="020B0604020202020204" pitchFamily="34" charset="0"/>
              </a:rPr>
              <a:t>Modular Scalable Design – Up to four 5U CEC drawers + 2U Control Unit</a:t>
            </a:r>
          </a:p>
          <a:p>
            <a:pPr marL="158747" lvl="0"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solidFill>
                  <a:srgbClr val="000000"/>
                </a:solidFill>
                <a:latin typeface="Arial" panose="020B0604020202020204" pitchFamily="34" charset="0"/>
                <a:ea typeface="MS PGothic" charset="0"/>
                <a:cs typeface="Arial" panose="020B0604020202020204" pitchFamily="34" charset="0"/>
              </a:rPr>
              <a:t>Max of 192 SMT8 processor cores </a:t>
            </a:r>
          </a:p>
          <a:p>
            <a:pPr marL="501647" lvl="1"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solidFill>
                  <a:srgbClr val="000000"/>
                </a:solidFill>
                <a:latin typeface="Arial" panose="020B0604020202020204" pitchFamily="34" charset="0"/>
                <a:ea typeface="MS PGothic" charset="0"/>
                <a:cs typeface="Arial" panose="020B0604020202020204" pitchFamily="34" charset="0"/>
              </a:rPr>
              <a:t>12, 11, 10 or 8 cores per socket</a:t>
            </a:r>
          </a:p>
          <a:p>
            <a:pPr marL="158747" lvl="0"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solidFill>
                  <a:srgbClr val="000000"/>
                </a:solidFill>
                <a:latin typeface="Arial" panose="020B0604020202020204" pitchFamily="34" charset="0"/>
                <a:ea typeface="MS PGothic" charset="0"/>
                <a:cs typeface="Arial" panose="020B0604020202020204" pitchFamily="34" charset="0"/>
              </a:rPr>
              <a:t>Up to 64TB total memory (16TB per drawer)</a:t>
            </a:r>
          </a:p>
          <a:p>
            <a:pPr marL="158747" marR="0" lvl="0" indent="-158747" algn="l" defTabSz="609585" rtl="0" eaLnBrk="1" fontAlgn="auto" latinLnBrk="0" hangingPunct="1">
              <a:lnSpc>
                <a:spcPct val="100000"/>
              </a:lnSpc>
              <a:spcBef>
                <a:spcPts val="0"/>
              </a:spcBef>
              <a:spcAft>
                <a:spcPts val="0"/>
              </a:spcAft>
              <a:buClrTx/>
              <a:buSzTx/>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defRPr/>
            </a:pPr>
            <a:endPar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a:p>
            <a:pPr marL="158747" marR="0" lvl="0" indent="-158747" algn="l" defTabSz="609585" rtl="0" eaLnBrk="1" fontAlgn="auto" latinLnBrk="0" hangingPunct="1">
              <a:lnSpc>
                <a:spcPct val="100000"/>
              </a:lnSpc>
              <a:spcBef>
                <a:spcPts val="0"/>
              </a:spcBef>
              <a:spcAft>
                <a:spcPts val="0"/>
              </a:spcAft>
              <a:buClrTx/>
              <a:buSzTx/>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Linux, AIX and IBM </a:t>
            </a:r>
            <a:r>
              <a:rPr kumimoji="0" lang="en-US" sz="1867" b="0" i="0" u="none" strike="noStrike" kern="1200" cap="none" spc="0" normalizeH="0" baseline="0" noProof="0" dirty="0" err="1">
                <a:ln>
                  <a:noFill/>
                </a:ln>
                <a:solidFill>
                  <a:srgbClr val="000000"/>
                </a:solidFill>
                <a:effectLst/>
                <a:uLnTx/>
                <a:uFillTx/>
                <a:latin typeface="Arial" panose="020B0604020202020204" pitchFamily="34" charset="0"/>
                <a:ea typeface="MS PGothic" charset="0"/>
                <a:cs typeface="Arial" panose="020B0604020202020204" pitchFamily="34" charset="0"/>
              </a:rPr>
              <a:t>i</a:t>
            </a:r>
            <a:endPar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endParaRPr>
          </a:p>
        </p:txBody>
      </p:sp>
      <p:sp>
        <p:nvSpPr>
          <p:cNvPr id="7" name="Rectangle 6"/>
          <p:cNvSpPr/>
          <p:nvPr/>
        </p:nvSpPr>
        <p:spPr>
          <a:xfrm>
            <a:off x="898534" y="5051927"/>
            <a:ext cx="10137227" cy="1477328"/>
          </a:xfrm>
          <a:prstGeom prst="rect">
            <a:avLst/>
          </a:prstGeom>
        </p:spPr>
        <p:txBody>
          <a:bodyPr wrap="square">
            <a:spAutoFit/>
          </a:bodyPr>
          <a:lstStyle/>
          <a:p>
            <a:pPr lvl="0" algn="ctr"/>
            <a:r>
              <a:rPr lang="en-US" sz="1800" dirty="0">
                <a:solidFill>
                  <a:srgbClr val="000000"/>
                </a:solidFill>
                <a:latin typeface="Arial" panose="020B0604020202020204" pitchFamily="34" charset="0"/>
                <a:cs typeface="Arial" panose="020B0604020202020204" pitchFamily="34" charset="0"/>
              </a:rPr>
              <a:t>In the Enterprise Server family, the E980 ensures </a:t>
            </a:r>
            <a:r>
              <a:rPr lang="en-US" sz="1800" b="1" dirty="0">
                <a:solidFill>
                  <a:srgbClr val="000000"/>
                </a:solidFill>
                <a:latin typeface="Arial" panose="020B0604020202020204" pitchFamily="34" charset="0"/>
                <a:cs typeface="Arial" panose="020B0604020202020204" pitchFamily="34" charset="0"/>
              </a:rPr>
              <a:t>continuous operations for business critical services </a:t>
            </a:r>
            <a:r>
              <a:rPr lang="en-US" sz="1800" dirty="0">
                <a:solidFill>
                  <a:srgbClr val="000000"/>
                </a:solidFill>
                <a:latin typeface="Arial" panose="020B0604020202020204" pitchFamily="34" charset="0"/>
                <a:cs typeface="Arial" panose="020B0604020202020204" pitchFamily="34" charset="0"/>
              </a:rPr>
              <a:t>with the most reliable infrastructure with industry-leading uptime. Don’t sacrifice performance when your data needs to grow. With the E980, you get </a:t>
            </a:r>
            <a:r>
              <a:rPr lang="en-US" sz="1800" b="1" dirty="0">
                <a:solidFill>
                  <a:srgbClr val="000000"/>
                </a:solidFill>
                <a:latin typeface="Arial" panose="020B0604020202020204" pitchFamily="34" charset="0"/>
                <a:cs typeface="Arial" panose="020B0604020202020204" pitchFamily="34" charset="0"/>
              </a:rPr>
              <a:t>more VMs and more throughput per server</a:t>
            </a:r>
            <a:r>
              <a:rPr lang="en-US" sz="1800" dirty="0">
                <a:solidFill>
                  <a:srgbClr val="000000"/>
                </a:solidFill>
                <a:latin typeface="Arial" panose="020B0604020202020204" pitchFamily="34" charset="0"/>
                <a:cs typeface="Arial" panose="020B0604020202020204" pitchFamily="34" charset="0"/>
              </a:rPr>
              <a:t> that handles the most data intensive workloads.</a:t>
            </a:r>
          </a:p>
          <a:p>
            <a:pPr lvl="0" algn="ctr"/>
            <a:endParaRPr lang="en-US" sz="1800" dirty="0">
              <a:solidFill>
                <a:srgbClr val="00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48912D2-D9C4-4DF5-B232-8AAF01B394DD}"/>
              </a:ext>
            </a:extLst>
          </p:cNvPr>
          <p:cNvSpPr txBox="1"/>
          <p:nvPr/>
        </p:nvSpPr>
        <p:spPr>
          <a:xfrm>
            <a:off x="4053611" y="6529255"/>
            <a:ext cx="4084773" cy="261610"/>
          </a:xfrm>
          <a:prstGeom prst="rect">
            <a:avLst/>
          </a:prstGeom>
          <a:noFill/>
        </p:spPr>
        <p:txBody>
          <a:bodyPr wrap="none" rtlCol="0">
            <a:spAutoFit/>
          </a:bodyPr>
          <a:lstStyle/>
          <a:p>
            <a:r>
              <a:rPr lang="en-US" sz="1100" dirty="0">
                <a:solidFill>
                  <a:schemeClr val="bg1"/>
                </a:solidFill>
                <a:latin typeface="IBM Plex Sans" charset="0"/>
                <a:ea typeface="IBM Plex Sans" charset="0"/>
                <a:cs typeface="IBM Plex Sans" charset="0"/>
              </a:rPr>
              <a:t>IBM and Business Partner Internal Use Only – Until Announce</a:t>
            </a:r>
          </a:p>
        </p:txBody>
      </p:sp>
      <p:pic>
        <p:nvPicPr>
          <p:cNvPr id="4" name="Picture 3">
            <a:extLst>
              <a:ext uri="{FF2B5EF4-FFF2-40B4-BE49-F238E27FC236}">
                <a16:creationId xmlns:a16="http://schemas.microsoft.com/office/drawing/2014/main" id="{23E00D27-5E9B-4DBC-9DD8-8063A5EC2FE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57040" y1="67040" x2="71400" y2="57067"/>
                        <a14:backgroundMark x1="69920" y1="57387" x2="69920" y2="57387"/>
                        <a14:backgroundMark x1="66720" y1="59787" x2="66720" y2="59787"/>
                      </a14:backgroundRemoval>
                    </a14:imgEffect>
                  </a14:imgLayer>
                </a14:imgProps>
              </a:ext>
              <a:ext uri="{28A0092B-C50C-407E-A947-70E740481C1C}">
                <a14:useLocalDpi xmlns:a14="http://schemas.microsoft.com/office/drawing/2010/main" val="0"/>
              </a:ext>
            </a:extLst>
          </a:blip>
          <a:stretch>
            <a:fillRect/>
          </a:stretch>
        </p:blipFill>
        <p:spPr>
          <a:xfrm>
            <a:off x="-104596" y="302255"/>
            <a:ext cx="7620000" cy="5715000"/>
          </a:xfrm>
          <a:prstGeom prst="rect">
            <a:avLst/>
          </a:prstGeom>
        </p:spPr>
      </p:pic>
    </p:spTree>
    <p:extLst>
      <p:ext uri="{BB962C8B-B14F-4D97-AF65-F5344CB8AC3E}">
        <p14:creationId xmlns:p14="http://schemas.microsoft.com/office/powerpoint/2010/main" val="931586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6F8F43F3-7D12-4195-8740-23C5147AF36A}"/>
              </a:ext>
            </a:extLst>
          </p:cNvPr>
          <p:cNvPicPr>
            <a:picLocks noChangeAspect="1"/>
          </p:cNvPicPr>
          <p:nvPr/>
        </p:nvPicPr>
        <p:blipFill>
          <a:blip r:embed="rId3"/>
          <a:stretch>
            <a:fillRect/>
          </a:stretch>
        </p:blipFill>
        <p:spPr>
          <a:xfrm>
            <a:off x="0" y="3175"/>
            <a:ext cx="12191999" cy="6851655"/>
          </a:xfrm>
          <a:prstGeom prst="rect">
            <a:avLst/>
          </a:prstGeom>
          <a:blipFill>
            <a:blip r:embed="rId4"/>
            <a:stretch>
              <a:fillRect/>
            </a:stretch>
          </a:blipFill>
          <a:ln>
            <a:noFill/>
          </a:ln>
        </p:spPr>
      </p:pic>
      <p:sp>
        <p:nvSpPr>
          <p:cNvPr id="8" name="Slide Number Placeholder 7">
            <a:extLst>
              <a:ext uri="{FF2B5EF4-FFF2-40B4-BE49-F238E27FC236}">
                <a16:creationId xmlns:a16="http://schemas.microsoft.com/office/drawing/2014/main" id="{5F1DE9AB-0B7F-4B1D-B901-0B9DD476A9A2}"/>
              </a:ext>
            </a:extLst>
          </p:cNvPr>
          <p:cNvSpPr>
            <a:spLocks noGrp="1"/>
          </p:cNvSpPr>
          <p:nvPr>
            <p:ph type="sldNum" sz="quarter" idx="10"/>
          </p:nvPr>
        </p:nvSpPr>
        <p:spPr>
          <a:xfrm>
            <a:off x="9355015" y="6530976"/>
            <a:ext cx="2743200" cy="182880"/>
          </a:xfrm>
        </p:spPr>
        <p:txBody>
          <a:bodyPr/>
          <a:lstStyle/>
          <a:p>
            <a:pPr defTabSz="914621">
              <a:defRPr/>
            </a:pPr>
            <a:fld id="{59395FB3-9C97-154F-86B2-7E381B951268}" type="slidenum">
              <a:rPr lang="en-US">
                <a:solidFill>
                  <a:srgbClr val="000E5E"/>
                </a:solidFill>
                <a:latin typeface="Arial" panose="020B0604020202020204" pitchFamily="34" charset="0"/>
                <a:cs typeface="Arial" panose="020B0604020202020204" pitchFamily="34" charset="0"/>
              </a:rPr>
              <a:pPr defTabSz="914621">
                <a:defRPr/>
              </a:pPr>
              <a:t>2</a:t>
            </a:fld>
            <a:endParaRPr lang="en-US" dirty="0">
              <a:solidFill>
                <a:srgbClr val="000E5E"/>
              </a:solidFill>
              <a:latin typeface="Arial" panose="020B0604020202020204" pitchFamily="34" charset="0"/>
              <a:cs typeface="Arial" panose="020B0604020202020204" pitchFamily="34" charset="0"/>
            </a:endParaRPr>
          </a:p>
        </p:txBody>
      </p:sp>
      <p:sp>
        <p:nvSpPr>
          <p:cNvPr id="9" name="Title 8">
            <a:extLst>
              <a:ext uri="{FF2B5EF4-FFF2-40B4-BE49-F238E27FC236}">
                <a16:creationId xmlns:a16="http://schemas.microsoft.com/office/drawing/2014/main" id="{84C18845-CF2D-4D96-B482-BC723C9D615C}"/>
              </a:ext>
            </a:extLst>
          </p:cNvPr>
          <p:cNvSpPr>
            <a:spLocks noGrp="1"/>
          </p:cNvSpPr>
          <p:nvPr>
            <p:ph type="title"/>
          </p:nvPr>
        </p:nvSpPr>
        <p:spPr/>
        <p:txBody>
          <a:bodyPr/>
          <a:lstStyle/>
          <a:p>
            <a:r>
              <a:rPr lang="en-US" sz="5333" dirty="0">
                <a:latin typeface="Arial" panose="020B0604020202020204" pitchFamily="34" charset="0"/>
                <a:cs typeface="Arial" panose="020B0604020202020204" pitchFamily="34" charset="0"/>
              </a:rPr>
              <a:t>IBM POWER9 Family </a:t>
            </a:r>
            <a:br>
              <a:rPr lang="en-US" sz="5333" dirty="0">
                <a:latin typeface="Arial" panose="020B0604020202020204" pitchFamily="34" charset="0"/>
                <a:cs typeface="Arial" panose="020B0604020202020204" pitchFamily="34" charset="0"/>
              </a:rPr>
            </a:br>
            <a:r>
              <a:rPr lang="en-US" i="1" dirty="0">
                <a:latin typeface="Arial" panose="020B0604020202020204" pitchFamily="34" charset="0"/>
                <a:cs typeface="Arial" panose="020B0604020202020204" pitchFamily="34" charset="0"/>
              </a:rPr>
              <a:t>When data-intensive workloads are the bottom line</a:t>
            </a:r>
            <a:endParaRPr lang="en-US"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6B841E0-5C48-43C6-9561-F7B84476BB24}"/>
              </a:ext>
            </a:extLst>
          </p:cNvPr>
          <p:cNvSpPr/>
          <p:nvPr/>
        </p:nvSpPr>
        <p:spPr>
          <a:xfrm>
            <a:off x="0" y="5296107"/>
            <a:ext cx="12192000" cy="1577608"/>
          </a:xfrm>
          <a:prstGeom prst="rect">
            <a:avLst/>
          </a:prstGeom>
          <a:solidFill>
            <a:schemeClr val="bg2"/>
          </a:solidFill>
        </p:spPr>
        <p:txBody>
          <a:bodyPr wrap="square" lIns="0" tIns="0" rIns="0" bIns="0" rtlCol="0" anchor="ctr">
            <a:noAutofit/>
          </a:bodyPr>
          <a:lstStyle/>
          <a:p>
            <a:pPr algn="ctr" defTabSz="685783"/>
            <a:endParaRPr lang="en-US" sz="1200" dirty="0" err="1">
              <a:solidFill>
                <a:srgbClr val="FFFFFF"/>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F297DE1-D03D-404B-8701-2993B5E67B5D}"/>
              </a:ext>
            </a:extLst>
          </p:cNvPr>
          <p:cNvSpPr txBox="1"/>
          <p:nvPr/>
        </p:nvSpPr>
        <p:spPr>
          <a:xfrm>
            <a:off x="39036" y="6261847"/>
            <a:ext cx="1612409" cy="523220"/>
          </a:xfrm>
          <a:prstGeom prst="rect">
            <a:avLst/>
          </a:prstGeom>
          <a:noFill/>
        </p:spPr>
        <p:txBody>
          <a:bodyPr wrap="square" rtlCol="0">
            <a:spAutoFit/>
          </a:bodyPr>
          <a:lstStyle/>
          <a:p>
            <a:pPr defTabSz="914354">
              <a:spcBef>
                <a:spcPct val="0"/>
              </a:spcBef>
              <a:buClr>
                <a:srgbClr val="FFFFFF"/>
              </a:buClr>
            </a:pPr>
            <a:r>
              <a:rPr lang="en-US" altLang="en-US" sz="1400" dirty="0">
                <a:solidFill>
                  <a:srgbClr val="6E167D"/>
                </a:solidFill>
                <a:latin typeface="Arial" panose="020B0604020202020204" pitchFamily="34" charset="0"/>
                <a:cs typeface="Arial" panose="020B0604020202020204" pitchFamily="34" charset="0"/>
              </a:rPr>
              <a:t>S922/S914/S924</a:t>
            </a:r>
          </a:p>
          <a:p>
            <a:pPr defTabSz="914354">
              <a:spcBef>
                <a:spcPct val="0"/>
              </a:spcBef>
              <a:buClr>
                <a:srgbClr val="FFFFFF"/>
              </a:buClr>
            </a:pPr>
            <a:r>
              <a:rPr lang="en-US" altLang="en-US" sz="1400" dirty="0">
                <a:solidFill>
                  <a:srgbClr val="6E167D"/>
                </a:solidFill>
                <a:latin typeface="Arial" panose="020B0604020202020204" pitchFamily="34" charset="0"/>
                <a:cs typeface="Arial" panose="020B0604020202020204" pitchFamily="34" charset="0"/>
              </a:rPr>
              <a:t>H922/H924/L922</a:t>
            </a:r>
            <a:endParaRPr lang="en-US" sz="1400" dirty="0">
              <a:solidFill>
                <a:srgbClr val="6E167D"/>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E58FEF6-1171-4212-9DF3-9E48DBED7047}"/>
              </a:ext>
            </a:extLst>
          </p:cNvPr>
          <p:cNvSpPr txBox="1"/>
          <p:nvPr/>
        </p:nvSpPr>
        <p:spPr>
          <a:xfrm>
            <a:off x="2325198" y="6261848"/>
            <a:ext cx="1867060" cy="307777"/>
          </a:xfrm>
          <a:prstGeom prst="rect">
            <a:avLst/>
          </a:prstGeom>
          <a:noFill/>
        </p:spPr>
        <p:txBody>
          <a:bodyPr wrap="square" rtlCol="0">
            <a:spAutoFit/>
          </a:bodyPr>
          <a:lstStyle/>
          <a:p>
            <a:pPr algn="ctr" defTabSz="685783"/>
            <a:r>
              <a:rPr lang="en-US" sz="1400" dirty="0">
                <a:solidFill>
                  <a:srgbClr val="6E167D"/>
                </a:solidFill>
                <a:latin typeface="Arial" panose="020B0604020202020204" pitchFamily="34" charset="0"/>
                <a:cs typeface="Arial" panose="020B0604020202020204" pitchFamily="34" charset="0"/>
              </a:rPr>
              <a:t>E950</a:t>
            </a:r>
          </a:p>
        </p:txBody>
      </p:sp>
      <p:sp>
        <p:nvSpPr>
          <p:cNvPr id="17" name="TextBox 16">
            <a:extLst>
              <a:ext uri="{FF2B5EF4-FFF2-40B4-BE49-F238E27FC236}">
                <a16:creationId xmlns:a16="http://schemas.microsoft.com/office/drawing/2014/main" id="{C8D8AEC2-E9D9-4106-BF97-0DD012075D5D}"/>
              </a:ext>
            </a:extLst>
          </p:cNvPr>
          <p:cNvSpPr txBox="1"/>
          <p:nvPr/>
        </p:nvSpPr>
        <p:spPr>
          <a:xfrm>
            <a:off x="4931339" y="6261847"/>
            <a:ext cx="1405425" cy="307777"/>
          </a:xfrm>
          <a:prstGeom prst="rect">
            <a:avLst/>
          </a:prstGeom>
          <a:noFill/>
        </p:spPr>
        <p:txBody>
          <a:bodyPr wrap="square" rtlCol="0">
            <a:spAutoFit/>
          </a:bodyPr>
          <a:lstStyle/>
          <a:p>
            <a:pPr algn="r" defTabSz="685783"/>
            <a:r>
              <a:rPr lang="en-US" sz="1400" dirty="0">
                <a:solidFill>
                  <a:srgbClr val="6E167D"/>
                </a:solidFill>
                <a:latin typeface="Arial" panose="020B0604020202020204" pitchFamily="34" charset="0"/>
                <a:cs typeface="Arial" panose="020B0604020202020204" pitchFamily="34" charset="0"/>
              </a:rPr>
              <a:t>E980</a:t>
            </a:r>
          </a:p>
        </p:txBody>
      </p:sp>
      <p:sp>
        <p:nvSpPr>
          <p:cNvPr id="18" name="TextBox 17">
            <a:extLst>
              <a:ext uri="{FF2B5EF4-FFF2-40B4-BE49-F238E27FC236}">
                <a16:creationId xmlns:a16="http://schemas.microsoft.com/office/drawing/2014/main" id="{C0E0162C-986D-4D4E-846B-1592B4626638}"/>
              </a:ext>
            </a:extLst>
          </p:cNvPr>
          <p:cNvSpPr txBox="1"/>
          <p:nvPr/>
        </p:nvSpPr>
        <p:spPr>
          <a:xfrm>
            <a:off x="7222289" y="6261847"/>
            <a:ext cx="1562075" cy="307777"/>
          </a:xfrm>
          <a:prstGeom prst="rect">
            <a:avLst/>
          </a:prstGeom>
          <a:noFill/>
        </p:spPr>
        <p:txBody>
          <a:bodyPr wrap="square" rtlCol="0">
            <a:spAutoFit/>
          </a:bodyPr>
          <a:lstStyle/>
          <a:p>
            <a:pPr algn="ctr" defTabSz="685783"/>
            <a:r>
              <a:rPr lang="en-US" sz="1400" dirty="0">
                <a:solidFill>
                  <a:srgbClr val="0064FF"/>
                </a:solidFill>
                <a:latin typeface="Arial" panose="020B0604020202020204" pitchFamily="34" charset="0"/>
                <a:cs typeface="Arial" panose="020B0604020202020204" pitchFamily="34" charset="0"/>
              </a:rPr>
              <a:t>LC922/LC921</a:t>
            </a:r>
          </a:p>
        </p:txBody>
      </p:sp>
      <p:sp>
        <p:nvSpPr>
          <p:cNvPr id="19" name="TextBox 18">
            <a:extLst>
              <a:ext uri="{FF2B5EF4-FFF2-40B4-BE49-F238E27FC236}">
                <a16:creationId xmlns:a16="http://schemas.microsoft.com/office/drawing/2014/main" id="{39DFBF5F-F9D7-4450-A47F-40F4410EE727}"/>
              </a:ext>
            </a:extLst>
          </p:cNvPr>
          <p:cNvSpPr txBox="1"/>
          <p:nvPr/>
        </p:nvSpPr>
        <p:spPr>
          <a:xfrm>
            <a:off x="9720640" y="6261848"/>
            <a:ext cx="2107277" cy="307777"/>
          </a:xfrm>
          <a:prstGeom prst="rect">
            <a:avLst/>
          </a:prstGeom>
          <a:noFill/>
        </p:spPr>
        <p:txBody>
          <a:bodyPr wrap="square" rtlCol="0">
            <a:spAutoFit/>
          </a:bodyPr>
          <a:lstStyle/>
          <a:p>
            <a:pPr algn="ctr" defTabSz="685783"/>
            <a:r>
              <a:rPr lang="en-US" sz="1400" dirty="0">
                <a:solidFill>
                  <a:srgbClr val="002060"/>
                </a:solidFill>
                <a:latin typeface="Arial" panose="020B0604020202020204" pitchFamily="34" charset="0"/>
                <a:cs typeface="Arial" panose="020B0604020202020204" pitchFamily="34" charset="0"/>
              </a:rPr>
              <a:t>AC922</a:t>
            </a:r>
          </a:p>
        </p:txBody>
      </p:sp>
      <p:pic>
        <p:nvPicPr>
          <p:cNvPr id="20" name="Picture 19">
            <a:extLst>
              <a:ext uri="{FF2B5EF4-FFF2-40B4-BE49-F238E27FC236}">
                <a16:creationId xmlns:a16="http://schemas.microsoft.com/office/drawing/2014/main" id="{30A891E0-D291-4489-A033-21109F6EFC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4739" y="4033109"/>
            <a:ext cx="3076099" cy="1262999"/>
          </a:xfrm>
          <a:prstGeom prst="rect">
            <a:avLst/>
          </a:prstGeom>
        </p:spPr>
      </p:pic>
      <p:sp>
        <p:nvSpPr>
          <p:cNvPr id="24" name="TextBox 23">
            <a:extLst>
              <a:ext uri="{FF2B5EF4-FFF2-40B4-BE49-F238E27FC236}">
                <a16:creationId xmlns:a16="http://schemas.microsoft.com/office/drawing/2014/main" id="{B91CDF7C-6B44-48B7-B793-307BD79FBE79}"/>
              </a:ext>
            </a:extLst>
          </p:cNvPr>
          <p:cNvSpPr txBox="1"/>
          <p:nvPr/>
        </p:nvSpPr>
        <p:spPr>
          <a:xfrm>
            <a:off x="9448801" y="5634160"/>
            <a:ext cx="2650959" cy="307777"/>
          </a:xfrm>
          <a:prstGeom prst="rect">
            <a:avLst/>
          </a:prstGeom>
          <a:solidFill>
            <a:srgbClr val="002060"/>
          </a:solidFill>
        </p:spPr>
        <p:txBody>
          <a:bodyPr wrap="square" rtlCol="0">
            <a:spAutoFit/>
          </a:bodyPr>
          <a:lstStyle/>
          <a:p>
            <a:pPr algn="ctr" defTabSz="685783"/>
            <a:r>
              <a:rPr lang="en-US" sz="1400" b="1" dirty="0">
                <a:solidFill>
                  <a:srgbClr val="FFFFFF"/>
                </a:solidFill>
                <a:latin typeface="Arial" panose="020B0604020202020204" pitchFamily="34" charset="0"/>
                <a:cs typeface="Arial" panose="020B0604020202020204" pitchFamily="34" charset="0"/>
              </a:rPr>
              <a:t>Enterprise AI Workloads</a:t>
            </a:r>
          </a:p>
        </p:txBody>
      </p:sp>
      <p:sp>
        <p:nvSpPr>
          <p:cNvPr id="25" name="TextBox 24">
            <a:extLst>
              <a:ext uri="{FF2B5EF4-FFF2-40B4-BE49-F238E27FC236}">
                <a16:creationId xmlns:a16="http://schemas.microsoft.com/office/drawing/2014/main" id="{A045D13A-2BF3-471B-8F1B-972FD1B89692}"/>
              </a:ext>
            </a:extLst>
          </p:cNvPr>
          <p:cNvSpPr txBox="1"/>
          <p:nvPr/>
        </p:nvSpPr>
        <p:spPr>
          <a:xfrm>
            <a:off x="6684389" y="5635674"/>
            <a:ext cx="2685879" cy="307777"/>
          </a:xfrm>
          <a:prstGeom prst="rect">
            <a:avLst/>
          </a:prstGeom>
          <a:solidFill>
            <a:schemeClr val="accent2"/>
          </a:solidFill>
        </p:spPr>
        <p:txBody>
          <a:bodyPr wrap="square" rtlCol="0">
            <a:spAutoFit/>
          </a:bodyPr>
          <a:lstStyle/>
          <a:p>
            <a:pPr algn="ctr" defTabSz="685783"/>
            <a:r>
              <a:rPr lang="en-US" sz="1400" b="1" dirty="0">
                <a:solidFill>
                  <a:srgbClr val="FFFFFF"/>
                </a:solidFill>
                <a:latin typeface="Arial" panose="020B0604020202020204" pitchFamily="34" charset="0"/>
                <a:cs typeface="Arial" panose="020B0604020202020204" pitchFamily="34" charset="0"/>
              </a:rPr>
              <a:t>Big Data Workloads</a:t>
            </a:r>
          </a:p>
        </p:txBody>
      </p:sp>
      <p:sp>
        <p:nvSpPr>
          <p:cNvPr id="26" name="TextBox 25">
            <a:extLst>
              <a:ext uri="{FF2B5EF4-FFF2-40B4-BE49-F238E27FC236}">
                <a16:creationId xmlns:a16="http://schemas.microsoft.com/office/drawing/2014/main" id="{4A22E9B4-05C5-42DF-9FCF-CE40505F6B0D}"/>
              </a:ext>
            </a:extLst>
          </p:cNvPr>
          <p:cNvSpPr txBox="1"/>
          <p:nvPr/>
        </p:nvSpPr>
        <p:spPr>
          <a:xfrm>
            <a:off x="108490" y="5968499"/>
            <a:ext cx="677113" cy="300210"/>
          </a:xfrm>
          <a:prstGeom prst="rect">
            <a:avLst/>
          </a:prstGeom>
          <a:solidFill>
            <a:schemeClr val="accent5"/>
          </a:solidFill>
        </p:spPr>
        <p:txBody>
          <a:bodyPr wrap="square" rtlCol="0">
            <a:spAutoFit/>
          </a:bodyPr>
          <a:lstStyle/>
          <a:p>
            <a:pPr algn="ctr" defTabSz="685783"/>
            <a:r>
              <a:rPr lang="en-US" sz="1351" dirty="0">
                <a:solidFill>
                  <a:srgbClr val="FFFFFF"/>
                </a:solidFill>
                <a:latin typeface="Arial" panose="020B0604020202020204" pitchFamily="34" charset="0"/>
                <a:cs typeface="Arial" panose="020B0604020202020204" pitchFamily="34" charset="0"/>
              </a:rPr>
              <a:t>Entry</a:t>
            </a:r>
          </a:p>
        </p:txBody>
      </p:sp>
      <p:sp>
        <p:nvSpPr>
          <p:cNvPr id="27" name="TextBox 26">
            <a:extLst>
              <a:ext uri="{FF2B5EF4-FFF2-40B4-BE49-F238E27FC236}">
                <a16:creationId xmlns:a16="http://schemas.microsoft.com/office/drawing/2014/main" id="{BF4AFD3E-93C0-47E8-B8DD-3B3109F16B1A}"/>
              </a:ext>
            </a:extLst>
          </p:cNvPr>
          <p:cNvSpPr txBox="1"/>
          <p:nvPr/>
        </p:nvSpPr>
        <p:spPr>
          <a:xfrm>
            <a:off x="2880199" y="5957916"/>
            <a:ext cx="893783" cy="300210"/>
          </a:xfrm>
          <a:prstGeom prst="rect">
            <a:avLst/>
          </a:prstGeom>
          <a:solidFill>
            <a:schemeClr val="accent5"/>
          </a:solidFill>
        </p:spPr>
        <p:txBody>
          <a:bodyPr wrap="square" rtlCol="0">
            <a:spAutoFit/>
          </a:bodyPr>
          <a:lstStyle/>
          <a:p>
            <a:pPr algn="ctr" defTabSz="685783"/>
            <a:r>
              <a:rPr lang="en-US" sz="1351" dirty="0">
                <a:solidFill>
                  <a:srgbClr val="FFFFFF"/>
                </a:solidFill>
                <a:latin typeface="Arial" panose="020B0604020202020204" pitchFamily="34" charset="0"/>
                <a:cs typeface="Arial" panose="020B0604020202020204" pitchFamily="34" charset="0"/>
              </a:rPr>
              <a:t>Midsize</a:t>
            </a:r>
          </a:p>
        </p:txBody>
      </p:sp>
      <p:sp>
        <p:nvSpPr>
          <p:cNvPr id="28" name="TextBox 27">
            <a:extLst>
              <a:ext uri="{FF2B5EF4-FFF2-40B4-BE49-F238E27FC236}">
                <a16:creationId xmlns:a16="http://schemas.microsoft.com/office/drawing/2014/main" id="{28CB5DB9-5430-4C28-AFF7-507144ED47FC}"/>
              </a:ext>
            </a:extLst>
          </p:cNvPr>
          <p:cNvSpPr txBox="1"/>
          <p:nvPr/>
        </p:nvSpPr>
        <p:spPr>
          <a:xfrm>
            <a:off x="5499917" y="5968497"/>
            <a:ext cx="1048619" cy="300210"/>
          </a:xfrm>
          <a:prstGeom prst="rect">
            <a:avLst/>
          </a:prstGeom>
          <a:solidFill>
            <a:schemeClr val="accent5"/>
          </a:solidFill>
        </p:spPr>
        <p:txBody>
          <a:bodyPr wrap="square" rtlCol="0">
            <a:spAutoFit/>
          </a:bodyPr>
          <a:lstStyle/>
          <a:p>
            <a:pPr algn="ctr" defTabSz="685783"/>
            <a:r>
              <a:rPr lang="en-US" sz="1351" dirty="0">
                <a:solidFill>
                  <a:srgbClr val="FFFFFF"/>
                </a:solidFill>
                <a:latin typeface="Arial" panose="020B0604020202020204" pitchFamily="34" charset="0"/>
                <a:cs typeface="Arial" panose="020B0604020202020204" pitchFamily="34" charset="0"/>
              </a:rPr>
              <a:t>Enterprise</a:t>
            </a:r>
          </a:p>
        </p:txBody>
      </p:sp>
      <p:sp>
        <p:nvSpPr>
          <p:cNvPr id="29" name="Rectangle 28">
            <a:extLst>
              <a:ext uri="{FF2B5EF4-FFF2-40B4-BE49-F238E27FC236}">
                <a16:creationId xmlns:a16="http://schemas.microsoft.com/office/drawing/2014/main" id="{AB5519FA-1FD1-4E48-96A6-8E1C3255BBE4}"/>
              </a:ext>
            </a:extLst>
          </p:cNvPr>
          <p:cNvSpPr/>
          <p:nvPr/>
        </p:nvSpPr>
        <p:spPr>
          <a:xfrm>
            <a:off x="111853" y="5635673"/>
            <a:ext cx="6436684" cy="307777"/>
          </a:xfrm>
          <a:prstGeom prst="rect">
            <a:avLst/>
          </a:prstGeom>
          <a:solidFill>
            <a:schemeClr val="accent5"/>
          </a:solidFill>
        </p:spPr>
        <p:txBody>
          <a:bodyPr wrap="square">
            <a:spAutoFit/>
          </a:bodyPr>
          <a:lstStyle/>
          <a:p>
            <a:pPr algn="ctr" defTabSz="685783"/>
            <a:r>
              <a:rPr lang="en-US" sz="1400" b="1" dirty="0">
                <a:solidFill>
                  <a:srgbClr val="FFFFFF"/>
                </a:solidFill>
                <a:latin typeface="Arial" panose="020B0604020202020204" pitchFamily="34" charset="0"/>
                <a:cs typeface="Arial" panose="020B0604020202020204" pitchFamily="34" charset="0"/>
              </a:rPr>
              <a:t>Mission Critical Data Intensive Workloads for Private Clouds</a:t>
            </a:r>
          </a:p>
        </p:txBody>
      </p:sp>
      <p:pic>
        <p:nvPicPr>
          <p:cNvPr id="31" name="Picture 30">
            <a:extLst>
              <a:ext uri="{FF2B5EF4-FFF2-40B4-BE49-F238E27FC236}">
                <a16:creationId xmlns:a16="http://schemas.microsoft.com/office/drawing/2014/main" id="{08EA6A23-DFF6-41A5-AC2F-542052F4B3A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5336" y="3275579"/>
            <a:ext cx="3797496" cy="2010512"/>
          </a:xfrm>
          <a:prstGeom prst="rect">
            <a:avLst/>
          </a:prstGeom>
        </p:spPr>
      </p:pic>
      <p:pic>
        <p:nvPicPr>
          <p:cNvPr id="38" name="Picture 37">
            <a:extLst>
              <a:ext uri="{FF2B5EF4-FFF2-40B4-BE49-F238E27FC236}">
                <a16:creationId xmlns:a16="http://schemas.microsoft.com/office/drawing/2014/main" id="{6F613D9B-1751-4415-8D71-A813E3B0CF0A}"/>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140340" y="1404143"/>
            <a:ext cx="4536997" cy="3402748"/>
          </a:xfrm>
          <a:prstGeom prst="rect">
            <a:avLst/>
          </a:prstGeom>
        </p:spPr>
      </p:pic>
      <p:pic>
        <p:nvPicPr>
          <p:cNvPr id="30" name="Picture 29">
            <a:extLst>
              <a:ext uri="{FF2B5EF4-FFF2-40B4-BE49-F238E27FC236}">
                <a16:creationId xmlns:a16="http://schemas.microsoft.com/office/drawing/2014/main" id="{2906303A-C209-47CF-9987-830F6939062D}"/>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235932" y="2266212"/>
            <a:ext cx="3277440" cy="2458081"/>
          </a:xfrm>
          <a:prstGeom prst="rect">
            <a:avLst/>
          </a:prstGeom>
        </p:spPr>
      </p:pic>
      <p:pic>
        <p:nvPicPr>
          <p:cNvPr id="32" name="Picture 31">
            <a:extLst>
              <a:ext uri="{FF2B5EF4-FFF2-40B4-BE49-F238E27FC236}">
                <a16:creationId xmlns:a16="http://schemas.microsoft.com/office/drawing/2014/main" id="{39695EFD-D42D-483E-B6E9-5EDED74B8B6C}"/>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55292" y="1161630"/>
            <a:ext cx="3797496" cy="2848121"/>
          </a:xfrm>
          <a:prstGeom prst="rect">
            <a:avLst/>
          </a:prstGeom>
        </p:spPr>
      </p:pic>
    </p:spTree>
    <p:extLst>
      <p:ext uri="{BB962C8B-B14F-4D97-AF65-F5344CB8AC3E}">
        <p14:creationId xmlns:p14="http://schemas.microsoft.com/office/powerpoint/2010/main" val="1866920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6F8F43F3-7D12-4195-8740-23C5147AF36A}"/>
              </a:ext>
            </a:extLst>
          </p:cNvPr>
          <p:cNvPicPr>
            <a:picLocks noChangeAspect="1"/>
          </p:cNvPicPr>
          <p:nvPr/>
        </p:nvPicPr>
        <p:blipFill>
          <a:blip r:embed="rId3"/>
          <a:stretch>
            <a:fillRect/>
          </a:stretch>
        </p:blipFill>
        <p:spPr>
          <a:xfrm>
            <a:off x="0" y="3175"/>
            <a:ext cx="12191999" cy="6851655"/>
          </a:xfrm>
          <a:prstGeom prst="rect">
            <a:avLst/>
          </a:prstGeom>
          <a:blipFill>
            <a:blip r:embed="rId4"/>
            <a:stretch>
              <a:fillRect/>
            </a:stretch>
          </a:blipFill>
          <a:ln>
            <a:noFill/>
          </a:ln>
        </p:spPr>
      </p:pic>
      <p:sp>
        <p:nvSpPr>
          <p:cNvPr id="8" name="Slide Number Placeholder 7">
            <a:extLst>
              <a:ext uri="{FF2B5EF4-FFF2-40B4-BE49-F238E27FC236}">
                <a16:creationId xmlns:a16="http://schemas.microsoft.com/office/drawing/2014/main" id="{5F1DE9AB-0B7F-4B1D-B901-0B9DD476A9A2}"/>
              </a:ext>
            </a:extLst>
          </p:cNvPr>
          <p:cNvSpPr>
            <a:spLocks noGrp="1"/>
          </p:cNvSpPr>
          <p:nvPr>
            <p:ph type="sldNum" sz="quarter" idx="10"/>
          </p:nvPr>
        </p:nvSpPr>
        <p:spPr>
          <a:xfrm>
            <a:off x="9355015" y="6530976"/>
            <a:ext cx="2743200" cy="182880"/>
          </a:xfrm>
        </p:spPr>
        <p:txBody>
          <a:bodyPr/>
          <a:lstStyle/>
          <a:p>
            <a:pPr defTabSz="914621">
              <a:defRPr/>
            </a:pPr>
            <a:fld id="{59395FB3-9C97-154F-86B2-7E381B951268}" type="slidenum">
              <a:rPr lang="en-US">
                <a:solidFill>
                  <a:srgbClr val="000E5E"/>
                </a:solidFill>
                <a:latin typeface="Arial" panose="020B0604020202020204" pitchFamily="34" charset="0"/>
                <a:cs typeface="Arial" panose="020B0604020202020204" pitchFamily="34" charset="0"/>
              </a:rPr>
              <a:pPr defTabSz="914621">
                <a:defRPr/>
              </a:pPr>
              <a:t>20</a:t>
            </a:fld>
            <a:endParaRPr lang="en-US" dirty="0">
              <a:solidFill>
                <a:srgbClr val="000E5E"/>
              </a:solidFill>
              <a:latin typeface="Arial" panose="020B0604020202020204" pitchFamily="34" charset="0"/>
              <a:cs typeface="Arial" panose="020B0604020202020204" pitchFamily="34" charset="0"/>
            </a:endParaRPr>
          </a:p>
        </p:txBody>
      </p:sp>
      <p:sp>
        <p:nvSpPr>
          <p:cNvPr id="9" name="Title 8">
            <a:extLst>
              <a:ext uri="{FF2B5EF4-FFF2-40B4-BE49-F238E27FC236}">
                <a16:creationId xmlns:a16="http://schemas.microsoft.com/office/drawing/2014/main" id="{84C18845-CF2D-4D96-B482-BC723C9D615C}"/>
              </a:ext>
            </a:extLst>
          </p:cNvPr>
          <p:cNvSpPr>
            <a:spLocks noGrp="1"/>
          </p:cNvSpPr>
          <p:nvPr>
            <p:ph type="title"/>
          </p:nvPr>
        </p:nvSpPr>
        <p:spPr/>
        <p:txBody>
          <a:bodyPr/>
          <a:lstStyle/>
          <a:p>
            <a:r>
              <a:rPr lang="en-US" sz="5333" dirty="0">
                <a:latin typeface="Arial" panose="020B0604020202020204" pitchFamily="34" charset="0"/>
                <a:cs typeface="Arial" panose="020B0604020202020204" pitchFamily="34" charset="0"/>
              </a:rPr>
              <a:t>IBM POWER9 Family </a:t>
            </a:r>
            <a:br>
              <a:rPr lang="en-US" sz="5333" dirty="0">
                <a:latin typeface="Arial" panose="020B0604020202020204" pitchFamily="34" charset="0"/>
                <a:cs typeface="Arial" panose="020B0604020202020204" pitchFamily="34" charset="0"/>
              </a:rPr>
            </a:br>
            <a:r>
              <a:rPr lang="en-US" i="1" dirty="0">
                <a:latin typeface="Arial" panose="020B0604020202020204" pitchFamily="34" charset="0"/>
                <a:cs typeface="Arial" panose="020B0604020202020204" pitchFamily="34" charset="0"/>
              </a:rPr>
              <a:t>When data-intensive workloads are the bottom line</a:t>
            </a:r>
            <a:endParaRPr lang="en-US"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6B841E0-5C48-43C6-9561-F7B84476BB24}"/>
              </a:ext>
            </a:extLst>
          </p:cNvPr>
          <p:cNvSpPr/>
          <p:nvPr/>
        </p:nvSpPr>
        <p:spPr>
          <a:xfrm>
            <a:off x="0" y="5296107"/>
            <a:ext cx="12192000" cy="1577608"/>
          </a:xfrm>
          <a:prstGeom prst="rect">
            <a:avLst/>
          </a:prstGeom>
          <a:solidFill>
            <a:schemeClr val="bg2"/>
          </a:solidFill>
        </p:spPr>
        <p:txBody>
          <a:bodyPr wrap="square" lIns="0" tIns="0" rIns="0" bIns="0" rtlCol="0" anchor="ctr">
            <a:noAutofit/>
          </a:bodyPr>
          <a:lstStyle/>
          <a:p>
            <a:pPr algn="ctr" defTabSz="685783"/>
            <a:endParaRPr lang="en-US" sz="1200" dirty="0" err="1">
              <a:solidFill>
                <a:srgbClr val="FFFFFF"/>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F297DE1-D03D-404B-8701-2993B5E67B5D}"/>
              </a:ext>
            </a:extLst>
          </p:cNvPr>
          <p:cNvSpPr txBox="1"/>
          <p:nvPr/>
        </p:nvSpPr>
        <p:spPr>
          <a:xfrm>
            <a:off x="39036" y="6261847"/>
            <a:ext cx="1612409" cy="523220"/>
          </a:xfrm>
          <a:prstGeom prst="rect">
            <a:avLst/>
          </a:prstGeom>
          <a:noFill/>
        </p:spPr>
        <p:txBody>
          <a:bodyPr wrap="square" rtlCol="0">
            <a:spAutoFit/>
          </a:bodyPr>
          <a:lstStyle/>
          <a:p>
            <a:pPr defTabSz="914354">
              <a:spcBef>
                <a:spcPct val="0"/>
              </a:spcBef>
              <a:buClr>
                <a:srgbClr val="FFFFFF"/>
              </a:buClr>
            </a:pPr>
            <a:r>
              <a:rPr lang="en-US" altLang="en-US" sz="1400" dirty="0">
                <a:solidFill>
                  <a:srgbClr val="6E167D"/>
                </a:solidFill>
                <a:latin typeface="Arial" panose="020B0604020202020204" pitchFamily="34" charset="0"/>
                <a:cs typeface="Arial" panose="020B0604020202020204" pitchFamily="34" charset="0"/>
              </a:rPr>
              <a:t>S922/S914/S924</a:t>
            </a:r>
          </a:p>
          <a:p>
            <a:pPr defTabSz="914354">
              <a:spcBef>
                <a:spcPct val="0"/>
              </a:spcBef>
              <a:buClr>
                <a:srgbClr val="FFFFFF"/>
              </a:buClr>
            </a:pPr>
            <a:r>
              <a:rPr lang="en-US" altLang="en-US" sz="1400" dirty="0">
                <a:solidFill>
                  <a:srgbClr val="6E167D"/>
                </a:solidFill>
                <a:latin typeface="Arial" panose="020B0604020202020204" pitchFamily="34" charset="0"/>
                <a:cs typeface="Arial" panose="020B0604020202020204" pitchFamily="34" charset="0"/>
              </a:rPr>
              <a:t>H922/H924/L922</a:t>
            </a:r>
            <a:endParaRPr lang="en-US" sz="1400" dirty="0">
              <a:solidFill>
                <a:srgbClr val="6E167D"/>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E58FEF6-1171-4212-9DF3-9E48DBED7047}"/>
              </a:ext>
            </a:extLst>
          </p:cNvPr>
          <p:cNvSpPr txBox="1"/>
          <p:nvPr/>
        </p:nvSpPr>
        <p:spPr>
          <a:xfrm>
            <a:off x="2376030" y="6261847"/>
            <a:ext cx="1867060" cy="307777"/>
          </a:xfrm>
          <a:prstGeom prst="rect">
            <a:avLst/>
          </a:prstGeom>
          <a:noFill/>
        </p:spPr>
        <p:txBody>
          <a:bodyPr wrap="square" rtlCol="0">
            <a:spAutoFit/>
          </a:bodyPr>
          <a:lstStyle/>
          <a:p>
            <a:pPr algn="ctr" defTabSz="685783"/>
            <a:r>
              <a:rPr lang="en-US" sz="1400" dirty="0">
                <a:solidFill>
                  <a:srgbClr val="6E167D"/>
                </a:solidFill>
                <a:latin typeface="Arial" panose="020B0604020202020204" pitchFamily="34" charset="0"/>
                <a:cs typeface="Arial" panose="020B0604020202020204" pitchFamily="34" charset="0"/>
              </a:rPr>
              <a:t>E950</a:t>
            </a:r>
          </a:p>
        </p:txBody>
      </p:sp>
      <p:sp>
        <p:nvSpPr>
          <p:cNvPr id="17" name="TextBox 16">
            <a:extLst>
              <a:ext uri="{FF2B5EF4-FFF2-40B4-BE49-F238E27FC236}">
                <a16:creationId xmlns:a16="http://schemas.microsoft.com/office/drawing/2014/main" id="{C8D8AEC2-E9D9-4106-BF97-0DD012075D5D}"/>
              </a:ext>
            </a:extLst>
          </p:cNvPr>
          <p:cNvSpPr txBox="1"/>
          <p:nvPr/>
        </p:nvSpPr>
        <p:spPr>
          <a:xfrm>
            <a:off x="4948615" y="6261847"/>
            <a:ext cx="1405425" cy="307777"/>
          </a:xfrm>
          <a:prstGeom prst="rect">
            <a:avLst/>
          </a:prstGeom>
          <a:noFill/>
        </p:spPr>
        <p:txBody>
          <a:bodyPr wrap="square" rtlCol="0">
            <a:spAutoFit/>
          </a:bodyPr>
          <a:lstStyle/>
          <a:p>
            <a:pPr algn="r" defTabSz="685783"/>
            <a:r>
              <a:rPr lang="en-US" sz="1400" dirty="0">
                <a:solidFill>
                  <a:srgbClr val="6E167D"/>
                </a:solidFill>
                <a:latin typeface="Arial" panose="020B0604020202020204" pitchFamily="34" charset="0"/>
                <a:cs typeface="Arial" panose="020B0604020202020204" pitchFamily="34" charset="0"/>
              </a:rPr>
              <a:t>E980</a:t>
            </a:r>
          </a:p>
        </p:txBody>
      </p:sp>
      <p:sp>
        <p:nvSpPr>
          <p:cNvPr id="18" name="TextBox 17">
            <a:extLst>
              <a:ext uri="{FF2B5EF4-FFF2-40B4-BE49-F238E27FC236}">
                <a16:creationId xmlns:a16="http://schemas.microsoft.com/office/drawing/2014/main" id="{C0E0162C-986D-4D4E-846B-1592B4626638}"/>
              </a:ext>
            </a:extLst>
          </p:cNvPr>
          <p:cNvSpPr txBox="1"/>
          <p:nvPr/>
        </p:nvSpPr>
        <p:spPr>
          <a:xfrm>
            <a:off x="7222289" y="6261847"/>
            <a:ext cx="1562075" cy="307777"/>
          </a:xfrm>
          <a:prstGeom prst="rect">
            <a:avLst/>
          </a:prstGeom>
          <a:noFill/>
        </p:spPr>
        <p:txBody>
          <a:bodyPr wrap="square" rtlCol="0">
            <a:spAutoFit/>
          </a:bodyPr>
          <a:lstStyle/>
          <a:p>
            <a:pPr algn="ctr" defTabSz="685783"/>
            <a:r>
              <a:rPr lang="en-US" sz="1400" dirty="0">
                <a:solidFill>
                  <a:srgbClr val="0064FF"/>
                </a:solidFill>
                <a:latin typeface="Arial" panose="020B0604020202020204" pitchFamily="34" charset="0"/>
                <a:cs typeface="Arial" panose="020B0604020202020204" pitchFamily="34" charset="0"/>
              </a:rPr>
              <a:t>LC922/LC921</a:t>
            </a:r>
          </a:p>
        </p:txBody>
      </p:sp>
      <p:sp>
        <p:nvSpPr>
          <p:cNvPr id="19" name="TextBox 18">
            <a:extLst>
              <a:ext uri="{FF2B5EF4-FFF2-40B4-BE49-F238E27FC236}">
                <a16:creationId xmlns:a16="http://schemas.microsoft.com/office/drawing/2014/main" id="{39DFBF5F-F9D7-4450-A47F-40F4410EE727}"/>
              </a:ext>
            </a:extLst>
          </p:cNvPr>
          <p:cNvSpPr txBox="1"/>
          <p:nvPr/>
        </p:nvSpPr>
        <p:spPr>
          <a:xfrm>
            <a:off x="9720640" y="6261848"/>
            <a:ext cx="2107277" cy="307777"/>
          </a:xfrm>
          <a:prstGeom prst="rect">
            <a:avLst/>
          </a:prstGeom>
          <a:noFill/>
        </p:spPr>
        <p:txBody>
          <a:bodyPr wrap="square" rtlCol="0">
            <a:spAutoFit/>
          </a:bodyPr>
          <a:lstStyle/>
          <a:p>
            <a:pPr algn="ctr" defTabSz="685783"/>
            <a:r>
              <a:rPr lang="en-US" sz="1400" dirty="0">
                <a:solidFill>
                  <a:srgbClr val="002060"/>
                </a:solidFill>
                <a:latin typeface="Arial" panose="020B0604020202020204" pitchFamily="34" charset="0"/>
                <a:cs typeface="Arial" panose="020B0604020202020204" pitchFamily="34" charset="0"/>
              </a:rPr>
              <a:t>AC922</a:t>
            </a:r>
          </a:p>
        </p:txBody>
      </p:sp>
      <p:pic>
        <p:nvPicPr>
          <p:cNvPr id="20" name="Picture 19">
            <a:extLst>
              <a:ext uri="{FF2B5EF4-FFF2-40B4-BE49-F238E27FC236}">
                <a16:creationId xmlns:a16="http://schemas.microsoft.com/office/drawing/2014/main" id="{30A891E0-D291-4489-A033-21109F6EFC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4739" y="4033109"/>
            <a:ext cx="3076099" cy="1262999"/>
          </a:xfrm>
          <a:prstGeom prst="rect">
            <a:avLst/>
          </a:prstGeom>
        </p:spPr>
      </p:pic>
      <p:sp>
        <p:nvSpPr>
          <p:cNvPr id="24" name="TextBox 23">
            <a:extLst>
              <a:ext uri="{FF2B5EF4-FFF2-40B4-BE49-F238E27FC236}">
                <a16:creationId xmlns:a16="http://schemas.microsoft.com/office/drawing/2014/main" id="{B91CDF7C-6B44-48B7-B793-307BD79FBE79}"/>
              </a:ext>
            </a:extLst>
          </p:cNvPr>
          <p:cNvSpPr txBox="1"/>
          <p:nvPr/>
        </p:nvSpPr>
        <p:spPr>
          <a:xfrm>
            <a:off x="9448801" y="5634160"/>
            <a:ext cx="2650959" cy="307777"/>
          </a:xfrm>
          <a:prstGeom prst="rect">
            <a:avLst/>
          </a:prstGeom>
          <a:solidFill>
            <a:srgbClr val="002060"/>
          </a:solidFill>
        </p:spPr>
        <p:txBody>
          <a:bodyPr wrap="square" rtlCol="0">
            <a:spAutoFit/>
          </a:bodyPr>
          <a:lstStyle/>
          <a:p>
            <a:pPr algn="ctr" defTabSz="685783"/>
            <a:r>
              <a:rPr lang="en-US" sz="1400" b="1" dirty="0">
                <a:solidFill>
                  <a:srgbClr val="FFFFFF"/>
                </a:solidFill>
                <a:latin typeface="Arial" panose="020B0604020202020204" pitchFamily="34" charset="0"/>
                <a:cs typeface="Arial" panose="020B0604020202020204" pitchFamily="34" charset="0"/>
              </a:rPr>
              <a:t>Enterprise AI Workloads</a:t>
            </a:r>
          </a:p>
        </p:txBody>
      </p:sp>
      <p:sp>
        <p:nvSpPr>
          <p:cNvPr id="25" name="TextBox 24">
            <a:extLst>
              <a:ext uri="{FF2B5EF4-FFF2-40B4-BE49-F238E27FC236}">
                <a16:creationId xmlns:a16="http://schemas.microsoft.com/office/drawing/2014/main" id="{A045D13A-2BF3-471B-8F1B-972FD1B89692}"/>
              </a:ext>
            </a:extLst>
          </p:cNvPr>
          <p:cNvSpPr txBox="1"/>
          <p:nvPr/>
        </p:nvSpPr>
        <p:spPr>
          <a:xfrm>
            <a:off x="6684389" y="5635674"/>
            <a:ext cx="2685879" cy="307777"/>
          </a:xfrm>
          <a:prstGeom prst="rect">
            <a:avLst/>
          </a:prstGeom>
          <a:solidFill>
            <a:schemeClr val="accent2"/>
          </a:solidFill>
        </p:spPr>
        <p:txBody>
          <a:bodyPr wrap="square" rtlCol="0">
            <a:spAutoFit/>
          </a:bodyPr>
          <a:lstStyle/>
          <a:p>
            <a:pPr algn="ctr" defTabSz="685783"/>
            <a:r>
              <a:rPr lang="en-US" sz="1400" b="1" dirty="0">
                <a:solidFill>
                  <a:srgbClr val="FFFFFF"/>
                </a:solidFill>
                <a:latin typeface="Arial" panose="020B0604020202020204" pitchFamily="34" charset="0"/>
                <a:cs typeface="Arial" panose="020B0604020202020204" pitchFamily="34" charset="0"/>
              </a:rPr>
              <a:t>Big Data Workloads</a:t>
            </a:r>
          </a:p>
        </p:txBody>
      </p:sp>
      <p:sp>
        <p:nvSpPr>
          <p:cNvPr id="26" name="TextBox 25">
            <a:extLst>
              <a:ext uri="{FF2B5EF4-FFF2-40B4-BE49-F238E27FC236}">
                <a16:creationId xmlns:a16="http://schemas.microsoft.com/office/drawing/2014/main" id="{4A22E9B4-05C5-42DF-9FCF-CE40505F6B0D}"/>
              </a:ext>
            </a:extLst>
          </p:cNvPr>
          <p:cNvSpPr txBox="1"/>
          <p:nvPr/>
        </p:nvSpPr>
        <p:spPr>
          <a:xfrm>
            <a:off x="108490" y="5968499"/>
            <a:ext cx="677113" cy="300210"/>
          </a:xfrm>
          <a:prstGeom prst="rect">
            <a:avLst/>
          </a:prstGeom>
          <a:solidFill>
            <a:schemeClr val="accent5"/>
          </a:solidFill>
        </p:spPr>
        <p:txBody>
          <a:bodyPr wrap="square" rtlCol="0">
            <a:spAutoFit/>
          </a:bodyPr>
          <a:lstStyle/>
          <a:p>
            <a:pPr algn="ctr" defTabSz="685783"/>
            <a:r>
              <a:rPr lang="en-US" sz="1351" dirty="0">
                <a:solidFill>
                  <a:srgbClr val="FFFFFF"/>
                </a:solidFill>
                <a:latin typeface="Arial" panose="020B0604020202020204" pitchFamily="34" charset="0"/>
                <a:cs typeface="Arial" panose="020B0604020202020204" pitchFamily="34" charset="0"/>
              </a:rPr>
              <a:t>Entry</a:t>
            </a:r>
          </a:p>
        </p:txBody>
      </p:sp>
      <p:sp>
        <p:nvSpPr>
          <p:cNvPr id="27" name="TextBox 26">
            <a:extLst>
              <a:ext uri="{FF2B5EF4-FFF2-40B4-BE49-F238E27FC236}">
                <a16:creationId xmlns:a16="http://schemas.microsoft.com/office/drawing/2014/main" id="{BF4AFD3E-93C0-47E8-B8DD-3B3109F16B1A}"/>
              </a:ext>
            </a:extLst>
          </p:cNvPr>
          <p:cNvSpPr txBox="1"/>
          <p:nvPr/>
        </p:nvSpPr>
        <p:spPr>
          <a:xfrm>
            <a:off x="2880199" y="5957916"/>
            <a:ext cx="893783" cy="300210"/>
          </a:xfrm>
          <a:prstGeom prst="rect">
            <a:avLst/>
          </a:prstGeom>
          <a:solidFill>
            <a:schemeClr val="accent5"/>
          </a:solidFill>
        </p:spPr>
        <p:txBody>
          <a:bodyPr wrap="square" rtlCol="0">
            <a:spAutoFit/>
          </a:bodyPr>
          <a:lstStyle/>
          <a:p>
            <a:pPr algn="ctr" defTabSz="685783"/>
            <a:r>
              <a:rPr lang="en-US" sz="1351" dirty="0">
                <a:solidFill>
                  <a:srgbClr val="FFFFFF"/>
                </a:solidFill>
                <a:latin typeface="Arial" panose="020B0604020202020204" pitchFamily="34" charset="0"/>
                <a:cs typeface="Arial" panose="020B0604020202020204" pitchFamily="34" charset="0"/>
              </a:rPr>
              <a:t>Midsize</a:t>
            </a:r>
          </a:p>
        </p:txBody>
      </p:sp>
      <p:sp>
        <p:nvSpPr>
          <p:cNvPr id="28" name="TextBox 27">
            <a:extLst>
              <a:ext uri="{FF2B5EF4-FFF2-40B4-BE49-F238E27FC236}">
                <a16:creationId xmlns:a16="http://schemas.microsoft.com/office/drawing/2014/main" id="{28CB5DB9-5430-4C28-AFF7-507144ED47FC}"/>
              </a:ext>
            </a:extLst>
          </p:cNvPr>
          <p:cNvSpPr txBox="1"/>
          <p:nvPr/>
        </p:nvSpPr>
        <p:spPr>
          <a:xfrm>
            <a:off x="5499917" y="5968497"/>
            <a:ext cx="1048619" cy="300210"/>
          </a:xfrm>
          <a:prstGeom prst="rect">
            <a:avLst/>
          </a:prstGeom>
          <a:solidFill>
            <a:schemeClr val="accent5"/>
          </a:solidFill>
        </p:spPr>
        <p:txBody>
          <a:bodyPr wrap="square" rtlCol="0">
            <a:spAutoFit/>
          </a:bodyPr>
          <a:lstStyle/>
          <a:p>
            <a:pPr algn="ctr" defTabSz="685783"/>
            <a:r>
              <a:rPr lang="en-US" sz="1351" dirty="0">
                <a:solidFill>
                  <a:srgbClr val="FFFFFF"/>
                </a:solidFill>
                <a:latin typeface="Arial" panose="020B0604020202020204" pitchFamily="34" charset="0"/>
                <a:cs typeface="Arial" panose="020B0604020202020204" pitchFamily="34" charset="0"/>
              </a:rPr>
              <a:t>Enterprise</a:t>
            </a:r>
          </a:p>
        </p:txBody>
      </p:sp>
      <p:sp>
        <p:nvSpPr>
          <p:cNvPr id="29" name="Rectangle 28">
            <a:extLst>
              <a:ext uri="{FF2B5EF4-FFF2-40B4-BE49-F238E27FC236}">
                <a16:creationId xmlns:a16="http://schemas.microsoft.com/office/drawing/2014/main" id="{AB5519FA-1FD1-4E48-96A6-8E1C3255BBE4}"/>
              </a:ext>
            </a:extLst>
          </p:cNvPr>
          <p:cNvSpPr/>
          <p:nvPr/>
        </p:nvSpPr>
        <p:spPr>
          <a:xfrm>
            <a:off x="111853" y="5635673"/>
            <a:ext cx="6436684" cy="307777"/>
          </a:xfrm>
          <a:prstGeom prst="rect">
            <a:avLst/>
          </a:prstGeom>
          <a:solidFill>
            <a:schemeClr val="accent5"/>
          </a:solidFill>
        </p:spPr>
        <p:txBody>
          <a:bodyPr wrap="square">
            <a:spAutoFit/>
          </a:bodyPr>
          <a:lstStyle/>
          <a:p>
            <a:pPr algn="ctr" defTabSz="685783"/>
            <a:r>
              <a:rPr lang="en-US" sz="1400" b="1" dirty="0">
                <a:solidFill>
                  <a:srgbClr val="FFFFFF"/>
                </a:solidFill>
                <a:latin typeface="Arial" panose="020B0604020202020204" pitchFamily="34" charset="0"/>
                <a:cs typeface="Arial" panose="020B0604020202020204" pitchFamily="34" charset="0"/>
              </a:rPr>
              <a:t>Mission Critical Data Intensive Workloads for Private Clouds</a:t>
            </a:r>
          </a:p>
        </p:txBody>
      </p:sp>
      <p:pic>
        <p:nvPicPr>
          <p:cNvPr id="31" name="Picture 30">
            <a:extLst>
              <a:ext uri="{FF2B5EF4-FFF2-40B4-BE49-F238E27FC236}">
                <a16:creationId xmlns:a16="http://schemas.microsoft.com/office/drawing/2014/main" id="{08EA6A23-DFF6-41A5-AC2F-542052F4B3A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5336" y="3275579"/>
            <a:ext cx="3797496" cy="2010512"/>
          </a:xfrm>
          <a:prstGeom prst="rect">
            <a:avLst/>
          </a:prstGeom>
        </p:spPr>
      </p:pic>
      <p:pic>
        <p:nvPicPr>
          <p:cNvPr id="38" name="Picture 37">
            <a:extLst>
              <a:ext uri="{FF2B5EF4-FFF2-40B4-BE49-F238E27FC236}">
                <a16:creationId xmlns:a16="http://schemas.microsoft.com/office/drawing/2014/main" id="{6F613D9B-1751-4415-8D71-A813E3B0CF0A}"/>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140340" y="1404143"/>
            <a:ext cx="4536997" cy="3402748"/>
          </a:xfrm>
          <a:prstGeom prst="rect">
            <a:avLst/>
          </a:prstGeom>
        </p:spPr>
      </p:pic>
      <p:pic>
        <p:nvPicPr>
          <p:cNvPr id="30" name="Picture 29">
            <a:extLst>
              <a:ext uri="{FF2B5EF4-FFF2-40B4-BE49-F238E27FC236}">
                <a16:creationId xmlns:a16="http://schemas.microsoft.com/office/drawing/2014/main" id="{489B72B5-E5FA-4DAE-A649-6F16146E8F4D}"/>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235932" y="2266212"/>
            <a:ext cx="3277440" cy="2458081"/>
          </a:xfrm>
          <a:prstGeom prst="rect">
            <a:avLst/>
          </a:prstGeom>
        </p:spPr>
      </p:pic>
      <p:pic>
        <p:nvPicPr>
          <p:cNvPr id="32" name="Picture 31">
            <a:extLst>
              <a:ext uri="{FF2B5EF4-FFF2-40B4-BE49-F238E27FC236}">
                <a16:creationId xmlns:a16="http://schemas.microsoft.com/office/drawing/2014/main" id="{2F545F38-3C33-4C16-A805-1101F4B5E7BF}"/>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55292" y="1161630"/>
            <a:ext cx="3797496" cy="2848121"/>
          </a:xfrm>
          <a:prstGeom prst="rect">
            <a:avLst/>
          </a:prstGeom>
        </p:spPr>
      </p:pic>
    </p:spTree>
    <p:extLst>
      <p:ext uri="{BB962C8B-B14F-4D97-AF65-F5344CB8AC3E}">
        <p14:creationId xmlns:p14="http://schemas.microsoft.com/office/powerpoint/2010/main" val="3542662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5977" y="1732732"/>
            <a:ext cx="11072707" cy="3569595"/>
          </a:xfrm>
          <a:prstGeom prst="rect">
            <a:avLst/>
          </a:prstGeom>
        </p:spPr>
      </p:pic>
      <p:sp>
        <p:nvSpPr>
          <p:cNvPr id="5" name="Rectangle 4"/>
          <p:cNvSpPr/>
          <p:nvPr/>
        </p:nvSpPr>
        <p:spPr>
          <a:xfrm>
            <a:off x="618187" y="5589377"/>
            <a:ext cx="10880499" cy="584775"/>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The core consists primarily of the following units: instruction fetch unit (IFU),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instruction sequencing unit (ISU), load-store unit (LSU), and the execution slide (Exec Slice)</a:t>
            </a:r>
          </a:p>
        </p:txBody>
      </p:sp>
      <p:sp>
        <p:nvSpPr>
          <p:cNvPr id="2" name="Title 1"/>
          <p:cNvSpPr>
            <a:spLocks noGrp="1"/>
          </p:cNvSpPr>
          <p:nvPr>
            <p:ph type="title"/>
          </p:nvPr>
        </p:nvSpPr>
        <p:spPr>
          <a:xfrm>
            <a:off x="-1" y="-1"/>
            <a:ext cx="12191999" cy="1188720"/>
          </a:xfrm>
        </p:spPr>
        <p:txBody>
          <a:bodyPr/>
          <a:lstStyle/>
          <a:p>
            <a:r>
              <a:rPr lang="en-US" dirty="0">
                <a:latin typeface="Arial" panose="020B0604020202020204" pitchFamily="34" charset="0"/>
                <a:cs typeface="Arial" panose="020B0604020202020204" pitchFamily="34" charset="0"/>
              </a:rPr>
              <a:t>POWER9 Processor</a:t>
            </a:r>
          </a:p>
        </p:txBody>
      </p:sp>
    </p:spTree>
    <p:extLst>
      <p:ext uri="{BB962C8B-B14F-4D97-AF65-F5344CB8AC3E}">
        <p14:creationId xmlns:p14="http://schemas.microsoft.com/office/powerpoint/2010/main" val="1716011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378"/>
            <a:ext cx="12191999" cy="1188720"/>
          </a:xfrm>
          <a:solidFill>
            <a:schemeClr val="tx1"/>
          </a:solidFill>
        </p:spPr>
        <p:txBody>
          <a:bodyPr vert="horz" anchor="t">
            <a:normAutofit/>
          </a:bodyPr>
          <a:lstStyle/>
          <a:p>
            <a:pPr marL="12700"/>
            <a:r>
              <a:rPr lang="en-US" dirty="0">
                <a:latin typeface="Arial" panose="020B0604020202020204" pitchFamily="34" charset="0"/>
                <a:cs typeface="Arial" panose="020B0604020202020204" pitchFamily="34" charset="0"/>
              </a:rPr>
              <a:t>Targeted Implementations</a:t>
            </a:r>
            <a:endParaRPr lang="en-US" dirty="0">
              <a:solidFill>
                <a:schemeClr val="bg2"/>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6348" y="2842649"/>
            <a:ext cx="2739155" cy="1625187"/>
          </a:xfrm>
          <a:prstGeom prst="rect">
            <a:avLst/>
          </a:prstGeom>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80497" y="2844177"/>
            <a:ext cx="2765583" cy="1623659"/>
          </a:xfrm>
          <a:prstGeom prst="rect">
            <a:avLst/>
          </a:prstGeom>
        </p:spPr>
      </p:pic>
      <p:pic>
        <p:nvPicPr>
          <p:cNvPr id="18" name="Pictur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59258" y="4796874"/>
            <a:ext cx="2808056" cy="1642920"/>
          </a:xfrm>
          <a:prstGeom prst="rect">
            <a:avLst/>
          </a:prstGeom>
        </p:spPr>
      </p:pic>
      <p:sp>
        <p:nvSpPr>
          <p:cNvPr id="20" name="Rectangle 75"/>
          <p:cNvSpPr>
            <a:spLocks noChangeArrowheads="1"/>
          </p:cNvSpPr>
          <p:nvPr/>
        </p:nvSpPr>
        <p:spPr bwMode="auto">
          <a:xfrm>
            <a:off x="794583" y="2902304"/>
            <a:ext cx="4268895" cy="1449115"/>
          </a:xfrm>
          <a:prstGeom prst="rect">
            <a:avLst/>
          </a:prstGeom>
          <a:noFill/>
          <a:ln w="9525">
            <a:noFill/>
            <a:miter lim="800000"/>
            <a:headEnd/>
            <a:tailEnd/>
          </a:ln>
        </p:spPr>
        <p:txBody>
          <a:bodyPr wrap="square" lIns="36436" tIns="0" rIns="36436" bIns="0" anchor="t" anchorCtr="0">
            <a:spAutoFit/>
          </a:bodyPr>
          <a:lstStyle/>
          <a:p>
            <a:pPr defTabSz="605352">
              <a:spcAft>
                <a:spcPts val="800"/>
              </a:spcAft>
              <a:buClr>
                <a:srgbClr val="000000"/>
              </a:buClr>
              <a:buSzPct val="100000"/>
              <a:tabLst>
                <a:tab pos="0" algn="l"/>
                <a:tab pos="1214936" algn="l"/>
                <a:tab pos="2431990" algn="l"/>
                <a:tab pos="3644809" algn="l"/>
                <a:tab pos="4863978" algn="l"/>
                <a:tab pos="6081032" algn="l"/>
                <a:tab pos="7298084" algn="l"/>
                <a:tab pos="8502438" algn="l"/>
                <a:tab pos="9721608" algn="l"/>
                <a:tab pos="10940777" algn="l"/>
                <a:tab pos="12162063" algn="l"/>
                <a:tab pos="13381232" algn="l"/>
              </a:tabLst>
            </a:pPr>
            <a:r>
              <a:rPr lang="en-US" sz="1600" b="1" u="sng" dirty="0">
                <a:latin typeface="Arial" panose="020B0604020202020204" pitchFamily="34" charset="0"/>
                <a:ea typeface="ヒラギノ角ゴ Pro W3"/>
                <a:cs typeface="Arial" panose="020B0604020202020204" pitchFamily="34" charset="0"/>
              </a:rPr>
              <a:t>Scale-Out – 2 Socket Optimized</a:t>
            </a:r>
          </a:p>
          <a:p>
            <a:pPr defTabSz="605352">
              <a:spcAft>
                <a:spcPts val="267"/>
              </a:spcAft>
              <a:buClr>
                <a:srgbClr val="000000"/>
              </a:buClr>
              <a:buSzPct val="100000"/>
              <a:tabLst>
                <a:tab pos="0" algn="l"/>
                <a:tab pos="1214936" algn="l"/>
                <a:tab pos="2431990" algn="l"/>
                <a:tab pos="3644809" algn="l"/>
                <a:tab pos="4863978" algn="l"/>
                <a:tab pos="6081032" algn="l"/>
                <a:tab pos="7298084" algn="l"/>
                <a:tab pos="8502438" algn="l"/>
                <a:tab pos="9721608" algn="l"/>
                <a:tab pos="10940777" algn="l"/>
                <a:tab pos="12162063" algn="l"/>
                <a:tab pos="13381232" algn="l"/>
              </a:tabLst>
            </a:pPr>
            <a:r>
              <a:rPr lang="en-US" sz="1600" b="1" dirty="0">
                <a:solidFill>
                  <a:srgbClr val="1F72CF"/>
                </a:solidFill>
                <a:latin typeface="Arial" panose="020B0604020202020204" pitchFamily="34" charset="0"/>
                <a:ea typeface="ヒラギノ角ゴ Pro W3"/>
                <a:cs typeface="Arial" panose="020B0604020202020204" pitchFamily="34" charset="0"/>
              </a:rPr>
              <a:t>Robust 2 socket SMP system</a:t>
            </a:r>
          </a:p>
          <a:p>
            <a:pPr defTabSz="605352">
              <a:spcAft>
                <a:spcPts val="267"/>
              </a:spcAft>
              <a:buClr>
                <a:srgbClr val="000000"/>
              </a:buClr>
              <a:buSzPct val="100000"/>
              <a:tabLst>
                <a:tab pos="0" algn="l"/>
                <a:tab pos="1214936" algn="l"/>
                <a:tab pos="2431990" algn="l"/>
                <a:tab pos="3644809" algn="l"/>
                <a:tab pos="4863978" algn="l"/>
                <a:tab pos="6081032" algn="l"/>
                <a:tab pos="7298084" algn="l"/>
                <a:tab pos="8502438" algn="l"/>
                <a:tab pos="9721608" algn="l"/>
                <a:tab pos="10940777" algn="l"/>
                <a:tab pos="12162063" algn="l"/>
                <a:tab pos="13381232" algn="l"/>
              </a:tabLst>
            </a:pPr>
            <a:r>
              <a:rPr lang="en-US" sz="1600" b="1" dirty="0">
                <a:solidFill>
                  <a:srgbClr val="1F72CF"/>
                </a:solidFill>
                <a:latin typeface="Arial" panose="020B0604020202020204" pitchFamily="34" charset="0"/>
                <a:ea typeface="ヒラギノ角ゴ Pro W3"/>
                <a:cs typeface="Arial" panose="020B0604020202020204" pitchFamily="34" charset="0"/>
              </a:rPr>
              <a:t>Direct Memory Attach</a:t>
            </a:r>
          </a:p>
          <a:p>
            <a:pPr marL="228594" indent="-228594" defTabSz="605352">
              <a:spcAft>
                <a:spcPts val="267"/>
              </a:spcAft>
              <a:buClr>
                <a:srgbClr val="000000"/>
              </a:buClr>
              <a:buSzPct val="100000"/>
              <a:buFont typeface="Arial" panose="020B0604020202020204" pitchFamily="34" charset="0"/>
              <a:buChar char="•"/>
              <a:tabLst>
                <a:tab pos="0" algn="l"/>
                <a:tab pos="1214936" algn="l"/>
                <a:tab pos="2431990" algn="l"/>
                <a:tab pos="3644809" algn="l"/>
                <a:tab pos="4863978" algn="l"/>
                <a:tab pos="6081032" algn="l"/>
                <a:tab pos="7298084" algn="l"/>
                <a:tab pos="8502438" algn="l"/>
                <a:tab pos="9721608" algn="l"/>
                <a:tab pos="10940777" algn="l"/>
                <a:tab pos="12162063" algn="l"/>
                <a:tab pos="13381232" algn="l"/>
              </a:tabLst>
            </a:pPr>
            <a:r>
              <a:rPr lang="en-US" sz="1600" dirty="0">
                <a:latin typeface="Arial" panose="020B0604020202020204" pitchFamily="34" charset="0"/>
                <a:ea typeface="ヒラギノ角ゴ Pro W3"/>
                <a:cs typeface="Arial" panose="020B0604020202020204" pitchFamily="34" charset="0"/>
              </a:rPr>
              <a:t>Up to 8 DDR4 ports </a:t>
            </a:r>
          </a:p>
          <a:p>
            <a:pPr marL="228594" indent="-228594" defTabSz="605352">
              <a:spcAft>
                <a:spcPts val="267"/>
              </a:spcAft>
              <a:buClr>
                <a:srgbClr val="000000"/>
              </a:buClr>
              <a:buSzPct val="100000"/>
              <a:buFont typeface="Arial" panose="020B0604020202020204" pitchFamily="34" charset="0"/>
              <a:buChar char="•"/>
              <a:tabLst>
                <a:tab pos="0" algn="l"/>
                <a:tab pos="1214936" algn="l"/>
                <a:tab pos="2431990" algn="l"/>
                <a:tab pos="3644809" algn="l"/>
                <a:tab pos="4863978" algn="l"/>
                <a:tab pos="6081032" algn="l"/>
                <a:tab pos="7298084" algn="l"/>
                <a:tab pos="8502438" algn="l"/>
                <a:tab pos="9721608" algn="l"/>
                <a:tab pos="10940777" algn="l"/>
                <a:tab pos="12162063" algn="l"/>
                <a:tab pos="13381232" algn="l"/>
              </a:tabLst>
            </a:pPr>
            <a:r>
              <a:rPr lang="en-US" sz="1600" dirty="0">
                <a:latin typeface="Arial" panose="020B0604020202020204" pitchFamily="34" charset="0"/>
                <a:cs typeface="Arial" panose="020B0604020202020204" pitchFamily="34" charset="0"/>
              </a:rPr>
              <a:t>Commodity packaging form factor</a:t>
            </a:r>
          </a:p>
        </p:txBody>
      </p:sp>
      <p:sp>
        <p:nvSpPr>
          <p:cNvPr id="21" name="Rectangle 75"/>
          <p:cNvSpPr>
            <a:spLocks noChangeArrowheads="1"/>
          </p:cNvSpPr>
          <p:nvPr/>
        </p:nvSpPr>
        <p:spPr bwMode="auto">
          <a:xfrm>
            <a:off x="777228" y="4740573"/>
            <a:ext cx="5236381" cy="1449115"/>
          </a:xfrm>
          <a:prstGeom prst="rect">
            <a:avLst/>
          </a:prstGeom>
          <a:noFill/>
          <a:ln w="9525">
            <a:noFill/>
            <a:miter lim="800000"/>
            <a:headEnd/>
            <a:tailEnd/>
          </a:ln>
        </p:spPr>
        <p:txBody>
          <a:bodyPr wrap="square" lIns="36436" tIns="0" rIns="36436" bIns="0" anchor="t" anchorCtr="0">
            <a:spAutoFit/>
          </a:bodyPr>
          <a:lstStyle/>
          <a:p>
            <a:pPr defTabSz="605352">
              <a:spcAft>
                <a:spcPts val="800"/>
              </a:spcAft>
              <a:buClr>
                <a:srgbClr val="000000"/>
              </a:buClr>
              <a:buSzPct val="100000"/>
              <a:tabLst>
                <a:tab pos="0" algn="l"/>
                <a:tab pos="1214936" algn="l"/>
                <a:tab pos="2431990" algn="l"/>
                <a:tab pos="3644809" algn="l"/>
                <a:tab pos="4863978" algn="l"/>
                <a:tab pos="6081032" algn="l"/>
                <a:tab pos="7298084" algn="l"/>
                <a:tab pos="8502438" algn="l"/>
                <a:tab pos="9721608" algn="l"/>
                <a:tab pos="10940777" algn="l"/>
                <a:tab pos="12162063" algn="l"/>
                <a:tab pos="13381232" algn="l"/>
              </a:tabLst>
            </a:pPr>
            <a:r>
              <a:rPr lang="en-US" sz="1600" b="1" u="sng" dirty="0">
                <a:latin typeface="Arial" panose="020B0604020202020204" pitchFamily="34" charset="0"/>
                <a:ea typeface="ヒラギノ角ゴ Pro W3"/>
                <a:cs typeface="Arial" panose="020B0604020202020204" pitchFamily="34" charset="0"/>
              </a:rPr>
              <a:t>Scale-Up – Multi-Socket Optimized</a:t>
            </a:r>
          </a:p>
          <a:p>
            <a:pPr defTabSz="605352">
              <a:spcAft>
                <a:spcPts val="267"/>
              </a:spcAft>
              <a:buClr>
                <a:srgbClr val="000000"/>
              </a:buClr>
              <a:buSzPct val="100000"/>
              <a:tabLst>
                <a:tab pos="0" algn="l"/>
                <a:tab pos="1214936" algn="l"/>
                <a:tab pos="2431990" algn="l"/>
                <a:tab pos="3644809" algn="l"/>
                <a:tab pos="4863978" algn="l"/>
                <a:tab pos="6081032" algn="l"/>
                <a:tab pos="7298084" algn="l"/>
                <a:tab pos="8502438" algn="l"/>
                <a:tab pos="9721608" algn="l"/>
                <a:tab pos="10940777" algn="l"/>
                <a:tab pos="12162063" algn="l"/>
                <a:tab pos="13381232" algn="l"/>
              </a:tabLst>
            </a:pPr>
            <a:r>
              <a:rPr lang="en-US" sz="1600" b="1" dirty="0">
                <a:solidFill>
                  <a:srgbClr val="1F72CF"/>
                </a:solidFill>
                <a:latin typeface="Arial" panose="020B0604020202020204" pitchFamily="34" charset="0"/>
                <a:ea typeface="ヒラギノ角ゴ Pro W3"/>
                <a:cs typeface="Arial" panose="020B0604020202020204" pitchFamily="34" charset="0"/>
              </a:rPr>
              <a:t>Scalable System Topology / Capacity </a:t>
            </a:r>
          </a:p>
          <a:p>
            <a:pPr marL="228594" indent="-228594" defTabSz="605352">
              <a:spcAft>
                <a:spcPts val="267"/>
              </a:spcAft>
              <a:buClr>
                <a:srgbClr val="000000"/>
              </a:buClr>
              <a:buSzPct val="100000"/>
              <a:buFont typeface="Arial" panose="020B0604020202020204" pitchFamily="34" charset="0"/>
              <a:buChar char="•"/>
              <a:tabLst>
                <a:tab pos="0" algn="l"/>
                <a:tab pos="1214936" algn="l"/>
                <a:tab pos="2431990" algn="l"/>
                <a:tab pos="3644809" algn="l"/>
                <a:tab pos="4863978" algn="l"/>
                <a:tab pos="6081032" algn="l"/>
                <a:tab pos="7298084" algn="l"/>
                <a:tab pos="8502438" algn="l"/>
                <a:tab pos="9721608" algn="l"/>
                <a:tab pos="10940777" algn="l"/>
                <a:tab pos="12162063" algn="l"/>
                <a:tab pos="13381232" algn="l"/>
              </a:tabLst>
            </a:pPr>
            <a:r>
              <a:rPr lang="en-US" sz="1600" dirty="0">
                <a:latin typeface="Arial" panose="020B0604020202020204" pitchFamily="34" charset="0"/>
                <a:ea typeface="ヒラギノ角ゴ Pro W3"/>
                <a:cs typeface="Arial" panose="020B0604020202020204" pitchFamily="34" charset="0"/>
              </a:rPr>
              <a:t>Large multi-socket</a:t>
            </a:r>
          </a:p>
          <a:p>
            <a:pPr defTabSz="605352">
              <a:spcAft>
                <a:spcPts val="267"/>
              </a:spcAft>
              <a:buClr>
                <a:srgbClr val="000000"/>
              </a:buClr>
              <a:buSzPct val="100000"/>
              <a:tabLst>
                <a:tab pos="0" algn="l"/>
                <a:tab pos="1214936" algn="l"/>
                <a:tab pos="2431990" algn="l"/>
                <a:tab pos="3644809" algn="l"/>
                <a:tab pos="4863978" algn="l"/>
                <a:tab pos="6081032" algn="l"/>
                <a:tab pos="7298084" algn="l"/>
                <a:tab pos="8502438" algn="l"/>
                <a:tab pos="9721608" algn="l"/>
                <a:tab pos="10940777" algn="l"/>
                <a:tab pos="12162063" algn="l"/>
                <a:tab pos="13381232" algn="l"/>
              </a:tabLst>
            </a:pPr>
            <a:r>
              <a:rPr lang="en-US" sz="1600" b="1" dirty="0">
                <a:solidFill>
                  <a:srgbClr val="1F72CF"/>
                </a:solidFill>
                <a:latin typeface="Arial" panose="020B0604020202020204" pitchFamily="34" charset="0"/>
                <a:ea typeface="ヒラギノ角ゴ Pro W3"/>
                <a:cs typeface="Arial" panose="020B0604020202020204" pitchFamily="34" charset="0"/>
              </a:rPr>
              <a:t>Buffered Memory Attach</a:t>
            </a:r>
          </a:p>
          <a:p>
            <a:pPr marL="228594" indent="-228594" defTabSz="605352">
              <a:spcAft>
                <a:spcPts val="267"/>
              </a:spcAft>
              <a:buClr>
                <a:srgbClr val="000000"/>
              </a:buClr>
              <a:buSzPct val="100000"/>
              <a:buFont typeface="Arial" panose="020B0604020202020204" pitchFamily="34" charset="0"/>
              <a:buChar char="•"/>
              <a:tabLst>
                <a:tab pos="0" algn="l"/>
                <a:tab pos="1214936" algn="l"/>
                <a:tab pos="2431990" algn="l"/>
                <a:tab pos="3644809" algn="l"/>
                <a:tab pos="4863978" algn="l"/>
                <a:tab pos="6081032" algn="l"/>
                <a:tab pos="7298084" algn="l"/>
                <a:tab pos="8502438" algn="l"/>
                <a:tab pos="9721608" algn="l"/>
                <a:tab pos="10940777" algn="l"/>
                <a:tab pos="12162063" algn="l"/>
                <a:tab pos="13381232" algn="l"/>
              </a:tabLst>
            </a:pPr>
            <a:r>
              <a:rPr lang="en-US" sz="1600" dirty="0">
                <a:latin typeface="Arial" panose="020B0604020202020204" pitchFamily="34" charset="0"/>
                <a:ea typeface="ヒラギノ角ゴ Pro W3"/>
                <a:cs typeface="Arial" panose="020B0604020202020204" pitchFamily="34" charset="0"/>
              </a:rPr>
              <a:t>8 Buffered channels</a:t>
            </a:r>
            <a:endParaRPr lang="en-US" sz="2133" dirty="0">
              <a:latin typeface="Arial" panose="020B0604020202020204" pitchFamily="34" charset="0"/>
              <a:ea typeface="ヒラギノ角ゴ Pro W3"/>
              <a:cs typeface="Arial" panose="020B0604020202020204" pitchFamily="34" charset="0"/>
            </a:endParaRPr>
          </a:p>
        </p:txBody>
      </p:sp>
      <p:cxnSp>
        <p:nvCxnSpPr>
          <p:cNvPr id="24" name="Straight Connector 23"/>
          <p:cNvCxnSpPr/>
          <p:nvPr/>
        </p:nvCxnSpPr>
        <p:spPr>
          <a:xfrm>
            <a:off x="8367364" y="1692775"/>
            <a:ext cx="0" cy="492676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57329" y="4617128"/>
            <a:ext cx="1139388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035688" y="1624428"/>
            <a:ext cx="0" cy="499511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21113" y="2724277"/>
            <a:ext cx="1143010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58145" y="1672260"/>
            <a:ext cx="4629069" cy="666977"/>
          </a:xfrm>
          <a:prstGeom prst="rect">
            <a:avLst/>
          </a:prstGeom>
          <a:noFill/>
        </p:spPr>
        <p:txBody>
          <a:bodyPr wrap="square" rtlCol="0">
            <a:spAutoFit/>
          </a:bodyPr>
          <a:lstStyle/>
          <a:p>
            <a:pPr algn="ctr"/>
            <a:r>
              <a:rPr lang="en-US" sz="1867" b="1" dirty="0">
                <a:latin typeface="Arial" panose="020B0604020202020204" pitchFamily="34" charset="0"/>
                <a:cs typeface="Arial" panose="020B0604020202020204" pitchFamily="34" charset="0"/>
              </a:rPr>
              <a:t>SMP scalability </a:t>
            </a:r>
            <a:r>
              <a:rPr lang="en-US" sz="1867" b="1">
                <a:latin typeface="Arial" panose="020B0604020202020204" pitchFamily="34" charset="0"/>
                <a:cs typeface="Arial" panose="020B0604020202020204" pitchFamily="34" charset="0"/>
              </a:rPr>
              <a:t>/ </a:t>
            </a:r>
            <a:br>
              <a:rPr lang="en-US" sz="1867" b="1">
                <a:latin typeface="Arial" panose="020B0604020202020204" pitchFamily="34" charset="0"/>
                <a:cs typeface="Arial" panose="020B0604020202020204" pitchFamily="34" charset="0"/>
              </a:rPr>
            </a:br>
            <a:r>
              <a:rPr lang="en-US" sz="1867" b="1">
                <a:latin typeface="Arial" panose="020B0604020202020204" pitchFamily="34" charset="0"/>
                <a:cs typeface="Arial" panose="020B0604020202020204" pitchFamily="34" charset="0"/>
              </a:rPr>
              <a:t>Memory </a:t>
            </a:r>
            <a:r>
              <a:rPr lang="en-US" sz="1867" b="1" dirty="0">
                <a:latin typeface="Arial" panose="020B0604020202020204" pitchFamily="34" charset="0"/>
                <a:cs typeface="Arial" panose="020B0604020202020204" pitchFamily="34" charset="0"/>
              </a:rPr>
              <a:t>subsystem</a:t>
            </a:r>
          </a:p>
        </p:txBody>
      </p:sp>
      <p:sp>
        <p:nvSpPr>
          <p:cNvPr id="30" name="Rectangle 75"/>
          <p:cNvSpPr>
            <a:spLocks noChangeArrowheads="1"/>
          </p:cNvSpPr>
          <p:nvPr/>
        </p:nvSpPr>
        <p:spPr bwMode="auto">
          <a:xfrm>
            <a:off x="5115830" y="1469894"/>
            <a:ext cx="3090604" cy="815608"/>
          </a:xfrm>
          <a:prstGeom prst="rect">
            <a:avLst/>
          </a:prstGeom>
          <a:noFill/>
          <a:ln w="9525">
            <a:noFill/>
            <a:miter lim="800000"/>
            <a:headEnd/>
            <a:tailEnd/>
          </a:ln>
        </p:spPr>
        <p:txBody>
          <a:bodyPr wrap="square" lIns="36436" tIns="0" rIns="36436" bIns="0" anchor="t" anchorCtr="0">
            <a:spAutoFit/>
          </a:bodyPr>
          <a:lstStyle/>
          <a:p>
            <a:pPr algn="ctr" defTabSz="605352">
              <a:spcAft>
                <a:spcPts val="267"/>
              </a:spcAft>
              <a:buClr>
                <a:srgbClr val="000000"/>
              </a:buClr>
              <a:buSzPct val="100000"/>
              <a:tabLst>
                <a:tab pos="0" algn="l"/>
                <a:tab pos="1214936" algn="l"/>
                <a:tab pos="2431990" algn="l"/>
                <a:tab pos="3644809" algn="l"/>
                <a:tab pos="4863978" algn="l"/>
                <a:tab pos="6081032" algn="l"/>
                <a:tab pos="7298084" algn="l"/>
                <a:tab pos="8502438" algn="l"/>
                <a:tab pos="9721608" algn="l"/>
                <a:tab pos="10940777" algn="l"/>
                <a:tab pos="12162063" algn="l"/>
                <a:tab pos="13381232" algn="l"/>
              </a:tabLst>
            </a:pPr>
            <a:r>
              <a:rPr lang="en-US" sz="1600" b="1" dirty="0">
                <a:solidFill>
                  <a:srgbClr val="1F72CF"/>
                </a:solidFill>
                <a:latin typeface="Arial" panose="020B0604020202020204" pitchFamily="34" charset="0"/>
                <a:ea typeface="ヒラギノ角ゴ Pro W3"/>
                <a:cs typeface="Arial" panose="020B0604020202020204" pitchFamily="34" charset="0"/>
              </a:rPr>
              <a:t>Up to 24 Cores / Chip / Socket</a:t>
            </a:r>
          </a:p>
          <a:p>
            <a:pPr algn="ctr" defTabSz="605352">
              <a:spcAft>
                <a:spcPts val="267"/>
              </a:spcAft>
              <a:buClr>
                <a:srgbClr val="000000"/>
              </a:buClr>
              <a:buSzPct val="100000"/>
              <a:tabLst>
                <a:tab pos="0" algn="l"/>
                <a:tab pos="1214936" algn="l"/>
                <a:tab pos="2431990" algn="l"/>
                <a:tab pos="3644809" algn="l"/>
                <a:tab pos="4863978" algn="l"/>
                <a:tab pos="6081032" algn="l"/>
                <a:tab pos="7298084" algn="l"/>
                <a:tab pos="8502438" algn="l"/>
                <a:tab pos="9721608" algn="l"/>
                <a:tab pos="10940777" algn="l"/>
                <a:tab pos="12162063" algn="l"/>
                <a:tab pos="13381232" algn="l"/>
              </a:tabLst>
            </a:pPr>
            <a:r>
              <a:rPr lang="en-US" sz="1600" b="1" dirty="0">
                <a:solidFill>
                  <a:srgbClr val="1F72CF"/>
                </a:solidFill>
                <a:latin typeface="Arial" panose="020B0604020202020204" pitchFamily="34" charset="0"/>
                <a:ea typeface="ヒラギノ角ゴ Pro W3"/>
                <a:cs typeface="Arial" panose="020B0604020202020204" pitchFamily="34" charset="0"/>
              </a:rPr>
              <a:t>max of 4 threads per core</a:t>
            </a:r>
          </a:p>
          <a:p>
            <a:pPr algn="ctr" defTabSz="605352">
              <a:spcAft>
                <a:spcPts val="267"/>
              </a:spcAft>
              <a:buClr>
                <a:srgbClr val="000000"/>
              </a:buClr>
              <a:buSzPct val="100000"/>
              <a:tabLst>
                <a:tab pos="0" algn="l"/>
                <a:tab pos="1214936" algn="l"/>
                <a:tab pos="2431990" algn="l"/>
                <a:tab pos="3644809" algn="l"/>
                <a:tab pos="4863978" algn="l"/>
                <a:tab pos="6081032" algn="l"/>
                <a:tab pos="7298084" algn="l"/>
                <a:tab pos="8502438" algn="l"/>
                <a:tab pos="9721608" algn="l"/>
                <a:tab pos="10940777" algn="l"/>
                <a:tab pos="12162063" algn="l"/>
                <a:tab pos="13381232" algn="l"/>
              </a:tabLst>
            </a:pPr>
            <a:r>
              <a:rPr lang="en-US" sz="1600" b="1" dirty="0">
                <a:latin typeface="Arial" panose="020B0604020202020204" pitchFamily="34" charset="0"/>
                <a:ea typeface="ヒラギノ角ゴ Pro W3"/>
                <a:cs typeface="Arial" panose="020B0604020202020204" pitchFamily="34" charset="0"/>
              </a:rPr>
              <a:t>Linux Ecosystem </a:t>
            </a:r>
            <a:r>
              <a:rPr lang="en-US" sz="1600" dirty="0">
                <a:latin typeface="Arial" panose="020B0604020202020204" pitchFamily="34" charset="0"/>
                <a:ea typeface="ヒラギノ角ゴ Pro W3"/>
                <a:cs typeface="Arial" panose="020B0604020202020204" pitchFamily="34" charset="0"/>
              </a:rPr>
              <a:t>Optimized</a:t>
            </a:r>
          </a:p>
        </p:txBody>
      </p:sp>
      <p:sp>
        <p:nvSpPr>
          <p:cNvPr id="31" name="Rectangle 75"/>
          <p:cNvSpPr>
            <a:spLocks noChangeArrowheads="1"/>
          </p:cNvSpPr>
          <p:nvPr/>
        </p:nvSpPr>
        <p:spPr bwMode="auto">
          <a:xfrm>
            <a:off x="8441896" y="1470265"/>
            <a:ext cx="3242781" cy="777136"/>
          </a:xfrm>
          <a:prstGeom prst="rect">
            <a:avLst/>
          </a:prstGeom>
          <a:noFill/>
          <a:ln w="9525">
            <a:noFill/>
            <a:miter lim="800000"/>
            <a:headEnd/>
            <a:tailEnd/>
          </a:ln>
        </p:spPr>
        <p:txBody>
          <a:bodyPr wrap="square" lIns="36436" tIns="0" rIns="36436" bIns="0" anchor="t" anchorCtr="0">
            <a:spAutoFit/>
          </a:bodyPr>
          <a:lstStyle/>
          <a:p>
            <a:pPr algn="ctr" defTabSz="605352">
              <a:spcAft>
                <a:spcPts val="267"/>
              </a:spcAft>
              <a:buClr>
                <a:srgbClr val="000000"/>
              </a:buClr>
              <a:buSzPct val="100000"/>
              <a:tabLst>
                <a:tab pos="0" algn="l"/>
                <a:tab pos="1214936" algn="l"/>
                <a:tab pos="2431990" algn="l"/>
                <a:tab pos="3644809" algn="l"/>
                <a:tab pos="4863978" algn="l"/>
                <a:tab pos="6081032" algn="l"/>
                <a:tab pos="7298084" algn="l"/>
                <a:tab pos="8502438" algn="l"/>
                <a:tab pos="9721608" algn="l"/>
                <a:tab pos="10940777" algn="l"/>
                <a:tab pos="12162063" algn="l"/>
                <a:tab pos="13381232" algn="l"/>
              </a:tabLst>
            </a:pPr>
            <a:r>
              <a:rPr lang="en-US" sz="1600" b="1" dirty="0">
                <a:solidFill>
                  <a:srgbClr val="1F72CF"/>
                </a:solidFill>
                <a:latin typeface="Arial" panose="020B0604020202020204" pitchFamily="34" charset="0"/>
                <a:ea typeface="ヒラギノ角ゴ Pro W3"/>
                <a:cs typeface="Arial" panose="020B0604020202020204" pitchFamily="34" charset="0"/>
              </a:rPr>
              <a:t>Up to 12 Cores / Chip / Socket</a:t>
            </a:r>
          </a:p>
          <a:p>
            <a:pPr algn="ctr" defTabSz="605352">
              <a:spcAft>
                <a:spcPts val="267"/>
              </a:spcAft>
              <a:buClr>
                <a:srgbClr val="000000"/>
              </a:buClr>
              <a:buSzPct val="100000"/>
              <a:tabLst>
                <a:tab pos="0" algn="l"/>
                <a:tab pos="1214936" algn="l"/>
                <a:tab pos="2431990" algn="l"/>
                <a:tab pos="3644809" algn="l"/>
                <a:tab pos="4863978" algn="l"/>
                <a:tab pos="6081032" algn="l"/>
                <a:tab pos="7298084" algn="l"/>
                <a:tab pos="8502438" algn="l"/>
                <a:tab pos="9721608" algn="l"/>
                <a:tab pos="10940777" algn="l"/>
                <a:tab pos="12162063" algn="l"/>
                <a:tab pos="13381232" algn="l"/>
              </a:tabLst>
            </a:pPr>
            <a:r>
              <a:rPr lang="en-US" sz="1600" b="1" dirty="0">
                <a:solidFill>
                  <a:srgbClr val="1F72CF"/>
                </a:solidFill>
                <a:latin typeface="Arial" panose="020B0604020202020204" pitchFamily="34" charset="0"/>
                <a:ea typeface="ヒラギノ角ゴ Pro W3"/>
                <a:cs typeface="Arial" panose="020B0604020202020204" pitchFamily="34" charset="0"/>
              </a:rPr>
              <a:t>max of 8 threads per core </a:t>
            </a:r>
            <a:r>
              <a:rPr lang="en-US" sz="1600" b="1" dirty="0">
                <a:latin typeface="Arial" panose="020B0604020202020204" pitchFamily="34" charset="0"/>
                <a:ea typeface="ヒラギノ角ゴ Pro W3"/>
                <a:cs typeface="Arial" panose="020B0604020202020204" pitchFamily="34" charset="0"/>
              </a:rPr>
              <a:t>PowerVM Ecosystem </a:t>
            </a:r>
            <a:r>
              <a:rPr lang="en-US" sz="1600" dirty="0">
                <a:latin typeface="Arial" panose="020B0604020202020204" pitchFamily="34" charset="0"/>
                <a:ea typeface="ヒラギノ角ゴ Pro W3"/>
                <a:cs typeface="Arial" panose="020B0604020202020204" pitchFamily="34" charset="0"/>
              </a:rPr>
              <a:t>Continuity</a:t>
            </a:r>
          </a:p>
        </p:txBody>
      </p:sp>
      <p:pic>
        <p:nvPicPr>
          <p:cNvPr id="32" name="Picture 15" descr="AIX_pres_trans_white-bckgrn"/>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528355" y="2259955"/>
            <a:ext cx="423033" cy="43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6" descr="IBM_i_pres_trans_white-bck"/>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963827" y="2259955"/>
            <a:ext cx="423033" cy="43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4" descr="Linux_pres_trans_white-bck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414299" y="2259955"/>
            <a:ext cx="423033" cy="43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4" descr="Linux_pres_trans_white-bck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441063" y="2259955"/>
            <a:ext cx="423033" cy="43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413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1"/>
            <a:ext cx="12191999" cy="1188720"/>
          </a:xfrm>
        </p:spPr>
        <p:txBody>
          <a:bodyPr/>
          <a:lstStyle/>
          <a:p>
            <a:r>
              <a:rPr lang="en-US" dirty="0">
                <a:latin typeface="Arial" charset="0"/>
              </a:rPr>
              <a:t>Two Memory Architectures</a:t>
            </a:r>
          </a:p>
        </p:txBody>
      </p:sp>
      <p:pic>
        <p:nvPicPr>
          <p:cNvPr id="134" name="Picture 13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9437" y="2267204"/>
            <a:ext cx="1981705" cy="1907215"/>
          </a:xfrm>
          <a:prstGeom prst="rect">
            <a:avLst/>
          </a:prstGeom>
          <a:ln w="12700">
            <a:solidFill>
              <a:schemeClr val="tx1"/>
            </a:solidFill>
          </a:ln>
        </p:spPr>
      </p:pic>
      <p:pic>
        <p:nvPicPr>
          <p:cNvPr id="135" name="Picture 13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4895" y="2235590"/>
            <a:ext cx="2014556" cy="1938831"/>
          </a:xfrm>
          <a:prstGeom prst="rect">
            <a:avLst/>
          </a:prstGeom>
          <a:ln w="12700">
            <a:solidFill>
              <a:schemeClr val="tx1"/>
            </a:solidFill>
          </a:ln>
        </p:spPr>
      </p:pic>
      <p:pic>
        <p:nvPicPr>
          <p:cNvPr id="136" name="Picture 135"/>
          <p:cNvPicPr>
            <a:picLocks noChangeAspect="1"/>
          </p:cNvPicPr>
          <p:nvPr/>
        </p:nvPicPr>
        <p:blipFill rotWithShape="1">
          <a:blip r:embed="rId5" cstate="screen">
            <a:extLst>
              <a:ext uri="{28A0092B-C50C-407E-A947-70E740481C1C}">
                <a14:useLocalDpi xmlns:a14="http://schemas.microsoft.com/office/drawing/2010/main"/>
              </a:ext>
            </a:extLst>
          </a:blip>
          <a:srcRect b="-1369"/>
          <a:stretch/>
        </p:blipFill>
        <p:spPr>
          <a:xfrm>
            <a:off x="4833025" y="3158587"/>
            <a:ext cx="220311" cy="774033"/>
          </a:xfrm>
          <a:prstGeom prst="rect">
            <a:avLst/>
          </a:prstGeom>
        </p:spPr>
      </p:pic>
      <p:pic>
        <p:nvPicPr>
          <p:cNvPr id="137" name="Picture 136"/>
          <p:cNvPicPr>
            <a:picLocks noChangeAspect="1"/>
          </p:cNvPicPr>
          <p:nvPr/>
        </p:nvPicPr>
        <p:blipFill rotWithShape="1">
          <a:blip r:embed="rId5" cstate="screen">
            <a:extLst>
              <a:ext uri="{28A0092B-C50C-407E-A947-70E740481C1C}">
                <a14:useLocalDpi xmlns:a14="http://schemas.microsoft.com/office/drawing/2010/main"/>
              </a:ext>
            </a:extLst>
          </a:blip>
          <a:srcRect b="-1369"/>
          <a:stretch/>
        </p:blipFill>
        <p:spPr>
          <a:xfrm>
            <a:off x="4833025" y="2275073"/>
            <a:ext cx="220311" cy="774033"/>
          </a:xfrm>
          <a:prstGeom prst="rect">
            <a:avLst/>
          </a:prstGeom>
        </p:spPr>
      </p:pic>
      <p:sp>
        <p:nvSpPr>
          <p:cNvPr id="138" name="Rectangle 6"/>
          <p:cNvSpPr>
            <a:spLocks noChangeAspect="1" noChangeArrowheads="1"/>
          </p:cNvSpPr>
          <p:nvPr/>
        </p:nvSpPr>
        <p:spPr bwMode="auto">
          <a:xfrm>
            <a:off x="1492521" y="1514744"/>
            <a:ext cx="3459072" cy="592470"/>
          </a:xfrm>
          <a:prstGeom prst="rect">
            <a:avLst/>
          </a:prstGeom>
          <a:noFill/>
          <a:ln>
            <a:noFill/>
          </a:ln>
          <a:effectLst/>
          <a:extLst/>
        </p:spPr>
        <p:txBody>
          <a:bodyPr wrap="square" lIns="0" tIns="0" rIns="0" bIns="0">
            <a:spAutoFit/>
          </a:bodyPr>
          <a:lstStyle>
            <a:lvl1pPr algn="l" defTabSz="457200" eaLnBrk="0" hangingPunct="0">
              <a:defRPr sz="2400">
                <a:solidFill>
                  <a:schemeClr val="tx1"/>
                </a:solidFill>
                <a:latin typeface="Arial" panose="020B0604020202020204" pitchFamily="34" charset="0"/>
                <a:ea typeface="MS PGothic" panose="020B0600070205080204" pitchFamily="34" charset="-128"/>
              </a:defRPr>
            </a:lvl1pPr>
            <a:lvl2pPr marL="742950" indent="-285750" algn="l" defTabSz="457200" eaLnBrk="0" hangingPunct="0">
              <a:defRPr sz="2400">
                <a:solidFill>
                  <a:schemeClr val="tx1"/>
                </a:solidFill>
                <a:latin typeface="Arial" panose="020B0604020202020204" pitchFamily="34" charset="0"/>
                <a:ea typeface="MS PGothic" panose="020B0600070205080204" pitchFamily="34" charset="-128"/>
              </a:defRPr>
            </a:lvl2pPr>
            <a:lvl3pPr marL="1143000" indent="-228600" algn="l" defTabSz="457200" eaLnBrk="0" hangingPunct="0">
              <a:defRPr sz="2400">
                <a:solidFill>
                  <a:schemeClr val="tx1"/>
                </a:solidFill>
                <a:latin typeface="Arial" panose="020B0604020202020204" pitchFamily="34" charset="0"/>
                <a:ea typeface="MS PGothic" panose="020B0600070205080204" pitchFamily="34" charset="-128"/>
              </a:defRPr>
            </a:lvl3pPr>
            <a:lvl4pPr marL="1600200" indent="-228600" algn="l" defTabSz="457200" eaLnBrk="0" hangingPunct="0">
              <a:defRPr sz="2400">
                <a:solidFill>
                  <a:schemeClr val="tx1"/>
                </a:solidFill>
                <a:latin typeface="Arial" panose="020B0604020202020204" pitchFamily="34" charset="0"/>
                <a:ea typeface="MS PGothic" panose="020B0600070205080204" pitchFamily="34" charset="-128"/>
              </a:defRPr>
            </a:lvl4pPr>
            <a:lvl5pPr marL="2057400" indent="-228600" algn="l" defTabSz="4572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Aft>
                <a:spcPts val="267"/>
              </a:spcAft>
              <a:defRPr/>
            </a:pPr>
            <a:r>
              <a:rPr lang="en-US" sz="2133" b="1" dirty="0">
                <a:cs typeface="Arial"/>
              </a:rPr>
              <a:t>Scale Out (AC, S/H, L, LC)</a:t>
            </a:r>
            <a:endParaRPr lang="en-US" sz="2133" b="1" dirty="0">
              <a:solidFill>
                <a:schemeClr val="accent6"/>
              </a:solidFill>
              <a:cs typeface="Arial"/>
            </a:endParaRPr>
          </a:p>
          <a:p>
            <a:pPr algn="ctr" eaLnBrk="1" hangingPunct="1">
              <a:lnSpc>
                <a:spcPct val="90000"/>
              </a:lnSpc>
              <a:spcAft>
                <a:spcPts val="267"/>
              </a:spcAft>
              <a:defRPr/>
            </a:pPr>
            <a:r>
              <a:rPr lang="en-US" sz="1867" b="1" dirty="0">
                <a:solidFill>
                  <a:srgbClr val="1F72CF"/>
                </a:solidFill>
                <a:cs typeface="Arial"/>
              </a:rPr>
              <a:t>Direct Attach Memory</a:t>
            </a:r>
            <a:endParaRPr lang="en-US" b="1" dirty="0">
              <a:solidFill>
                <a:srgbClr val="1F72CF"/>
              </a:solidFill>
              <a:cs typeface="Arial"/>
            </a:endParaRPr>
          </a:p>
        </p:txBody>
      </p:sp>
      <p:pic>
        <p:nvPicPr>
          <p:cNvPr id="139" name="Picture 138"/>
          <p:cNvPicPr>
            <a:picLocks noChangeAspect="1"/>
          </p:cNvPicPr>
          <p:nvPr/>
        </p:nvPicPr>
        <p:blipFill rotWithShape="1">
          <a:blip r:embed="rId5" cstate="screen">
            <a:extLst>
              <a:ext uri="{28A0092B-C50C-407E-A947-70E740481C1C}">
                <a14:useLocalDpi xmlns:a14="http://schemas.microsoft.com/office/drawing/2010/main"/>
              </a:ext>
            </a:extLst>
          </a:blip>
          <a:srcRect b="-1369"/>
          <a:stretch/>
        </p:blipFill>
        <p:spPr>
          <a:xfrm>
            <a:off x="4555365" y="2271829"/>
            <a:ext cx="220311" cy="774033"/>
          </a:xfrm>
          <a:prstGeom prst="rect">
            <a:avLst/>
          </a:prstGeom>
        </p:spPr>
      </p:pic>
      <p:pic>
        <p:nvPicPr>
          <p:cNvPr id="140" name="Picture 139"/>
          <p:cNvPicPr>
            <a:picLocks noChangeAspect="1"/>
          </p:cNvPicPr>
          <p:nvPr/>
        </p:nvPicPr>
        <p:blipFill rotWithShape="1">
          <a:blip r:embed="rId5" cstate="screen">
            <a:extLst>
              <a:ext uri="{28A0092B-C50C-407E-A947-70E740481C1C}">
                <a14:useLocalDpi xmlns:a14="http://schemas.microsoft.com/office/drawing/2010/main"/>
              </a:ext>
            </a:extLst>
          </a:blip>
          <a:srcRect b="-1369"/>
          <a:stretch/>
        </p:blipFill>
        <p:spPr>
          <a:xfrm>
            <a:off x="4555365" y="3152095"/>
            <a:ext cx="220311" cy="774033"/>
          </a:xfrm>
          <a:prstGeom prst="rect">
            <a:avLst/>
          </a:prstGeom>
        </p:spPr>
      </p:pic>
      <p:pic>
        <p:nvPicPr>
          <p:cNvPr id="141" name="Picture 140"/>
          <p:cNvPicPr>
            <a:picLocks noChangeAspect="1"/>
          </p:cNvPicPr>
          <p:nvPr/>
        </p:nvPicPr>
        <p:blipFill rotWithShape="1">
          <a:blip r:embed="rId5" cstate="screen">
            <a:extLst>
              <a:ext uri="{28A0092B-C50C-407E-A947-70E740481C1C}">
                <a14:useLocalDpi xmlns:a14="http://schemas.microsoft.com/office/drawing/2010/main"/>
              </a:ext>
            </a:extLst>
          </a:blip>
          <a:srcRect b="-1369"/>
          <a:stretch/>
        </p:blipFill>
        <p:spPr>
          <a:xfrm flipH="1">
            <a:off x="1403437" y="2301519"/>
            <a:ext cx="220311" cy="774033"/>
          </a:xfrm>
          <a:prstGeom prst="rect">
            <a:avLst/>
          </a:prstGeom>
        </p:spPr>
      </p:pic>
      <p:pic>
        <p:nvPicPr>
          <p:cNvPr id="142" name="Picture 141"/>
          <p:cNvPicPr>
            <a:picLocks noChangeAspect="1"/>
          </p:cNvPicPr>
          <p:nvPr/>
        </p:nvPicPr>
        <p:blipFill rotWithShape="1">
          <a:blip r:embed="rId5" cstate="screen">
            <a:extLst>
              <a:ext uri="{28A0092B-C50C-407E-A947-70E740481C1C}">
                <a14:useLocalDpi xmlns:a14="http://schemas.microsoft.com/office/drawing/2010/main"/>
              </a:ext>
            </a:extLst>
          </a:blip>
          <a:srcRect b="-1369"/>
          <a:stretch/>
        </p:blipFill>
        <p:spPr>
          <a:xfrm flipH="1">
            <a:off x="1391315" y="3152095"/>
            <a:ext cx="220311" cy="774033"/>
          </a:xfrm>
          <a:prstGeom prst="rect">
            <a:avLst/>
          </a:prstGeom>
        </p:spPr>
      </p:pic>
      <p:pic>
        <p:nvPicPr>
          <p:cNvPr id="143" name="Picture 142"/>
          <p:cNvPicPr>
            <a:picLocks noChangeAspect="1"/>
          </p:cNvPicPr>
          <p:nvPr/>
        </p:nvPicPr>
        <p:blipFill rotWithShape="1">
          <a:blip r:embed="rId5" cstate="screen">
            <a:extLst>
              <a:ext uri="{28A0092B-C50C-407E-A947-70E740481C1C}">
                <a14:useLocalDpi xmlns:a14="http://schemas.microsoft.com/office/drawing/2010/main"/>
              </a:ext>
            </a:extLst>
          </a:blip>
          <a:srcRect b="-1369"/>
          <a:stretch/>
        </p:blipFill>
        <p:spPr>
          <a:xfrm flipH="1">
            <a:off x="1701073" y="2301519"/>
            <a:ext cx="220311" cy="774033"/>
          </a:xfrm>
          <a:prstGeom prst="rect">
            <a:avLst/>
          </a:prstGeom>
        </p:spPr>
      </p:pic>
      <p:pic>
        <p:nvPicPr>
          <p:cNvPr id="144" name="Picture 143"/>
          <p:cNvPicPr>
            <a:picLocks noChangeAspect="1"/>
          </p:cNvPicPr>
          <p:nvPr/>
        </p:nvPicPr>
        <p:blipFill rotWithShape="1">
          <a:blip r:embed="rId5" cstate="screen">
            <a:extLst>
              <a:ext uri="{28A0092B-C50C-407E-A947-70E740481C1C}">
                <a14:useLocalDpi xmlns:a14="http://schemas.microsoft.com/office/drawing/2010/main"/>
              </a:ext>
            </a:extLst>
          </a:blip>
          <a:srcRect b="-1369"/>
          <a:stretch/>
        </p:blipFill>
        <p:spPr>
          <a:xfrm flipH="1">
            <a:off x="1688951" y="3152095"/>
            <a:ext cx="220311" cy="774033"/>
          </a:xfrm>
          <a:prstGeom prst="rect">
            <a:avLst/>
          </a:prstGeom>
        </p:spPr>
      </p:pic>
      <p:sp>
        <p:nvSpPr>
          <p:cNvPr id="145" name="Rectangle 6"/>
          <p:cNvSpPr>
            <a:spLocks noChangeAspect="1" noChangeArrowheads="1"/>
          </p:cNvSpPr>
          <p:nvPr/>
        </p:nvSpPr>
        <p:spPr bwMode="auto">
          <a:xfrm>
            <a:off x="1282786" y="4357243"/>
            <a:ext cx="3878543" cy="258597"/>
          </a:xfrm>
          <a:prstGeom prst="rect">
            <a:avLst/>
          </a:prstGeom>
          <a:noFill/>
          <a:ln>
            <a:noFill/>
          </a:ln>
          <a:effectLst/>
          <a:extLst/>
        </p:spPr>
        <p:txBody>
          <a:bodyPr wrap="square" lIns="0" tIns="0" rIns="0" bIns="0">
            <a:spAutoFit/>
          </a:bodyPr>
          <a:lstStyle>
            <a:lvl1pPr algn="l" defTabSz="457200" eaLnBrk="0" hangingPunct="0">
              <a:defRPr sz="2400">
                <a:solidFill>
                  <a:schemeClr val="tx1"/>
                </a:solidFill>
                <a:latin typeface="Arial" panose="020B0604020202020204" pitchFamily="34" charset="0"/>
                <a:ea typeface="MS PGothic" panose="020B0600070205080204" pitchFamily="34" charset="-128"/>
              </a:defRPr>
            </a:lvl1pPr>
            <a:lvl2pPr marL="742950" indent="-285750" algn="l" defTabSz="457200" eaLnBrk="0" hangingPunct="0">
              <a:defRPr sz="2400">
                <a:solidFill>
                  <a:schemeClr val="tx1"/>
                </a:solidFill>
                <a:latin typeface="Arial" panose="020B0604020202020204" pitchFamily="34" charset="0"/>
                <a:ea typeface="MS PGothic" panose="020B0600070205080204" pitchFamily="34" charset="-128"/>
              </a:defRPr>
            </a:lvl2pPr>
            <a:lvl3pPr marL="1143000" indent="-228600" algn="l" defTabSz="457200" eaLnBrk="0" hangingPunct="0">
              <a:defRPr sz="2400">
                <a:solidFill>
                  <a:schemeClr val="tx1"/>
                </a:solidFill>
                <a:latin typeface="Arial" panose="020B0604020202020204" pitchFamily="34" charset="0"/>
                <a:ea typeface="MS PGothic" panose="020B0600070205080204" pitchFamily="34" charset="-128"/>
              </a:defRPr>
            </a:lvl3pPr>
            <a:lvl4pPr marL="1600200" indent="-228600" algn="l" defTabSz="457200" eaLnBrk="0" hangingPunct="0">
              <a:defRPr sz="2400">
                <a:solidFill>
                  <a:schemeClr val="tx1"/>
                </a:solidFill>
                <a:latin typeface="Arial" panose="020B0604020202020204" pitchFamily="34" charset="0"/>
                <a:ea typeface="MS PGothic" panose="020B0600070205080204" pitchFamily="34" charset="-128"/>
              </a:defRPr>
            </a:lvl4pPr>
            <a:lvl5pPr marL="2057400" indent="-228600" algn="l" defTabSz="4572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Aft>
                <a:spcPts val="800"/>
              </a:spcAft>
              <a:defRPr/>
            </a:pPr>
            <a:r>
              <a:rPr lang="en-US" sz="1867" b="1" dirty="0">
                <a:solidFill>
                  <a:srgbClr val="1F72CF"/>
                </a:solidFill>
                <a:cs typeface="Arial"/>
              </a:rPr>
              <a:t>8 Direct DDR4 Ports</a:t>
            </a:r>
            <a:endParaRPr lang="en-US" sz="1600" dirty="0">
              <a:solidFill>
                <a:srgbClr val="1F72CF"/>
              </a:solidFill>
              <a:cs typeface="Arial"/>
            </a:endParaRPr>
          </a:p>
        </p:txBody>
      </p:sp>
      <p:sp>
        <p:nvSpPr>
          <p:cNvPr id="146" name="Rectangle 6"/>
          <p:cNvSpPr>
            <a:spLocks noChangeAspect="1" noChangeArrowheads="1"/>
          </p:cNvSpPr>
          <p:nvPr/>
        </p:nvSpPr>
        <p:spPr bwMode="auto">
          <a:xfrm>
            <a:off x="6575293" y="4357243"/>
            <a:ext cx="3838969" cy="258597"/>
          </a:xfrm>
          <a:prstGeom prst="rect">
            <a:avLst/>
          </a:prstGeom>
          <a:noFill/>
          <a:ln>
            <a:noFill/>
          </a:ln>
          <a:effectLst/>
          <a:extLst/>
        </p:spPr>
        <p:txBody>
          <a:bodyPr wrap="square" lIns="0" tIns="0" rIns="0" bIns="0">
            <a:spAutoFit/>
          </a:bodyPr>
          <a:lstStyle>
            <a:lvl1pPr algn="l" defTabSz="457200" eaLnBrk="0" hangingPunct="0">
              <a:defRPr sz="2400">
                <a:solidFill>
                  <a:schemeClr val="tx1"/>
                </a:solidFill>
                <a:latin typeface="Arial" panose="020B0604020202020204" pitchFamily="34" charset="0"/>
                <a:ea typeface="MS PGothic" panose="020B0600070205080204" pitchFamily="34" charset="-128"/>
              </a:defRPr>
            </a:lvl1pPr>
            <a:lvl2pPr marL="742950" indent="-285750" algn="l" defTabSz="457200" eaLnBrk="0" hangingPunct="0">
              <a:defRPr sz="2400">
                <a:solidFill>
                  <a:schemeClr val="tx1"/>
                </a:solidFill>
                <a:latin typeface="Arial" panose="020B0604020202020204" pitchFamily="34" charset="0"/>
                <a:ea typeface="MS PGothic" panose="020B0600070205080204" pitchFamily="34" charset="-128"/>
              </a:defRPr>
            </a:lvl2pPr>
            <a:lvl3pPr marL="1143000" indent="-228600" algn="l" defTabSz="457200" eaLnBrk="0" hangingPunct="0">
              <a:defRPr sz="2400">
                <a:solidFill>
                  <a:schemeClr val="tx1"/>
                </a:solidFill>
                <a:latin typeface="Arial" panose="020B0604020202020204" pitchFamily="34" charset="0"/>
                <a:ea typeface="MS PGothic" panose="020B0600070205080204" pitchFamily="34" charset="-128"/>
              </a:defRPr>
            </a:lvl3pPr>
            <a:lvl4pPr marL="1600200" indent="-228600" algn="l" defTabSz="457200" eaLnBrk="0" hangingPunct="0">
              <a:defRPr sz="2400">
                <a:solidFill>
                  <a:schemeClr val="tx1"/>
                </a:solidFill>
                <a:latin typeface="Arial" panose="020B0604020202020204" pitchFamily="34" charset="0"/>
                <a:ea typeface="MS PGothic" panose="020B0600070205080204" pitchFamily="34" charset="-128"/>
              </a:defRPr>
            </a:lvl4pPr>
            <a:lvl5pPr marL="2057400" indent="-228600" algn="l" defTabSz="4572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Aft>
                <a:spcPts val="800"/>
              </a:spcAft>
              <a:defRPr/>
            </a:pPr>
            <a:r>
              <a:rPr lang="en-US" sz="1867" b="1" dirty="0">
                <a:solidFill>
                  <a:srgbClr val="1F72CF"/>
                </a:solidFill>
                <a:cs typeface="Arial"/>
              </a:rPr>
              <a:t>8 Buffered Channels</a:t>
            </a:r>
            <a:endParaRPr lang="en-US" sz="1400" dirty="0">
              <a:solidFill>
                <a:srgbClr val="1F72CF"/>
              </a:solidFill>
              <a:cs typeface="Arial"/>
            </a:endParaRPr>
          </a:p>
        </p:txBody>
      </p:sp>
      <p:pic>
        <p:nvPicPr>
          <p:cNvPr id="147" name="Picture 2" descr="C:\Users\IBM_AD~1\AppData\Local\Temp\notesC9812B\Cen3_chip.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50186" y="2737365"/>
            <a:ext cx="390759" cy="404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 name="Picture 2" descr="C:\Users\IBM_AD~1\AppData\Local\Temp\notesC9812B\Cen3_chip.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50186" y="3282913"/>
            <a:ext cx="390759" cy="404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 name="Picture 2" descr="C:\Users\IBM_AD~1\AppData\Local\Temp\notesC9812B\Cen3_chip.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50186" y="3833013"/>
            <a:ext cx="390759" cy="404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 name="Picture 2" descr="C:\Users\IBM_AD~1\AppData\Local\Temp\notesC9812B\Cen3_chip.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50186" y="2187266"/>
            <a:ext cx="390759" cy="404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 name="Rectangle 6"/>
          <p:cNvSpPr>
            <a:spLocks noChangeAspect="1" noChangeArrowheads="1"/>
          </p:cNvSpPr>
          <p:nvPr/>
        </p:nvSpPr>
        <p:spPr bwMode="auto">
          <a:xfrm>
            <a:off x="6133858" y="1514744"/>
            <a:ext cx="4505698" cy="592470"/>
          </a:xfrm>
          <a:prstGeom prst="rect">
            <a:avLst/>
          </a:prstGeom>
          <a:noFill/>
          <a:ln>
            <a:noFill/>
          </a:ln>
          <a:effectLst/>
          <a:extLst/>
        </p:spPr>
        <p:txBody>
          <a:bodyPr wrap="square" lIns="0" tIns="0" rIns="0" bIns="0">
            <a:spAutoFit/>
          </a:bodyPr>
          <a:lstStyle>
            <a:lvl1pPr algn="l" defTabSz="457200" eaLnBrk="0" hangingPunct="0">
              <a:defRPr sz="2400">
                <a:solidFill>
                  <a:schemeClr val="tx1"/>
                </a:solidFill>
                <a:latin typeface="Arial" panose="020B0604020202020204" pitchFamily="34" charset="0"/>
                <a:ea typeface="MS PGothic" panose="020B0600070205080204" pitchFamily="34" charset="-128"/>
              </a:defRPr>
            </a:lvl1pPr>
            <a:lvl2pPr marL="742950" indent="-285750" algn="l" defTabSz="457200" eaLnBrk="0" hangingPunct="0">
              <a:defRPr sz="2400">
                <a:solidFill>
                  <a:schemeClr val="tx1"/>
                </a:solidFill>
                <a:latin typeface="Arial" panose="020B0604020202020204" pitchFamily="34" charset="0"/>
                <a:ea typeface="MS PGothic" panose="020B0600070205080204" pitchFamily="34" charset="-128"/>
              </a:defRPr>
            </a:lvl2pPr>
            <a:lvl3pPr marL="1143000" indent="-228600" algn="l" defTabSz="457200" eaLnBrk="0" hangingPunct="0">
              <a:defRPr sz="2400">
                <a:solidFill>
                  <a:schemeClr val="tx1"/>
                </a:solidFill>
                <a:latin typeface="Arial" panose="020B0604020202020204" pitchFamily="34" charset="0"/>
                <a:ea typeface="MS PGothic" panose="020B0600070205080204" pitchFamily="34" charset="-128"/>
              </a:defRPr>
            </a:lvl3pPr>
            <a:lvl4pPr marL="1600200" indent="-228600" algn="l" defTabSz="457200" eaLnBrk="0" hangingPunct="0">
              <a:defRPr sz="2400">
                <a:solidFill>
                  <a:schemeClr val="tx1"/>
                </a:solidFill>
                <a:latin typeface="Arial" panose="020B0604020202020204" pitchFamily="34" charset="0"/>
                <a:ea typeface="MS PGothic" panose="020B0600070205080204" pitchFamily="34" charset="-128"/>
              </a:defRPr>
            </a:lvl4pPr>
            <a:lvl5pPr marL="2057400" indent="-228600" algn="l" defTabSz="4572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Aft>
                <a:spcPts val="267"/>
              </a:spcAft>
              <a:defRPr/>
            </a:pPr>
            <a:r>
              <a:rPr lang="en-US" sz="2133" b="1" dirty="0">
                <a:cs typeface="Arial"/>
              </a:rPr>
              <a:t>Scale Up (E950, E980)</a:t>
            </a:r>
          </a:p>
          <a:p>
            <a:pPr algn="ctr" eaLnBrk="1" hangingPunct="1">
              <a:lnSpc>
                <a:spcPct val="90000"/>
              </a:lnSpc>
              <a:spcAft>
                <a:spcPts val="267"/>
              </a:spcAft>
              <a:defRPr/>
            </a:pPr>
            <a:r>
              <a:rPr lang="en-US" sz="1867" b="1" dirty="0">
                <a:solidFill>
                  <a:srgbClr val="1F72CF"/>
                </a:solidFill>
                <a:cs typeface="Arial"/>
              </a:rPr>
              <a:t>Buffered Memory</a:t>
            </a:r>
          </a:p>
        </p:txBody>
      </p:sp>
      <p:grpSp>
        <p:nvGrpSpPr>
          <p:cNvPr id="152" name="Group 151"/>
          <p:cNvGrpSpPr/>
          <p:nvPr/>
        </p:nvGrpSpPr>
        <p:grpSpPr>
          <a:xfrm flipH="1">
            <a:off x="9451139" y="2361312"/>
            <a:ext cx="519167" cy="1659371"/>
            <a:chOff x="7431172" y="1729873"/>
            <a:chExt cx="544611" cy="1953127"/>
          </a:xfrm>
        </p:grpSpPr>
        <p:cxnSp>
          <p:nvCxnSpPr>
            <p:cNvPr id="153" name="Straight Arrow Connector 152"/>
            <p:cNvCxnSpPr/>
            <p:nvPr/>
          </p:nvCxnSpPr>
          <p:spPr bwMode="auto">
            <a:xfrm flipH="1">
              <a:off x="7450668" y="2335696"/>
              <a:ext cx="525115" cy="695371"/>
            </a:xfrm>
            <a:prstGeom prst="straightConnector1">
              <a:avLst/>
            </a:prstGeom>
            <a:noFill/>
            <a:ln w="4445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154" name="Straight Arrow Connector 153"/>
            <p:cNvCxnSpPr/>
            <p:nvPr/>
          </p:nvCxnSpPr>
          <p:spPr bwMode="auto">
            <a:xfrm flipH="1" flipV="1">
              <a:off x="7431172" y="1729873"/>
              <a:ext cx="534672" cy="168501"/>
            </a:xfrm>
            <a:prstGeom prst="straightConnector1">
              <a:avLst/>
            </a:prstGeom>
            <a:noFill/>
            <a:ln w="4445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155" name="Straight Arrow Connector 154"/>
            <p:cNvCxnSpPr/>
            <p:nvPr/>
          </p:nvCxnSpPr>
          <p:spPr bwMode="auto">
            <a:xfrm flipH="1">
              <a:off x="7431173" y="2077278"/>
              <a:ext cx="524732" cy="334604"/>
            </a:xfrm>
            <a:prstGeom prst="straightConnector1">
              <a:avLst/>
            </a:prstGeom>
            <a:noFill/>
            <a:ln w="4445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156" name="Straight Arrow Connector 155"/>
            <p:cNvCxnSpPr/>
            <p:nvPr/>
          </p:nvCxnSpPr>
          <p:spPr bwMode="auto">
            <a:xfrm flipH="1">
              <a:off x="7450667" y="2719615"/>
              <a:ext cx="505238" cy="963385"/>
            </a:xfrm>
            <a:prstGeom prst="straightConnector1">
              <a:avLst/>
            </a:prstGeom>
            <a:noFill/>
            <a:ln w="4445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grpSp>
      <p:grpSp>
        <p:nvGrpSpPr>
          <p:cNvPr id="157" name="Group 156"/>
          <p:cNvGrpSpPr/>
          <p:nvPr/>
        </p:nvGrpSpPr>
        <p:grpSpPr>
          <a:xfrm>
            <a:off x="5871337" y="2037578"/>
            <a:ext cx="273044" cy="2358559"/>
            <a:chOff x="6414042" y="1348829"/>
            <a:chExt cx="286425" cy="2776092"/>
          </a:xfrm>
        </p:grpSpPr>
        <p:grpSp>
          <p:nvGrpSpPr>
            <p:cNvPr id="158" name="Group 157"/>
            <p:cNvGrpSpPr/>
            <p:nvPr/>
          </p:nvGrpSpPr>
          <p:grpSpPr>
            <a:xfrm>
              <a:off x="6414042" y="1348829"/>
              <a:ext cx="286425" cy="689128"/>
              <a:chOff x="6379178" y="1005038"/>
              <a:chExt cx="378667" cy="1058876"/>
            </a:xfrm>
          </p:grpSpPr>
          <p:pic>
            <p:nvPicPr>
              <p:cNvPr id="174" name="Picture 173"/>
              <p:cNvPicPr>
                <a:picLocks noChangeAspect="1"/>
              </p:cNvPicPr>
              <p:nvPr/>
            </p:nvPicPr>
            <p:blipFill rotWithShape="1">
              <a:blip r:embed="rId7" cstate="screen">
                <a:extLst>
                  <a:ext uri="{28A0092B-C50C-407E-A947-70E740481C1C}">
                    <a14:useLocalDpi xmlns:a14="http://schemas.microsoft.com/office/drawing/2010/main"/>
                  </a:ext>
                </a:extLst>
              </a:blip>
              <a:srcRect b="-1369"/>
              <a:stretch/>
            </p:blipFill>
            <p:spPr>
              <a:xfrm>
                <a:off x="6379178" y="1005038"/>
                <a:ext cx="231108" cy="911059"/>
              </a:xfrm>
              <a:prstGeom prst="rect">
                <a:avLst/>
              </a:prstGeom>
            </p:spPr>
          </p:pic>
          <p:pic>
            <p:nvPicPr>
              <p:cNvPr id="175" name="Picture 174"/>
              <p:cNvPicPr>
                <a:picLocks noChangeAspect="1"/>
              </p:cNvPicPr>
              <p:nvPr/>
            </p:nvPicPr>
            <p:blipFill rotWithShape="1">
              <a:blip r:embed="rId7" cstate="screen">
                <a:extLst>
                  <a:ext uri="{28A0092B-C50C-407E-A947-70E740481C1C}">
                    <a14:useLocalDpi xmlns:a14="http://schemas.microsoft.com/office/drawing/2010/main"/>
                  </a:ext>
                </a:extLst>
              </a:blip>
              <a:srcRect b="-1369"/>
              <a:stretch/>
            </p:blipFill>
            <p:spPr>
              <a:xfrm>
                <a:off x="6415365" y="1049233"/>
                <a:ext cx="231108" cy="911059"/>
              </a:xfrm>
              <a:prstGeom prst="rect">
                <a:avLst/>
              </a:prstGeom>
            </p:spPr>
          </p:pic>
          <p:pic>
            <p:nvPicPr>
              <p:cNvPr id="176" name="Picture 175"/>
              <p:cNvPicPr>
                <a:picLocks noChangeAspect="1"/>
              </p:cNvPicPr>
              <p:nvPr/>
            </p:nvPicPr>
            <p:blipFill rotWithShape="1">
              <a:blip r:embed="rId7" cstate="screen">
                <a:extLst>
                  <a:ext uri="{28A0092B-C50C-407E-A947-70E740481C1C}">
                    <a14:useLocalDpi xmlns:a14="http://schemas.microsoft.com/office/drawing/2010/main"/>
                  </a:ext>
                </a:extLst>
              </a:blip>
              <a:srcRect b="-1369"/>
              <a:stretch/>
            </p:blipFill>
            <p:spPr>
              <a:xfrm>
                <a:off x="6475957" y="1096175"/>
                <a:ext cx="231108" cy="911059"/>
              </a:xfrm>
              <a:prstGeom prst="rect">
                <a:avLst/>
              </a:prstGeom>
            </p:spPr>
          </p:pic>
          <p:pic>
            <p:nvPicPr>
              <p:cNvPr id="177" name="Picture 176"/>
              <p:cNvPicPr>
                <a:picLocks noChangeAspect="1"/>
              </p:cNvPicPr>
              <p:nvPr/>
            </p:nvPicPr>
            <p:blipFill rotWithShape="1">
              <a:blip r:embed="rId7" cstate="screen">
                <a:extLst>
                  <a:ext uri="{28A0092B-C50C-407E-A947-70E740481C1C}">
                    <a14:useLocalDpi xmlns:a14="http://schemas.microsoft.com/office/drawing/2010/main"/>
                  </a:ext>
                </a:extLst>
              </a:blip>
              <a:srcRect b="-1369"/>
              <a:stretch/>
            </p:blipFill>
            <p:spPr>
              <a:xfrm>
                <a:off x="6526737" y="1152855"/>
                <a:ext cx="231108" cy="911059"/>
              </a:xfrm>
              <a:prstGeom prst="rect">
                <a:avLst/>
              </a:prstGeom>
            </p:spPr>
          </p:pic>
        </p:grpSp>
        <p:grpSp>
          <p:nvGrpSpPr>
            <p:cNvPr id="159" name="Group 158"/>
            <p:cNvGrpSpPr/>
            <p:nvPr/>
          </p:nvGrpSpPr>
          <p:grpSpPr>
            <a:xfrm>
              <a:off x="6414042" y="2061436"/>
              <a:ext cx="286425" cy="689128"/>
              <a:chOff x="6379178" y="1005038"/>
              <a:chExt cx="378667" cy="1058876"/>
            </a:xfrm>
          </p:grpSpPr>
          <p:pic>
            <p:nvPicPr>
              <p:cNvPr id="170" name="Picture 169"/>
              <p:cNvPicPr>
                <a:picLocks noChangeAspect="1"/>
              </p:cNvPicPr>
              <p:nvPr/>
            </p:nvPicPr>
            <p:blipFill rotWithShape="1">
              <a:blip r:embed="rId7" cstate="screen">
                <a:extLst>
                  <a:ext uri="{28A0092B-C50C-407E-A947-70E740481C1C}">
                    <a14:useLocalDpi xmlns:a14="http://schemas.microsoft.com/office/drawing/2010/main"/>
                  </a:ext>
                </a:extLst>
              </a:blip>
              <a:srcRect b="-1369"/>
              <a:stretch/>
            </p:blipFill>
            <p:spPr>
              <a:xfrm>
                <a:off x="6379178" y="1005038"/>
                <a:ext cx="231108" cy="911059"/>
              </a:xfrm>
              <a:prstGeom prst="rect">
                <a:avLst/>
              </a:prstGeom>
            </p:spPr>
          </p:pic>
          <p:pic>
            <p:nvPicPr>
              <p:cNvPr id="171" name="Picture 170"/>
              <p:cNvPicPr>
                <a:picLocks noChangeAspect="1"/>
              </p:cNvPicPr>
              <p:nvPr/>
            </p:nvPicPr>
            <p:blipFill rotWithShape="1">
              <a:blip r:embed="rId7" cstate="screen">
                <a:extLst>
                  <a:ext uri="{28A0092B-C50C-407E-A947-70E740481C1C}">
                    <a14:useLocalDpi xmlns:a14="http://schemas.microsoft.com/office/drawing/2010/main"/>
                  </a:ext>
                </a:extLst>
              </a:blip>
              <a:srcRect b="-1369"/>
              <a:stretch/>
            </p:blipFill>
            <p:spPr>
              <a:xfrm>
                <a:off x="6415365" y="1049233"/>
                <a:ext cx="231108" cy="911059"/>
              </a:xfrm>
              <a:prstGeom prst="rect">
                <a:avLst/>
              </a:prstGeom>
            </p:spPr>
          </p:pic>
          <p:pic>
            <p:nvPicPr>
              <p:cNvPr id="172" name="Picture 171"/>
              <p:cNvPicPr>
                <a:picLocks noChangeAspect="1"/>
              </p:cNvPicPr>
              <p:nvPr/>
            </p:nvPicPr>
            <p:blipFill rotWithShape="1">
              <a:blip r:embed="rId7" cstate="screen">
                <a:extLst>
                  <a:ext uri="{28A0092B-C50C-407E-A947-70E740481C1C}">
                    <a14:useLocalDpi xmlns:a14="http://schemas.microsoft.com/office/drawing/2010/main"/>
                  </a:ext>
                </a:extLst>
              </a:blip>
              <a:srcRect b="-1369"/>
              <a:stretch/>
            </p:blipFill>
            <p:spPr>
              <a:xfrm>
                <a:off x="6475957" y="1096175"/>
                <a:ext cx="231108" cy="911059"/>
              </a:xfrm>
              <a:prstGeom prst="rect">
                <a:avLst/>
              </a:prstGeom>
            </p:spPr>
          </p:pic>
          <p:pic>
            <p:nvPicPr>
              <p:cNvPr id="173" name="Picture 172"/>
              <p:cNvPicPr>
                <a:picLocks noChangeAspect="1"/>
              </p:cNvPicPr>
              <p:nvPr/>
            </p:nvPicPr>
            <p:blipFill rotWithShape="1">
              <a:blip r:embed="rId7" cstate="screen">
                <a:extLst>
                  <a:ext uri="{28A0092B-C50C-407E-A947-70E740481C1C}">
                    <a14:useLocalDpi xmlns:a14="http://schemas.microsoft.com/office/drawing/2010/main"/>
                  </a:ext>
                </a:extLst>
              </a:blip>
              <a:srcRect b="-1369"/>
              <a:stretch/>
            </p:blipFill>
            <p:spPr>
              <a:xfrm>
                <a:off x="6526737" y="1152855"/>
                <a:ext cx="231108" cy="911059"/>
              </a:xfrm>
              <a:prstGeom prst="rect">
                <a:avLst/>
              </a:prstGeom>
            </p:spPr>
          </p:pic>
        </p:grpSp>
        <p:grpSp>
          <p:nvGrpSpPr>
            <p:cNvPr id="160" name="Group 159"/>
            <p:cNvGrpSpPr/>
            <p:nvPr/>
          </p:nvGrpSpPr>
          <p:grpSpPr>
            <a:xfrm>
              <a:off x="6414042" y="2746665"/>
              <a:ext cx="286425" cy="689128"/>
              <a:chOff x="6379178" y="1005038"/>
              <a:chExt cx="378667" cy="1058876"/>
            </a:xfrm>
          </p:grpSpPr>
          <p:pic>
            <p:nvPicPr>
              <p:cNvPr id="166" name="Picture 165"/>
              <p:cNvPicPr>
                <a:picLocks noChangeAspect="1"/>
              </p:cNvPicPr>
              <p:nvPr/>
            </p:nvPicPr>
            <p:blipFill rotWithShape="1">
              <a:blip r:embed="rId7" cstate="screen">
                <a:extLst>
                  <a:ext uri="{28A0092B-C50C-407E-A947-70E740481C1C}">
                    <a14:useLocalDpi xmlns:a14="http://schemas.microsoft.com/office/drawing/2010/main"/>
                  </a:ext>
                </a:extLst>
              </a:blip>
              <a:srcRect b="-1369"/>
              <a:stretch/>
            </p:blipFill>
            <p:spPr>
              <a:xfrm>
                <a:off x="6379178" y="1005038"/>
                <a:ext cx="231108" cy="911059"/>
              </a:xfrm>
              <a:prstGeom prst="rect">
                <a:avLst/>
              </a:prstGeom>
            </p:spPr>
          </p:pic>
          <p:pic>
            <p:nvPicPr>
              <p:cNvPr id="167" name="Picture 166"/>
              <p:cNvPicPr>
                <a:picLocks noChangeAspect="1"/>
              </p:cNvPicPr>
              <p:nvPr/>
            </p:nvPicPr>
            <p:blipFill rotWithShape="1">
              <a:blip r:embed="rId7" cstate="screen">
                <a:extLst>
                  <a:ext uri="{28A0092B-C50C-407E-A947-70E740481C1C}">
                    <a14:useLocalDpi xmlns:a14="http://schemas.microsoft.com/office/drawing/2010/main"/>
                  </a:ext>
                </a:extLst>
              </a:blip>
              <a:srcRect b="-1369"/>
              <a:stretch/>
            </p:blipFill>
            <p:spPr>
              <a:xfrm>
                <a:off x="6415365" y="1049233"/>
                <a:ext cx="231108" cy="911059"/>
              </a:xfrm>
              <a:prstGeom prst="rect">
                <a:avLst/>
              </a:prstGeom>
            </p:spPr>
          </p:pic>
          <p:pic>
            <p:nvPicPr>
              <p:cNvPr id="168" name="Picture 167"/>
              <p:cNvPicPr>
                <a:picLocks noChangeAspect="1"/>
              </p:cNvPicPr>
              <p:nvPr/>
            </p:nvPicPr>
            <p:blipFill rotWithShape="1">
              <a:blip r:embed="rId7" cstate="screen">
                <a:extLst>
                  <a:ext uri="{28A0092B-C50C-407E-A947-70E740481C1C}">
                    <a14:useLocalDpi xmlns:a14="http://schemas.microsoft.com/office/drawing/2010/main"/>
                  </a:ext>
                </a:extLst>
              </a:blip>
              <a:srcRect b="-1369"/>
              <a:stretch/>
            </p:blipFill>
            <p:spPr>
              <a:xfrm>
                <a:off x="6475957" y="1096175"/>
                <a:ext cx="231108" cy="911059"/>
              </a:xfrm>
              <a:prstGeom prst="rect">
                <a:avLst/>
              </a:prstGeom>
            </p:spPr>
          </p:pic>
          <p:pic>
            <p:nvPicPr>
              <p:cNvPr id="169" name="Picture 168"/>
              <p:cNvPicPr>
                <a:picLocks noChangeAspect="1"/>
              </p:cNvPicPr>
              <p:nvPr/>
            </p:nvPicPr>
            <p:blipFill rotWithShape="1">
              <a:blip r:embed="rId7" cstate="screen">
                <a:extLst>
                  <a:ext uri="{28A0092B-C50C-407E-A947-70E740481C1C}">
                    <a14:useLocalDpi xmlns:a14="http://schemas.microsoft.com/office/drawing/2010/main"/>
                  </a:ext>
                </a:extLst>
              </a:blip>
              <a:srcRect b="-1369"/>
              <a:stretch/>
            </p:blipFill>
            <p:spPr>
              <a:xfrm>
                <a:off x="6526737" y="1152855"/>
                <a:ext cx="231108" cy="911059"/>
              </a:xfrm>
              <a:prstGeom prst="rect">
                <a:avLst/>
              </a:prstGeom>
            </p:spPr>
          </p:pic>
        </p:grpSp>
        <p:grpSp>
          <p:nvGrpSpPr>
            <p:cNvPr id="161" name="Group 160"/>
            <p:cNvGrpSpPr/>
            <p:nvPr/>
          </p:nvGrpSpPr>
          <p:grpSpPr>
            <a:xfrm>
              <a:off x="6414042" y="3435793"/>
              <a:ext cx="286425" cy="689128"/>
              <a:chOff x="6379178" y="1005038"/>
              <a:chExt cx="378667" cy="1058876"/>
            </a:xfrm>
          </p:grpSpPr>
          <p:pic>
            <p:nvPicPr>
              <p:cNvPr id="162" name="Picture 161"/>
              <p:cNvPicPr>
                <a:picLocks noChangeAspect="1"/>
              </p:cNvPicPr>
              <p:nvPr/>
            </p:nvPicPr>
            <p:blipFill rotWithShape="1">
              <a:blip r:embed="rId7" cstate="screen">
                <a:extLst>
                  <a:ext uri="{28A0092B-C50C-407E-A947-70E740481C1C}">
                    <a14:useLocalDpi xmlns:a14="http://schemas.microsoft.com/office/drawing/2010/main"/>
                  </a:ext>
                </a:extLst>
              </a:blip>
              <a:srcRect b="-1369"/>
              <a:stretch/>
            </p:blipFill>
            <p:spPr>
              <a:xfrm>
                <a:off x="6379178" y="1005038"/>
                <a:ext cx="231108" cy="911059"/>
              </a:xfrm>
              <a:prstGeom prst="rect">
                <a:avLst/>
              </a:prstGeom>
            </p:spPr>
          </p:pic>
          <p:pic>
            <p:nvPicPr>
              <p:cNvPr id="163" name="Picture 162"/>
              <p:cNvPicPr>
                <a:picLocks noChangeAspect="1"/>
              </p:cNvPicPr>
              <p:nvPr/>
            </p:nvPicPr>
            <p:blipFill rotWithShape="1">
              <a:blip r:embed="rId7" cstate="screen">
                <a:extLst>
                  <a:ext uri="{28A0092B-C50C-407E-A947-70E740481C1C}">
                    <a14:useLocalDpi xmlns:a14="http://schemas.microsoft.com/office/drawing/2010/main"/>
                  </a:ext>
                </a:extLst>
              </a:blip>
              <a:srcRect b="-1369"/>
              <a:stretch/>
            </p:blipFill>
            <p:spPr>
              <a:xfrm>
                <a:off x="6415365" y="1049233"/>
                <a:ext cx="231108" cy="911059"/>
              </a:xfrm>
              <a:prstGeom prst="rect">
                <a:avLst/>
              </a:prstGeom>
            </p:spPr>
          </p:pic>
          <p:pic>
            <p:nvPicPr>
              <p:cNvPr id="164" name="Picture 163"/>
              <p:cNvPicPr>
                <a:picLocks noChangeAspect="1"/>
              </p:cNvPicPr>
              <p:nvPr/>
            </p:nvPicPr>
            <p:blipFill rotWithShape="1">
              <a:blip r:embed="rId7" cstate="screen">
                <a:extLst>
                  <a:ext uri="{28A0092B-C50C-407E-A947-70E740481C1C}">
                    <a14:useLocalDpi xmlns:a14="http://schemas.microsoft.com/office/drawing/2010/main"/>
                  </a:ext>
                </a:extLst>
              </a:blip>
              <a:srcRect b="-1369"/>
              <a:stretch/>
            </p:blipFill>
            <p:spPr>
              <a:xfrm>
                <a:off x="6475957" y="1096175"/>
                <a:ext cx="231108" cy="911059"/>
              </a:xfrm>
              <a:prstGeom prst="rect">
                <a:avLst/>
              </a:prstGeom>
            </p:spPr>
          </p:pic>
          <p:pic>
            <p:nvPicPr>
              <p:cNvPr id="165" name="Picture 164"/>
              <p:cNvPicPr>
                <a:picLocks noChangeAspect="1"/>
              </p:cNvPicPr>
              <p:nvPr/>
            </p:nvPicPr>
            <p:blipFill rotWithShape="1">
              <a:blip r:embed="rId7" cstate="screen">
                <a:extLst>
                  <a:ext uri="{28A0092B-C50C-407E-A947-70E740481C1C}">
                    <a14:useLocalDpi xmlns:a14="http://schemas.microsoft.com/office/drawing/2010/main"/>
                  </a:ext>
                </a:extLst>
              </a:blip>
              <a:srcRect b="-1369"/>
              <a:stretch/>
            </p:blipFill>
            <p:spPr>
              <a:xfrm>
                <a:off x="6526737" y="1152855"/>
                <a:ext cx="231108" cy="911059"/>
              </a:xfrm>
              <a:prstGeom prst="rect">
                <a:avLst/>
              </a:prstGeom>
            </p:spPr>
          </p:pic>
        </p:grpSp>
      </p:grpSp>
      <p:grpSp>
        <p:nvGrpSpPr>
          <p:cNvPr id="178" name="Group 177"/>
          <p:cNvGrpSpPr/>
          <p:nvPr/>
        </p:nvGrpSpPr>
        <p:grpSpPr>
          <a:xfrm flipH="1">
            <a:off x="10706066" y="2037578"/>
            <a:ext cx="273044" cy="2358559"/>
            <a:chOff x="6414042" y="1348829"/>
            <a:chExt cx="286425" cy="2776092"/>
          </a:xfrm>
        </p:grpSpPr>
        <p:grpSp>
          <p:nvGrpSpPr>
            <p:cNvPr id="179" name="Group 178"/>
            <p:cNvGrpSpPr/>
            <p:nvPr/>
          </p:nvGrpSpPr>
          <p:grpSpPr>
            <a:xfrm>
              <a:off x="6414042" y="1348829"/>
              <a:ext cx="286425" cy="689128"/>
              <a:chOff x="6379178" y="1005038"/>
              <a:chExt cx="378667" cy="1058876"/>
            </a:xfrm>
          </p:grpSpPr>
          <p:pic>
            <p:nvPicPr>
              <p:cNvPr id="195" name="Picture 194"/>
              <p:cNvPicPr>
                <a:picLocks noChangeAspect="1"/>
              </p:cNvPicPr>
              <p:nvPr/>
            </p:nvPicPr>
            <p:blipFill rotWithShape="1">
              <a:blip r:embed="rId7" cstate="screen">
                <a:extLst>
                  <a:ext uri="{28A0092B-C50C-407E-A947-70E740481C1C}">
                    <a14:useLocalDpi xmlns:a14="http://schemas.microsoft.com/office/drawing/2010/main"/>
                  </a:ext>
                </a:extLst>
              </a:blip>
              <a:srcRect b="-1369"/>
              <a:stretch/>
            </p:blipFill>
            <p:spPr>
              <a:xfrm>
                <a:off x="6379178" y="1005038"/>
                <a:ext cx="231108" cy="911059"/>
              </a:xfrm>
              <a:prstGeom prst="rect">
                <a:avLst/>
              </a:prstGeom>
            </p:spPr>
          </p:pic>
          <p:pic>
            <p:nvPicPr>
              <p:cNvPr id="196" name="Picture 195"/>
              <p:cNvPicPr>
                <a:picLocks noChangeAspect="1"/>
              </p:cNvPicPr>
              <p:nvPr/>
            </p:nvPicPr>
            <p:blipFill rotWithShape="1">
              <a:blip r:embed="rId7" cstate="screen">
                <a:extLst>
                  <a:ext uri="{28A0092B-C50C-407E-A947-70E740481C1C}">
                    <a14:useLocalDpi xmlns:a14="http://schemas.microsoft.com/office/drawing/2010/main"/>
                  </a:ext>
                </a:extLst>
              </a:blip>
              <a:srcRect b="-1369"/>
              <a:stretch/>
            </p:blipFill>
            <p:spPr>
              <a:xfrm>
                <a:off x="6415365" y="1049233"/>
                <a:ext cx="231108" cy="911059"/>
              </a:xfrm>
              <a:prstGeom prst="rect">
                <a:avLst/>
              </a:prstGeom>
            </p:spPr>
          </p:pic>
          <p:pic>
            <p:nvPicPr>
              <p:cNvPr id="197" name="Picture 196"/>
              <p:cNvPicPr>
                <a:picLocks noChangeAspect="1"/>
              </p:cNvPicPr>
              <p:nvPr/>
            </p:nvPicPr>
            <p:blipFill rotWithShape="1">
              <a:blip r:embed="rId7" cstate="screen">
                <a:extLst>
                  <a:ext uri="{28A0092B-C50C-407E-A947-70E740481C1C}">
                    <a14:useLocalDpi xmlns:a14="http://schemas.microsoft.com/office/drawing/2010/main"/>
                  </a:ext>
                </a:extLst>
              </a:blip>
              <a:srcRect b="-1369"/>
              <a:stretch/>
            </p:blipFill>
            <p:spPr>
              <a:xfrm>
                <a:off x="6475957" y="1096175"/>
                <a:ext cx="231108" cy="911059"/>
              </a:xfrm>
              <a:prstGeom prst="rect">
                <a:avLst/>
              </a:prstGeom>
            </p:spPr>
          </p:pic>
          <p:pic>
            <p:nvPicPr>
              <p:cNvPr id="198" name="Picture 197"/>
              <p:cNvPicPr>
                <a:picLocks noChangeAspect="1"/>
              </p:cNvPicPr>
              <p:nvPr/>
            </p:nvPicPr>
            <p:blipFill rotWithShape="1">
              <a:blip r:embed="rId7" cstate="screen">
                <a:extLst>
                  <a:ext uri="{28A0092B-C50C-407E-A947-70E740481C1C}">
                    <a14:useLocalDpi xmlns:a14="http://schemas.microsoft.com/office/drawing/2010/main"/>
                  </a:ext>
                </a:extLst>
              </a:blip>
              <a:srcRect b="-1369"/>
              <a:stretch/>
            </p:blipFill>
            <p:spPr>
              <a:xfrm>
                <a:off x="6526737" y="1152855"/>
                <a:ext cx="231108" cy="911059"/>
              </a:xfrm>
              <a:prstGeom prst="rect">
                <a:avLst/>
              </a:prstGeom>
            </p:spPr>
          </p:pic>
        </p:grpSp>
        <p:grpSp>
          <p:nvGrpSpPr>
            <p:cNvPr id="180" name="Group 179"/>
            <p:cNvGrpSpPr/>
            <p:nvPr/>
          </p:nvGrpSpPr>
          <p:grpSpPr>
            <a:xfrm>
              <a:off x="6414042" y="2061436"/>
              <a:ext cx="286425" cy="689128"/>
              <a:chOff x="6379178" y="1005038"/>
              <a:chExt cx="378667" cy="1058876"/>
            </a:xfrm>
          </p:grpSpPr>
          <p:pic>
            <p:nvPicPr>
              <p:cNvPr id="191" name="Picture 190"/>
              <p:cNvPicPr>
                <a:picLocks noChangeAspect="1"/>
              </p:cNvPicPr>
              <p:nvPr/>
            </p:nvPicPr>
            <p:blipFill rotWithShape="1">
              <a:blip r:embed="rId7" cstate="screen">
                <a:extLst>
                  <a:ext uri="{28A0092B-C50C-407E-A947-70E740481C1C}">
                    <a14:useLocalDpi xmlns:a14="http://schemas.microsoft.com/office/drawing/2010/main"/>
                  </a:ext>
                </a:extLst>
              </a:blip>
              <a:srcRect b="-1369"/>
              <a:stretch/>
            </p:blipFill>
            <p:spPr>
              <a:xfrm>
                <a:off x="6379178" y="1005038"/>
                <a:ext cx="231108" cy="911059"/>
              </a:xfrm>
              <a:prstGeom prst="rect">
                <a:avLst/>
              </a:prstGeom>
            </p:spPr>
          </p:pic>
          <p:pic>
            <p:nvPicPr>
              <p:cNvPr id="192" name="Picture 191"/>
              <p:cNvPicPr>
                <a:picLocks noChangeAspect="1"/>
              </p:cNvPicPr>
              <p:nvPr/>
            </p:nvPicPr>
            <p:blipFill rotWithShape="1">
              <a:blip r:embed="rId7" cstate="screen">
                <a:extLst>
                  <a:ext uri="{28A0092B-C50C-407E-A947-70E740481C1C}">
                    <a14:useLocalDpi xmlns:a14="http://schemas.microsoft.com/office/drawing/2010/main"/>
                  </a:ext>
                </a:extLst>
              </a:blip>
              <a:srcRect b="-1369"/>
              <a:stretch/>
            </p:blipFill>
            <p:spPr>
              <a:xfrm>
                <a:off x="6415365" y="1049233"/>
                <a:ext cx="231108" cy="911059"/>
              </a:xfrm>
              <a:prstGeom prst="rect">
                <a:avLst/>
              </a:prstGeom>
            </p:spPr>
          </p:pic>
          <p:pic>
            <p:nvPicPr>
              <p:cNvPr id="193" name="Picture 192"/>
              <p:cNvPicPr>
                <a:picLocks noChangeAspect="1"/>
              </p:cNvPicPr>
              <p:nvPr/>
            </p:nvPicPr>
            <p:blipFill rotWithShape="1">
              <a:blip r:embed="rId7" cstate="screen">
                <a:extLst>
                  <a:ext uri="{28A0092B-C50C-407E-A947-70E740481C1C}">
                    <a14:useLocalDpi xmlns:a14="http://schemas.microsoft.com/office/drawing/2010/main"/>
                  </a:ext>
                </a:extLst>
              </a:blip>
              <a:srcRect b="-1369"/>
              <a:stretch/>
            </p:blipFill>
            <p:spPr>
              <a:xfrm>
                <a:off x="6475957" y="1096175"/>
                <a:ext cx="231108" cy="911059"/>
              </a:xfrm>
              <a:prstGeom prst="rect">
                <a:avLst/>
              </a:prstGeom>
            </p:spPr>
          </p:pic>
          <p:pic>
            <p:nvPicPr>
              <p:cNvPr id="194" name="Picture 193"/>
              <p:cNvPicPr>
                <a:picLocks noChangeAspect="1"/>
              </p:cNvPicPr>
              <p:nvPr/>
            </p:nvPicPr>
            <p:blipFill rotWithShape="1">
              <a:blip r:embed="rId7" cstate="screen">
                <a:extLst>
                  <a:ext uri="{28A0092B-C50C-407E-A947-70E740481C1C}">
                    <a14:useLocalDpi xmlns:a14="http://schemas.microsoft.com/office/drawing/2010/main"/>
                  </a:ext>
                </a:extLst>
              </a:blip>
              <a:srcRect b="-1369"/>
              <a:stretch/>
            </p:blipFill>
            <p:spPr>
              <a:xfrm>
                <a:off x="6526737" y="1152855"/>
                <a:ext cx="231108" cy="911059"/>
              </a:xfrm>
              <a:prstGeom prst="rect">
                <a:avLst/>
              </a:prstGeom>
            </p:spPr>
          </p:pic>
        </p:grpSp>
        <p:grpSp>
          <p:nvGrpSpPr>
            <p:cNvPr id="181" name="Group 180"/>
            <p:cNvGrpSpPr/>
            <p:nvPr/>
          </p:nvGrpSpPr>
          <p:grpSpPr>
            <a:xfrm>
              <a:off x="6414042" y="2746665"/>
              <a:ext cx="286425" cy="689128"/>
              <a:chOff x="6379178" y="1005038"/>
              <a:chExt cx="378667" cy="1058876"/>
            </a:xfrm>
          </p:grpSpPr>
          <p:pic>
            <p:nvPicPr>
              <p:cNvPr id="187" name="Picture 186"/>
              <p:cNvPicPr>
                <a:picLocks noChangeAspect="1"/>
              </p:cNvPicPr>
              <p:nvPr/>
            </p:nvPicPr>
            <p:blipFill rotWithShape="1">
              <a:blip r:embed="rId7" cstate="screen">
                <a:extLst>
                  <a:ext uri="{28A0092B-C50C-407E-A947-70E740481C1C}">
                    <a14:useLocalDpi xmlns:a14="http://schemas.microsoft.com/office/drawing/2010/main"/>
                  </a:ext>
                </a:extLst>
              </a:blip>
              <a:srcRect b="-1369"/>
              <a:stretch/>
            </p:blipFill>
            <p:spPr>
              <a:xfrm>
                <a:off x="6379178" y="1005038"/>
                <a:ext cx="231108" cy="911059"/>
              </a:xfrm>
              <a:prstGeom prst="rect">
                <a:avLst/>
              </a:prstGeom>
            </p:spPr>
          </p:pic>
          <p:pic>
            <p:nvPicPr>
              <p:cNvPr id="188" name="Picture 187"/>
              <p:cNvPicPr>
                <a:picLocks noChangeAspect="1"/>
              </p:cNvPicPr>
              <p:nvPr/>
            </p:nvPicPr>
            <p:blipFill rotWithShape="1">
              <a:blip r:embed="rId7" cstate="screen">
                <a:extLst>
                  <a:ext uri="{28A0092B-C50C-407E-A947-70E740481C1C}">
                    <a14:useLocalDpi xmlns:a14="http://schemas.microsoft.com/office/drawing/2010/main"/>
                  </a:ext>
                </a:extLst>
              </a:blip>
              <a:srcRect b="-1369"/>
              <a:stretch/>
            </p:blipFill>
            <p:spPr>
              <a:xfrm>
                <a:off x="6415365" y="1049233"/>
                <a:ext cx="231108" cy="911059"/>
              </a:xfrm>
              <a:prstGeom prst="rect">
                <a:avLst/>
              </a:prstGeom>
            </p:spPr>
          </p:pic>
          <p:pic>
            <p:nvPicPr>
              <p:cNvPr id="189" name="Picture 188"/>
              <p:cNvPicPr>
                <a:picLocks noChangeAspect="1"/>
              </p:cNvPicPr>
              <p:nvPr/>
            </p:nvPicPr>
            <p:blipFill rotWithShape="1">
              <a:blip r:embed="rId7" cstate="screen">
                <a:extLst>
                  <a:ext uri="{28A0092B-C50C-407E-A947-70E740481C1C}">
                    <a14:useLocalDpi xmlns:a14="http://schemas.microsoft.com/office/drawing/2010/main"/>
                  </a:ext>
                </a:extLst>
              </a:blip>
              <a:srcRect b="-1369"/>
              <a:stretch/>
            </p:blipFill>
            <p:spPr>
              <a:xfrm>
                <a:off x="6475957" y="1096175"/>
                <a:ext cx="231108" cy="911059"/>
              </a:xfrm>
              <a:prstGeom prst="rect">
                <a:avLst/>
              </a:prstGeom>
            </p:spPr>
          </p:pic>
          <p:pic>
            <p:nvPicPr>
              <p:cNvPr id="190" name="Picture 189"/>
              <p:cNvPicPr>
                <a:picLocks noChangeAspect="1"/>
              </p:cNvPicPr>
              <p:nvPr/>
            </p:nvPicPr>
            <p:blipFill rotWithShape="1">
              <a:blip r:embed="rId7" cstate="screen">
                <a:extLst>
                  <a:ext uri="{28A0092B-C50C-407E-A947-70E740481C1C}">
                    <a14:useLocalDpi xmlns:a14="http://schemas.microsoft.com/office/drawing/2010/main"/>
                  </a:ext>
                </a:extLst>
              </a:blip>
              <a:srcRect b="-1369"/>
              <a:stretch/>
            </p:blipFill>
            <p:spPr>
              <a:xfrm>
                <a:off x="6526737" y="1152855"/>
                <a:ext cx="231108" cy="911059"/>
              </a:xfrm>
              <a:prstGeom prst="rect">
                <a:avLst/>
              </a:prstGeom>
            </p:spPr>
          </p:pic>
        </p:grpSp>
        <p:grpSp>
          <p:nvGrpSpPr>
            <p:cNvPr id="182" name="Group 181"/>
            <p:cNvGrpSpPr/>
            <p:nvPr/>
          </p:nvGrpSpPr>
          <p:grpSpPr>
            <a:xfrm>
              <a:off x="6414042" y="3435793"/>
              <a:ext cx="286425" cy="689128"/>
              <a:chOff x="6379178" y="1005038"/>
              <a:chExt cx="378667" cy="1058876"/>
            </a:xfrm>
          </p:grpSpPr>
          <p:pic>
            <p:nvPicPr>
              <p:cNvPr id="183" name="Picture 182"/>
              <p:cNvPicPr>
                <a:picLocks noChangeAspect="1"/>
              </p:cNvPicPr>
              <p:nvPr/>
            </p:nvPicPr>
            <p:blipFill rotWithShape="1">
              <a:blip r:embed="rId7" cstate="screen">
                <a:extLst>
                  <a:ext uri="{28A0092B-C50C-407E-A947-70E740481C1C}">
                    <a14:useLocalDpi xmlns:a14="http://schemas.microsoft.com/office/drawing/2010/main"/>
                  </a:ext>
                </a:extLst>
              </a:blip>
              <a:srcRect b="-1369"/>
              <a:stretch/>
            </p:blipFill>
            <p:spPr>
              <a:xfrm>
                <a:off x="6379178" y="1005038"/>
                <a:ext cx="231108" cy="911059"/>
              </a:xfrm>
              <a:prstGeom prst="rect">
                <a:avLst/>
              </a:prstGeom>
            </p:spPr>
          </p:pic>
          <p:pic>
            <p:nvPicPr>
              <p:cNvPr id="184" name="Picture 183"/>
              <p:cNvPicPr>
                <a:picLocks noChangeAspect="1"/>
              </p:cNvPicPr>
              <p:nvPr/>
            </p:nvPicPr>
            <p:blipFill rotWithShape="1">
              <a:blip r:embed="rId7" cstate="screen">
                <a:extLst>
                  <a:ext uri="{28A0092B-C50C-407E-A947-70E740481C1C}">
                    <a14:useLocalDpi xmlns:a14="http://schemas.microsoft.com/office/drawing/2010/main"/>
                  </a:ext>
                </a:extLst>
              </a:blip>
              <a:srcRect b="-1369"/>
              <a:stretch/>
            </p:blipFill>
            <p:spPr>
              <a:xfrm>
                <a:off x="6415365" y="1049233"/>
                <a:ext cx="231108" cy="911059"/>
              </a:xfrm>
              <a:prstGeom prst="rect">
                <a:avLst/>
              </a:prstGeom>
            </p:spPr>
          </p:pic>
          <p:pic>
            <p:nvPicPr>
              <p:cNvPr id="185" name="Picture 184"/>
              <p:cNvPicPr>
                <a:picLocks noChangeAspect="1"/>
              </p:cNvPicPr>
              <p:nvPr/>
            </p:nvPicPr>
            <p:blipFill rotWithShape="1">
              <a:blip r:embed="rId7" cstate="screen">
                <a:extLst>
                  <a:ext uri="{28A0092B-C50C-407E-A947-70E740481C1C}">
                    <a14:useLocalDpi xmlns:a14="http://schemas.microsoft.com/office/drawing/2010/main"/>
                  </a:ext>
                </a:extLst>
              </a:blip>
              <a:srcRect b="-1369"/>
              <a:stretch/>
            </p:blipFill>
            <p:spPr>
              <a:xfrm>
                <a:off x="6475957" y="1096175"/>
                <a:ext cx="231108" cy="911059"/>
              </a:xfrm>
              <a:prstGeom prst="rect">
                <a:avLst/>
              </a:prstGeom>
            </p:spPr>
          </p:pic>
          <p:pic>
            <p:nvPicPr>
              <p:cNvPr id="186" name="Picture 185"/>
              <p:cNvPicPr>
                <a:picLocks noChangeAspect="1"/>
              </p:cNvPicPr>
              <p:nvPr/>
            </p:nvPicPr>
            <p:blipFill rotWithShape="1">
              <a:blip r:embed="rId7" cstate="screen">
                <a:extLst>
                  <a:ext uri="{28A0092B-C50C-407E-A947-70E740481C1C}">
                    <a14:useLocalDpi xmlns:a14="http://schemas.microsoft.com/office/drawing/2010/main"/>
                  </a:ext>
                </a:extLst>
              </a:blip>
              <a:srcRect b="-1369"/>
              <a:stretch/>
            </p:blipFill>
            <p:spPr>
              <a:xfrm>
                <a:off x="6526737" y="1152855"/>
                <a:ext cx="231108" cy="911059"/>
              </a:xfrm>
              <a:prstGeom prst="rect">
                <a:avLst/>
              </a:prstGeom>
            </p:spPr>
          </p:pic>
        </p:grpSp>
      </p:grpSp>
      <p:cxnSp>
        <p:nvCxnSpPr>
          <p:cNvPr id="199" name="Straight Arrow Connector 198"/>
          <p:cNvCxnSpPr/>
          <p:nvPr/>
        </p:nvCxnSpPr>
        <p:spPr>
          <a:xfrm>
            <a:off x="6144380" y="2234422"/>
            <a:ext cx="247097" cy="0"/>
          </a:xfrm>
          <a:prstGeom prst="straightConnector1">
            <a:avLst/>
          </a:prstGeom>
          <a:ln>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a:off x="6144380" y="2313025"/>
            <a:ext cx="247097" cy="0"/>
          </a:xfrm>
          <a:prstGeom prst="straightConnector1">
            <a:avLst/>
          </a:prstGeom>
          <a:ln>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p:nvPr/>
        </p:nvCxnSpPr>
        <p:spPr>
          <a:xfrm>
            <a:off x="6144380" y="2392150"/>
            <a:ext cx="247097" cy="0"/>
          </a:xfrm>
          <a:prstGeom prst="straightConnector1">
            <a:avLst/>
          </a:prstGeom>
          <a:ln>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p:nvPr/>
        </p:nvCxnSpPr>
        <p:spPr>
          <a:xfrm>
            <a:off x="6144380" y="2464084"/>
            <a:ext cx="247097" cy="0"/>
          </a:xfrm>
          <a:prstGeom prst="straightConnector1">
            <a:avLst/>
          </a:prstGeom>
          <a:ln>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3" name="Straight Arrow Connector 202"/>
          <p:cNvCxnSpPr/>
          <p:nvPr/>
        </p:nvCxnSpPr>
        <p:spPr>
          <a:xfrm>
            <a:off x="6144380" y="2835841"/>
            <a:ext cx="247097" cy="0"/>
          </a:xfrm>
          <a:prstGeom prst="straightConnector1">
            <a:avLst/>
          </a:prstGeom>
          <a:ln>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p:cNvCxnSpPr/>
          <p:nvPr/>
        </p:nvCxnSpPr>
        <p:spPr>
          <a:xfrm>
            <a:off x="6144380" y="2914442"/>
            <a:ext cx="247097" cy="0"/>
          </a:xfrm>
          <a:prstGeom prst="straightConnector1">
            <a:avLst/>
          </a:prstGeom>
          <a:ln>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a:off x="6144380" y="2993569"/>
            <a:ext cx="247097" cy="0"/>
          </a:xfrm>
          <a:prstGeom prst="straightConnector1">
            <a:avLst/>
          </a:prstGeom>
          <a:ln>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a:off x="6144380" y="3065501"/>
            <a:ext cx="247097" cy="0"/>
          </a:xfrm>
          <a:prstGeom prst="straightConnector1">
            <a:avLst/>
          </a:prstGeom>
          <a:ln>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p:nvPr/>
        </p:nvCxnSpPr>
        <p:spPr>
          <a:xfrm>
            <a:off x="6144380" y="3375393"/>
            <a:ext cx="247097" cy="0"/>
          </a:xfrm>
          <a:prstGeom prst="straightConnector1">
            <a:avLst/>
          </a:prstGeom>
          <a:ln>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6144380" y="3453996"/>
            <a:ext cx="247097" cy="0"/>
          </a:xfrm>
          <a:prstGeom prst="straightConnector1">
            <a:avLst/>
          </a:prstGeom>
          <a:ln>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a:off x="6144380" y="3533121"/>
            <a:ext cx="247097" cy="0"/>
          </a:xfrm>
          <a:prstGeom prst="straightConnector1">
            <a:avLst/>
          </a:prstGeom>
          <a:ln>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6144380" y="3605054"/>
            <a:ext cx="247097" cy="0"/>
          </a:xfrm>
          <a:prstGeom prst="straightConnector1">
            <a:avLst/>
          </a:prstGeom>
          <a:ln>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p:nvPr/>
        </p:nvCxnSpPr>
        <p:spPr>
          <a:xfrm>
            <a:off x="6144380" y="3949778"/>
            <a:ext cx="247097" cy="0"/>
          </a:xfrm>
          <a:prstGeom prst="straightConnector1">
            <a:avLst/>
          </a:prstGeom>
          <a:ln>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p:cNvCxnSpPr/>
          <p:nvPr/>
        </p:nvCxnSpPr>
        <p:spPr>
          <a:xfrm>
            <a:off x="6144380" y="4028381"/>
            <a:ext cx="247097" cy="0"/>
          </a:xfrm>
          <a:prstGeom prst="straightConnector1">
            <a:avLst/>
          </a:prstGeom>
          <a:ln>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3" name="Straight Arrow Connector 212"/>
          <p:cNvCxnSpPr/>
          <p:nvPr/>
        </p:nvCxnSpPr>
        <p:spPr>
          <a:xfrm>
            <a:off x="6144380" y="4107506"/>
            <a:ext cx="247097" cy="0"/>
          </a:xfrm>
          <a:prstGeom prst="straightConnector1">
            <a:avLst/>
          </a:prstGeom>
          <a:ln>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p:nvPr/>
        </p:nvCxnSpPr>
        <p:spPr>
          <a:xfrm>
            <a:off x="6144380" y="4179440"/>
            <a:ext cx="247097" cy="0"/>
          </a:xfrm>
          <a:prstGeom prst="straightConnector1">
            <a:avLst/>
          </a:prstGeom>
          <a:ln>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p:nvPr/>
        </p:nvCxnSpPr>
        <p:spPr>
          <a:xfrm>
            <a:off x="10432170" y="2234422"/>
            <a:ext cx="247097" cy="0"/>
          </a:xfrm>
          <a:prstGeom prst="straightConnector1">
            <a:avLst/>
          </a:prstGeom>
          <a:ln>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p:nvPr/>
        </p:nvCxnSpPr>
        <p:spPr>
          <a:xfrm>
            <a:off x="10432170" y="2313025"/>
            <a:ext cx="247097" cy="0"/>
          </a:xfrm>
          <a:prstGeom prst="straightConnector1">
            <a:avLst/>
          </a:prstGeom>
          <a:ln>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p:nvPr/>
        </p:nvCxnSpPr>
        <p:spPr>
          <a:xfrm>
            <a:off x="10432170" y="2392150"/>
            <a:ext cx="247097" cy="0"/>
          </a:xfrm>
          <a:prstGeom prst="straightConnector1">
            <a:avLst/>
          </a:prstGeom>
          <a:ln>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8" name="Straight Arrow Connector 217"/>
          <p:cNvCxnSpPr/>
          <p:nvPr/>
        </p:nvCxnSpPr>
        <p:spPr>
          <a:xfrm>
            <a:off x="10432170" y="2464084"/>
            <a:ext cx="247097" cy="0"/>
          </a:xfrm>
          <a:prstGeom prst="straightConnector1">
            <a:avLst/>
          </a:prstGeom>
          <a:ln>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p:nvPr/>
        </p:nvCxnSpPr>
        <p:spPr>
          <a:xfrm>
            <a:off x="10432170" y="2835841"/>
            <a:ext cx="247097" cy="0"/>
          </a:xfrm>
          <a:prstGeom prst="straightConnector1">
            <a:avLst/>
          </a:prstGeom>
          <a:ln>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p:nvPr/>
        </p:nvCxnSpPr>
        <p:spPr>
          <a:xfrm>
            <a:off x="10432170" y="2914442"/>
            <a:ext cx="247097" cy="0"/>
          </a:xfrm>
          <a:prstGeom prst="straightConnector1">
            <a:avLst/>
          </a:prstGeom>
          <a:ln>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a:off x="10432170" y="2993569"/>
            <a:ext cx="247097" cy="0"/>
          </a:xfrm>
          <a:prstGeom prst="straightConnector1">
            <a:avLst/>
          </a:prstGeom>
          <a:ln>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2" name="Straight Arrow Connector 221"/>
          <p:cNvCxnSpPr/>
          <p:nvPr/>
        </p:nvCxnSpPr>
        <p:spPr>
          <a:xfrm>
            <a:off x="10432170" y="3065501"/>
            <a:ext cx="247097" cy="0"/>
          </a:xfrm>
          <a:prstGeom prst="straightConnector1">
            <a:avLst/>
          </a:prstGeom>
          <a:ln>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a:off x="10432170" y="3375393"/>
            <a:ext cx="247097" cy="0"/>
          </a:xfrm>
          <a:prstGeom prst="straightConnector1">
            <a:avLst/>
          </a:prstGeom>
          <a:ln>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p:nvPr/>
        </p:nvCxnSpPr>
        <p:spPr>
          <a:xfrm>
            <a:off x="10432170" y="3453996"/>
            <a:ext cx="247097" cy="0"/>
          </a:xfrm>
          <a:prstGeom prst="straightConnector1">
            <a:avLst/>
          </a:prstGeom>
          <a:ln>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5" name="Straight Arrow Connector 224"/>
          <p:cNvCxnSpPr/>
          <p:nvPr/>
        </p:nvCxnSpPr>
        <p:spPr>
          <a:xfrm>
            <a:off x="10432170" y="3533121"/>
            <a:ext cx="247097" cy="0"/>
          </a:xfrm>
          <a:prstGeom prst="straightConnector1">
            <a:avLst/>
          </a:prstGeom>
          <a:ln>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6" name="Straight Arrow Connector 225"/>
          <p:cNvCxnSpPr/>
          <p:nvPr/>
        </p:nvCxnSpPr>
        <p:spPr>
          <a:xfrm>
            <a:off x="10432170" y="3605054"/>
            <a:ext cx="247097" cy="0"/>
          </a:xfrm>
          <a:prstGeom prst="straightConnector1">
            <a:avLst/>
          </a:prstGeom>
          <a:ln>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7" name="Straight Arrow Connector 226"/>
          <p:cNvCxnSpPr/>
          <p:nvPr/>
        </p:nvCxnSpPr>
        <p:spPr>
          <a:xfrm>
            <a:off x="10432170" y="3949778"/>
            <a:ext cx="247097" cy="0"/>
          </a:xfrm>
          <a:prstGeom prst="straightConnector1">
            <a:avLst/>
          </a:prstGeom>
          <a:ln>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8" name="Straight Arrow Connector 227"/>
          <p:cNvCxnSpPr/>
          <p:nvPr/>
        </p:nvCxnSpPr>
        <p:spPr>
          <a:xfrm>
            <a:off x="10432170" y="4028381"/>
            <a:ext cx="247097" cy="0"/>
          </a:xfrm>
          <a:prstGeom prst="straightConnector1">
            <a:avLst/>
          </a:prstGeom>
          <a:ln>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p:cNvCxnSpPr/>
          <p:nvPr/>
        </p:nvCxnSpPr>
        <p:spPr>
          <a:xfrm>
            <a:off x="10432170" y="4107506"/>
            <a:ext cx="247097" cy="0"/>
          </a:xfrm>
          <a:prstGeom prst="straightConnector1">
            <a:avLst/>
          </a:prstGeom>
          <a:ln>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p:nvPr/>
        </p:nvCxnSpPr>
        <p:spPr>
          <a:xfrm>
            <a:off x="10432170" y="4179440"/>
            <a:ext cx="247097" cy="0"/>
          </a:xfrm>
          <a:prstGeom prst="straightConnector1">
            <a:avLst/>
          </a:prstGeom>
          <a:ln>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31" name="Picture 2" descr="C:\Users\IBM_AD~1\AppData\Local\Temp\notesC9812B\Cen3_chip.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010939" y="2737365"/>
            <a:ext cx="390759" cy="404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 name="Picture 2" descr="C:\Users\IBM_AD~1\AppData\Local\Temp\notesC9812B\Cen3_chip.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010939" y="3282913"/>
            <a:ext cx="390759" cy="404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 name="Picture 2" descr="C:\Users\IBM_AD~1\AppData\Local\Temp\notesC9812B\Cen3_chip.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010939" y="3833013"/>
            <a:ext cx="390759" cy="404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 name="Picture 2" descr="C:\Users\IBM_AD~1\AppData\Local\Temp\notesC9812B\Cen3_chip.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010939" y="2187266"/>
            <a:ext cx="390759" cy="404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 name="Group 234"/>
          <p:cNvGrpSpPr/>
          <p:nvPr/>
        </p:nvGrpSpPr>
        <p:grpSpPr>
          <a:xfrm>
            <a:off x="4588897" y="2322612"/>
            <a:ext cx="509735" cy="1647460"/>
            <a:chOff x="4789276" y="1684322"/>
            <a:chExt cx="534717" cy="1939108"/>
          </a:xfrm>
        </p:grpSpPr>
        <p:pic>
          <p:nvPicPr>
            <p:cNvPr id="236" name="Picture 235"/>
            <p:cNvPicPr>
              <a:picLocks noChangeAspect="1"/>
            </p:cNvPicPr>
            <p:nvPr/>
          </p:nvPicPr>
          <p:blipFill rotWithShape="1">
            <a:blip r:embed="rId5" cstate="screen">
              <a:extLst>
                <a:ext uri="{28A0092B-C50C-407E-A947-70E740481C1C}">
                  <a14:useLocalDpi xmlns:a14="http://schemas.microsoft.com/office/drawing/2010/main"/>
                </a:ext>
              </a:extLst>
            </a:blip>
            <a:srcRect b="-1369"/>
            <a:stretch/>
          </p:blipFill>
          <p:spPr>
            <a:xfrm>
              <a:off x="5092885" y="1684322"/>
              <a:ext cx="231108" cy="911059"/>
            </a:xfrm>
            <a:prstGeom prst="rect">
              <a:avLst/>
            </a:prstGeom>
          </p:spPr>
        </p:pic>
        <p:pic>
          <p:nvPicPr>
            <p:cNvPr id="237" name="Picture 236"/>
            <p:cNvPicPr>
              <a:picLocks noChangeAspect="1"/>
            </p:cNvPicPr>
            <p:nvPr/>
          </p:nvPicPr>
          <p:blipFill rotWithShape="1">
            <a:blip r:embed="rId5" cstate="screen">
              <a:extLst>
                <a:ext uri="{28A0092B-C50C-407E-A947-70E740481C1C}">
                  <a14:useLocalDpi xmlns:a14="http://schemas.microsoft.com/office/drawing/2010/main"/>
                </a:ext>
              </a:extLst>
            </a:blip>
            <a:srcRect b="-1369"/>
            <a:stretch/>
          </p:blipFill>
          <p:spPr>
            <a:xfrm>
              <a:off x="4789276" y="1684322"/>
              <a:ext cx="231108" cy="911059"/>
            </a:xfrm>
            <a:prstGeom prst="rect">
              <a:avLst/>
            </a:prstGeom>
          </p:spPr>
        </p:pic>
        <p:pic>
          <p:nvPicPr>
            <p:cNvPr id="238" name="Picture 237"/>
            <p:cNvPicPr>
              <a:picLocks noChangeAspect="1"/>
            </p:cNvPicPr>
            <p:nvPr/>
          </p:nvPicPr>
          <p:blipFill rotWithShape="1">
            <a:blip r:embed="rId5" cstate="screen">
              <a:extLst>
                <a:ext uri="{28A0092B-C50C-407E-A947-70E740481C1C}">
                  <a14:useLocalDpi xmlns:a14="http://schemas.microsoft.com/office/drawing/2010/main"/>
                </a:ext>
              </a:extLst>
            </a:blip>
            <a:srcRect b="-1369"/>
            <a:stretch/>
          </p:blipFill>
          <p:spPr>
            <a:xfrm>
              <a:off x="5092885" y="2712371"/>
              <a:ext cx="231108" cy="911059"/>
            </a:xfrm>
            <a:prstGeom prst="rect">
              <a:avLst/>
            </a:prstGeom>
          </p:spPr>
        </p:pic>
        <p:pic>
          <p:nvPicPr>
            <p:cNvPr id="239" name="Picture 238"/>
            <p:cNvPicPr>
              <a:picLocks noChangeAspect="1"/>
            </p:cNvPicPr>
            <p:nvPr/>
          </p:nvPicPr>
          <p:blipFill rotWithShape="1">
            <a:blip r:embed="rId5" cstate="screen">
              <a:extLst>
                <a:ext uri="{28A0092B-C50C-407E-A947-70E740481C1C}">
                  <a14:useLocalDpi xmlns:a14="http://schemas.microsoft.com/office/drawing/2010/main"/>
                </a:ext>
              </a:extLst>
            </a:blip>
            <a:srcRect b="-1369"/>
            <a:stretch/>
          </p:blipFill>
          <p:spPr>
            <a:xfrm>
              <a:off x="4789276" y="2712371"/>
              <a:ext cx="231108" cy="911059"/>
            </a:xfrm>
            <a:prstGeom prst="rect">
              <a:avLst/>
            </a:prstGeom>
          </p:spPr>
        </p:pic>
      </p:grpSp>
      <p:grpSp>
        <p:nvGrpSpPr>
          <p:cNvPr id="240" name="Group 239"/>
          <p:cNvGrpSpPr/>
          <p:nvPr/>
        </p:nvGrpSpPr>
        <p:grpSpPr>
          <a:xfrm rot="10800000">
            <a:off x="1356353" y="2306135"/>
            <a:ext cx="509735" cy="1647460"/>
            <a:chOff x="4789276" y="1684322"/>
            <a:chExt cx="534717" cy="1939108"/>
          </a:xfrm>
        </p:grpSpPr>
        <p:pic>
          <p:nvPicPr>
            <p:cNvPr id="241" name="Picture 240"/>
            <p:cNvPicPr>
              <a:picLocks noChangeAspect="1"/>
            </p:cNvPicPr>
            <p:nvPr/>
          </p:nvPicPr>
          <p:blipFill rotWithShape="1">
            <a:blip r:embed="rId5" cstate="screen">
              <a:extLst>
                <a:ext uri="{28A0092B-C50C-407E-A947-70E740481C1C}">
                  <a14:useLocalDpi xmlns:a14="http://schemas.microsoft.com/office/drawing/2010/main"/>
                </a:ext>
              </a:extLst>
            </a:blip>
            <a:srcRect b="-1369"/>
            <a:stretch/>
          </p:blipFill>
          <p:spPr>
            <a:xfrm>
              <a:off x="5092885" y="1684322"/>
              <a:ext cx="231108" cy="911059"/>
            </a:xfrm>
            <a:prstGeom prst="rect">
              <a:avLst/>
            </a:prstGeom>
          </p:spPr>
        </p:pic>
        <p:pic>
          <p:nvPicPr>
            <p:cNvPr id="242" name="Picture 241"/>
            <p:cNvPicPr>
              <a:picLocks noChangeAspect="1"/>
            </p:cNvPicPr>
            <p:nvPr/>
          </p:nvPicPr>
          <p:blipFill rotWithShape="1">
            <a:blip r:embed="rId5" cstate="screen">
              <a:extLst>
                <a:ext uri="{28A0092B-C50C-407E-A947-70E740481C1C}">
                  <a14:useLocalDpi xmlns:a14="http://schemas.microsoft.com/office/drawing/2010/main"/>
                </a:ext>
              </a:extLst>
            </a:blip>
            <a:srcRect b="-1369"/>
            <a:stretch/>
          </p:blipFill>
          <p:spPr>
            <a:xfrm>
              <a:off x="4789276" y="1684322"/>
              <a:ext cx="231108" cy="911059"/>
            </a:xfrm>
            <a:prstGeom prst="rect">
              <a:avLst/>
            </a:prstGeom>
          </p:spPr>
        </p:pic>
        <p:pic>
          <p:nvPicPr>
            <p:cNvPr id="243" name="Picture 242"/>
            <p:cNvPicPr>
              <a:picLocks noChangeAspect="1"/>
            </p:cNvPicPr>
            <p:nvPr/>
          </p:nvPicPr>
          <p:blipFill rotWithShape="1">
            <a:blip r:embed="rId5" cstate="screen">
              <a:extLst>
                <a:ext uri="{28A0092B-C50C-407E-A947-70E740481C1C}">
                  <a14:useLocalDpi xmlns:a14="http://schemas.microsoft.com/office/drawing/2010/main"/>
                </a:ext>
              </a:extLst>
            </a:blip>
            <a:srcRect b="-1369"/>
            <a:stretch/>
          </p:blipFill>
          <p:spPr>
            <a:xfrm>
              <a:off x="5092885" y="2712371"/>
              <a:ext cx="231108" cy="911059"/>
            </a:xfrm>
            <a:prstGeom prst="rect">
              <a:avLst/>
            </a:prstGeom>
          </p:spPr>
        </p:pic>
        <p:pic>
          <p:nvPicPr>
            <p:cNvPr id="244" name="Picture 243"/>
            <p:cNvPicPr>
              <a:picLocks noChangeAspect="1"/>
            </p:cNvPicPr>
            <p:nvPr/>
          </p:nvPicPr>
          <p:blipFill rotWithShape="1">
            <a:blip r:embed="rId5" cstate="screen">
              <a:extLst>
                <a:ext uri="{28A0092B-C50C-407E-A947-70E740481C1C}">
                  <a14:useLocalDpi xmlns:a14="http://schemas.microsoft.com/office/drawing/2010/main"/>
                </a:ext>
              </a:extLst>
            </a:blip>
            <a:srcRect b="-1369"/>
            <a:stretch/>
          </p:blipFill>
          <p:spPr>
            <a:xfrm>
              <a:off x="4789276" y="2712371"/>
              <a:ext cx="231108" cy="911059"/>
            </a:xfrm>
            <a:prstGeom prst="rect">
              <a:avLst/>
            </a:prstGeom>
          </p:spPr>
        </p:pic>
      </p:grpSp>
      <p:cxnSp>
        <p:nvCxnSpPr>
          <p:cNvPr id="245" name="Straight Arrow Connector 244"/>
          <p:cNvCxnSpPr/>
          <p:nvPr/>
        </p:nvCxnSpPr>
        <p:spPr bwMode="auto">
          <a:xfrm flipH="1">
            <a:off x="4210572" y="2498635"/>
            <a:ext cx="351513" cy="1"/>
          </a:xfrm>
          <a:prstGeom prst="straightConnector1">
            <a:avLst/>
          </a:prstGeom>
          <a:noFill/>
          <a:ln w="3810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246" name="Straight Arrow Connector 245"/>
          <p:cNvCxnSpPr/>
          <p:nvPr/>
        </p:nvCxnSpPr>
        <p:spPr bwMode="auto">
          <a:xfrm flipH="1">
            <a:off x="4210573" y="2779142"/>
            <a:ext cx="591196" cy="0"/>
          </a:xfrm>
          <a:prstGeom prst="straightConnector1">
            <a:avLst/>
          </a:prstGeom>
          <a:noFill/>
          <a:ln w="3810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247" name="Straight Arrow Connector 246"/>
          <p:cNvCxnSpPr/>
          <p:nvPr/>
        </p:nvCxnSpPr>
        <p:spPr bwMode="auto">
          <a:xfrm flipH="1">
            <a:off x="4210572" y="3427414"/>
            <a:ext cx="351513" cy="1"/>
          </a:xfrm>
          <a:prstGeom prst="straightConnector1">
            <a:avLst/>
          </a:prstGeom>
          <a:noFill/>
          <a:ln w="3810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248" name="Straight Arrow Connector 247"/>
          <p:cNvCxnSpPr/>
          <p:nvPr/>
        </p:nvCxnSpPr>
        <p:spPr bwMode="auto">
          <a:xfrm flipH="1">
            <a:off x="4210573" y="3707921"/>
            <a:ext cx="591196" cy="0"/>
          </a:xfrm>
          <a:prstGeom prst="straightConnector1">
            <a:avLst/>
          </a:prstGeom>
          <a:noFill/>
          <a:ln w="3810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249" name="Straight Arrow Connector 248"/>
          <p:cNvCxnSpPr/>
          <p:nvPr/>
        </p:nvCxnSpPr>
        <p:spPr bwMode="auto">
          <a:xfrm flipH="1">
            <a:off x="1877092" y="3427414"/>
            <a:ext cx="351513" cy="1"/>
          </a:xfrm>
          <a:prstGeom prst="straightConnector1">
            <a:avLst/>
          </a:prstGeom>
          <a:noFill/>
          <a:ln w="3810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250" name="Straight Arrow Connector 249"/>
          <p:cNvCxnSpPr/>
          <p:nvPr/>
        </p:nvCxnSpPr>
        <p:spPr bwMode="auto">
          <a:xfrm flipH="1">
            <a:off x="1611626" y="3707921"/>
            <a:ext cx="591196" cy="0"/>
          </a:xfrm>
          <a:prstGeom prst="straightConnector1">
            <a:avLst/>
          </a:prstGeom>
          <a:noFill/>
          <a:ln w="3810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251" name="Straight Arrow Connector 250"/>
          <p:cNvCxnSpPr/>
          <p:nvPr/>
        </p:nvCxnSpPr>
        <p:spPr bwMode="auto">
          <a:xfrm flipH="1">
            <a:off x="1877092" y="2616206"/>
            <a:ext cx="351513" cy="1"/>
          </a:xfrm>
          <a:prstGeom prst="straightConnector1">
            <a:avLst/>
          </a:prstGeom>
          <a:noFill/>
          <a:ln w="3810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252" name="Straight Arrow Connector 251"/>
          <p:cNvCxnSpPr/>
          <p:nvPr/>
        </p:nvCxnSpPr>
        <p:spPr bwMode="auto">
          <a:xfrm flipH="1">
            <a:off x="1611626" y="2896712"/>
            <a:ext cx="591196" cy="0"/>
          </a:xfrm>
          <a:prstGeom prst="straightConnector1">
            <a:avLst/>
          </a:prstGeom>
          <a:noFill/>
          <a:ln w="3810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grpSp>
        <p:nvGrpSpPr>
          <p:cNvPr id="253" name="Group 252"/>
          <p:cNvGrpSpPr/>
          <p:nvPr/>
        </p:nvGrpSpPr>
        <p:grpSpPr>
          <a:xfrm>
            <a:off x="6873074" y="2344605"/>
            <a:ext cx="519167" cy="1659371"/>
            <a:chOff x="7431172" y="1729873"/>
            <a:chExt cx="544611" cy="1953127"/>
          </a:xfrm>
        </p:grpSpPr>
        <p:cxnSp>
          <p:nvCxnSpPr>
            <p:cNvPr id="254" name="Straight Arrow Connector 253"/>
            <p:cNvCxnSpPr/>
            <p:nvPr/>
          </p:nvCxnSpPr>
          <p:spPr bwMode="auto">
            <a:xfrm flipH="1">
              <a:off x="7450668" y="2335696"/>
              <a:ext cx="525115" cy="695371"/>
            </a:xfrm>
            <a:prstGeom prst="straightConnector1">
              <a:avLst/>
            </a:prstGeom>
            <a:noFill/>
            <a:ln w="4445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255" name="Straight Arrow Connector 254"/>
            <p:cNvCxnSpPr/>
            <p:nvPr/>
          </p:nvCxnSpPr>
          <p:spPr bwMode="auto">
            <a:xfrm flipH="1" flipV="1">
              <a:off x="7431172" y="1729873"/>
              <a:ext cx="534672" cy="168501"/>
            </a:xfrm>
            <a:prstGeom prst="straightConnector1">
              <a:avLst/>
            </a:prstGeom>
            <a:noFill/>
            <a:ln w="4445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256" name="Straight Arrow Connector 255"/>
            <p:cNvCxnSpPr/>
            <p:nvPr/>
          </p:nvCxnSpPr>
          <p:spPr bwMode="auto">
            <a:xfrm flipH="1">
              <a:off x="7431173" y="2077278"/>
              <a:ext cx="524732" cy="334604"/>
            </a:xfrm>
            <a:prstGeom prst="straightConnector1">
              <a:avLst/>
            </a:prstGeom>
            <a:noFill/>
            <a:ln w="4445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257" name="Straight Arrow Connector 256"/>
            <p:cNvCxnSpPr/>
            <p:nvPr/>
          </p:nvCxnSpPr>
          <p:spPr bwMode="auto">
            <a:xfrm flipH="1">
              <a:off x="7450667" y="2719615"/>
              <a:ext cx="505238" cy="963385"/>
            </a:xfrm>
            <a:prstGeom prst="straightConnector1">
              <a:avLst/>
            </a:prstGeom>
            <a:noFill/>
            <a:ln w="4445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grpSp>
      <p:sp>
        <p:nvSpPr>
          <p:cNvPr id="258" name="Rectangle 6"/>
          <p:cNvSpPr>
            <a:spLocks noChangeAspect="1" noChangeArrowheads="1"/>
          </p:cNvSpPr>
          <p:nvPr/>
        </p:nvSpPr>
        <p:spPr bwMode="auto">
          <a:xfrm>
            <a:off x="1538833" y="4747986"/>
            <a:ext cx="4133819" cy="1824346"/>
          </a:xfrm>
          <a:prstGeom prst="rect">
            <a:avLst/>
          </a:prstGeom>
          <a:noFill/>
          <a:ln>
            <a:noFill/>
          </a:ln>
          <a:effectLst/>
          <a:extLst/>
        </p:spPr>
        <p:txBody>
          <a:bodyPr wrap="square" lIns="0" tIns="0" rIns="0" bIns="0">
            <a:spAutoFit/>
          </a:bodyPr>
          <a:lstStyle>
            <a:lvl1pPr algn="l" defTabSz="457200" eaLnBrk="0" hangingPunct="0">
              <a:defRPr sz="2400">
                <a:solidFill>
                  <a:schemeClr val="tx1"/>
                </a:solidFill>
                <a:latin typeface="Arial" panose="020B0604020202020204" pitchFamily="34" charset="0"/>
                <a:ea typeface="MS PGothic" panose="020B0600070205080204" pitchFamily="34" charset="-128"/>
              </a:defRPr>
            </a:lvl1pPr>
            <a:lvl2pPr marL="742950" indent="-285750" algn="l" defTabSz="457200" eaLnBrk="0" hangingPunct="0">
              <a:defRPr sz="2400">
                <a:solidFill>
                  <a:schemeClr val="tx1"/>
                </a:solidFill>
                <a:latin typeface="Arial" panose="020B0604020202020204" pitchFamily="34" charset="0"/>
                <a:ea typeface="MS PGothic" panose="020B0600070205080204" pitchFamily="34" charset="-128"/>
              </a:defRPr>
            </a:lvl2pPr>
            <a:lvl3pPr marL="1143000" indent="-228600" algn="l" defTabSz="457200" eaLnBrk="0" hangingPunct="0">
              <a:defRPr sz="2400">
                <a:solidFill>
                  <a:schemeClr val="tx1"/>
                </a:solidFill>
                <a:latin typeface="Arial" panose="020B0604020202020204" pitchFamily="34" charset="0"/>
                <a:ea typeface="MS PGothic" panose="020B0600070205080204" pitchFamily="34" charset="-128"/>
              </a:defRPr>
            </a:lvl3pPr>
            <a:lvl4pPr marL="1600200" indent="-228600" algn="l" defTabSz="457200" eaLnBrk="0" hangingPunct="0">
              <a:defRPr sz="2400">
                <a:solidFill>
                  <a:schemeClr val="tx1"/>
                </a:solidFill>
                <a:latin typeface="Arial" panose="020B0604020202020204" pitchFamily="34" charset="0"/>
                <a:ea typeface="MS PGothic" panose="020B0600070205080204" pitchFamily="34" charset="-128"/>
              </a:defRPr>
            </a:lvl4pPr>
            <a:lvl5pPr marL="2057400" indent="-228600" algn="l" defTabSz="4572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457189" indent="-457189" eaLnBrk="1" hangingPunct="1">
              <a:lnSpc>
                <a:spcPct val="90000"/>
              </a:lnSpc>
              <a:spcAft>
                <a:spcPts val="800"/>
              </a:spcAft>
              <a:buFont typeface="Arial" panose="020B0604020202020204" pitchFamily="34" charset="0"/>
              <a:buChar char="•"/>
              <a:defRPr/>
            </a:pPr>
            <a:r>
              <a:rPr lang="en-US" sz="1467" dirty="0">
                <a:ea typeface="ヒラギノ角ゴ Pro W3"/>
                <a:cs typeface="ヒラギノ角ゴ Pro W3"/>
              </a:rPr>
              <a:t>Up to 170 GB/s of bandwidth</a:t>
            </a:r>
          </a:p>
          <a:p>
            <a:pPr marL="457189" indent="-457189" eaLnBrk="1" hangingPunct="1">
              <a:lnSpc>
                <a:spcPct val="90000"/>
              </a:lnSpc>
              <a:spcAft>
                <a:spcPts val="800"/>
              </a:spcAft>
              <a:buFont typeface="Arial" panose="020B0604020202020204" pitchFamily="34" charset="0"/>
              <a:buChar char="•"/>
              <a:defRPr/>
            </a:pPr>
            <a:r>
              <a:rPr lang="en-US" sz="1467" dirty="0">
                <a:cs typeface="Arial"/>
              </a:rPr>
              <a:t>Low latency access</a:t>
            </a:r>
          </a:p>
          <a:p>
            <a:pPr marL="457189" indent="-457189" eaLnBrk="1" hangingPunct="1">
              <a:lnSpc>
                <a:spcPct val="90000"/>
              </a:lnSpc>
              <a:spcAft>
                <a:spcPts val="800"/>
              </a:spcAft>
              <a:buFont typeface="Arial" panose="020B0604020202020204" pitchFamily="34" charset="0"/>
              <a:buChar char="•"/>
              <a:defRPr/>
            </a:pPr>
            <a:r>
              <a:rPr lang="en-US" sz="1467" dirty="0">
                <a:cs typeface="Arial"/>
              </a:rPr>
              <a:t>Commodity packaging form factor</a:t>
            </a:r>
          </a:p>
          <a:p>
            <a:pPr marL="457189" indent="-457189" eaLnBrk="1" hangingPunct="1">
              <a:lnSpc>
                <a:spcPct val="90000"/>
              </a:lnSpc>
              <a:spcAft>
                <a:spcPts val="800"/>
              </a:spcAft>
              <a:buFont typeface="Arial" panose="020B0604020202020204" pitchFamily="34" charset="0"/>
              <a:buChar char="•"/>
              <a:defRPr/>
            </a:pPr>
            <a:r>
              <a:rPr lang="en-US" sz="1467" dirty="0">
                <a:cs typeface="Arial"/>
              </a:rPr>
              <a:t>Adaptive 64B / 128B reads</a:t>
            </a:r>
          </a:p>
          <a:p>
            <a:pPr marL="457189" indent="-457189" eaLnBrk="1" hangingPunct="1">
              <a:lnSpc>
                <a:spcPct val="90000"/>
              </a:lnSpc>
              <a:spcAft>
                <a:spcPts val="800"/>
              </a:spcAft>
              <a:buFont typeface="Arial" panose="020B0604020202020204" pitchFamily="34" charset="0"/>
              <a:buChar char="•"/>
              <a:defRPr/>
            </a:pPr>
            <a:r>
              <a:rPr lang="en-US" sz="1467" dirty="0">
                <a:cs typeface="Arial"/>
              </a:rPr>
              <a:t>Simplified design point</a:t>
            </a:r>
          </a:p>
          <a:p>
            <a:pPr marL="457189" indent="-457189" eaLnBrk="1" hangingPunct="1">
              <a:lnSpc>
                <a:spcPct val="90000"/>
              </a:lnSpc>
              <a:spcAft>
                <a:spcPts val="800"/>
              </a:spcAft>
              <a:buFont typeface="Arial" panose="020B0604020202020204" pitchFamily="34" charset="0"/>
              <a:buChar char="•"/>
              <a:defRPr/>
            </a:pPr>
            <a:endParaRPr lang="en-US" sz="2133" dirty="0">
              <a:cs typeface="Arial"/>
            </a:endParaRPr>
          </a:p>
        </p:txBody>
      </p:sp>
      <p:sp>
        <p:nvSpPr>
          <p:cNvPr id="259" name="Rectangle 6"/>
          <p:cNvSpPr>
            <a:spLocks noChangeAspect="1" noChangeArrowheads="1"/>
          </p:cNvSpPr>
          <p:nvPr/>
        </p:nvSpPr>
        <p:spPr bwMode="auto">
          <a:xfrm>
            <a:off x="6123396" y="4747985"/>
            <a:ext cx="5347592" cy="1426353"/>
          </a:xfrm>
          <a:prstGeom prst="rect">
            <a:avLst/>
          </a:prstGeom>
          <a:noFill/>
          <a:ln>
            <a:noFill/>
          </a:ln>
          <a:effectLst/>
          <a:extLst/>
        </p:spPr>
        <p:txBody>
          <a:bodyPr wrap="square" lIns="0" tIns="0" rIns="0" bIns="0">
            <a:spAutoFit/>
          </a:bodyPr>
          <a:lstStyle>
            <a:lvl1pPr algn="l" defTabSz="457200" eaLnBrk="0" hangingPunct="0">
              <a:defRPr sz="2400">
                <a:solidFill>
                  <a:schemeClr val="tx1"/>
                </a:solidFill>
                <a:latin typeface="Arial" panose="020B0604020202020204" pitchFamily="34" charset="0"/>
                <a:ea typeface="MS PGothic" panose="020B0600070205080204" pitchFamily="34" charset="-128"/>
              </a:defRPr>
            </a:lvl1pPr>
            <a:lvl2pPr marL="742950" indent="-285750" algn="l" defTabSz="457200" eaLnBrk="0" hangingPunct="0">
              <a:defRPr sz="2400">
                <a:solidFill>
                  <a:schemeClr val="tx1"/>
                </a:solidFill>
                <a:latin typeface="Arial" panose="020B0604020202020204" pitchFamily="34" charset="0"/>
                <a:ea typeface="MS PGothic" panose="020B0600070205080204" pitchFamily="34" charset="-128"/>
              </a:defRPr>
            </a:lvl2pPr>
            <a:lvl3pPr marL="1143000" indent="-228600" algn="l" defTabSz="457200" eaLnBrk="0" hangingPunct="0">
              <a:defRPr sz="2400">
                <a:solidFill>
                  <a:schemeClr val="tx1"/>
                </a:solidFill>
                <a:latin typeface="Arial" panose="020B0604020202020204" pitchFamily="34" charset="0"/>
                <a:ea typeface="MS PGothic" panose="020B0600070205080204" pitchFamily="34" charset="-128"/>
              </a:defRPr>
            </a:lvl3pPr>
            <a:lvl4pPr marL="1600200" indent="-228600" algn="l" defTabSz="457200" eaLnBrk="0" hangingPunct="0">
              <a:defRPr sz="2400">
                <a:solidFill>
                  <a:schemeClr val="tx1"/>
                </a:solidFill>
                <a:latin typeface="Arial" panose="020B0604020202020204" pitchFamily="34" charset="0"/>
                <a:ea typeface="MS PGothic" panose="020B0600070205080204" pitchFamily="34" charset="-128"/>
              </a:defRPr>
            </a:lvl4pPr>
            <a:lvl5pPr marL="2057400" indent="-228600" algn="l" defTabSz="4572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457189" indent="-457189" eaLnBrk="1" hangingPunct="1">
              <a:lnSpc>
                <a:spcPct val="90000"/>
              </a:lnSpc>
              <a:spcAft>
                <a:spcPts val="800"/>
              </a:spcAft>
              <a:buFont typeface="Arial" panose="020B0604020202020204" pitchFamily="34" charset="0"/>
              <a:buChar char="•"/>
              <a:defRPr/>
            </a:pPr>
            <a:r>
              <a:rPr lang="en-US" sz="1467" dirty="0">
                <a:cs typeface="Arial"/>
              </a:rPr>
              <a:t>Up to 230 GB/s of bandwidth </a:t>
            </a:r>
          </a:p>
          <a:p>
            <a:pPr marL="457189" indent="-457189" eaLnBrk="1" hangingPunct="1">
              <a:lnSpc>
                <a:spcPct val="90000"/>
              </a:lnSpc>
              <a:spcAft>
                <a:spcPts val="800"/>
              </a:spcAft>
              <a:buFont typeface="Arial" panose="020B0604020202020204" pitchFamily="34" charset="0"/>
              <a:buChar char="•"/>
              <a:defRPr/>
            </a:pPr>
            <a:r>
              <a:rPr lang="en-US" sz="1467" dirty="0">
                <a:cs typeface="Arial"/>
              </a:rPr>
              <a:t>Extreme capacity – up to 8TB / socket</a:t>
            </a:r>
          </a:p>
          <a:p>
            <a:pPr marL="457189" indent="-457189" eaLnBrk="1" hangingPunct="1">
              <a:lnSpc>
                <a:spcPct val="90000"/>
              </a:lnSpc>
              <a:spcAft>
                <a:spcPts val="800"/>
              </a:spcAft>
              <a:buFont typeface="Arial" panose="020B0604020202020204" pitchFamily="34" charset="0"/>
              <a:buChar char="•"/>
              <a:defRPr/>
            </a:pPr>
            <a:r>
              <a:rPr lang="en-US" sz="1467" dirty="0">
                <a:cs typeface="Arial"/>
              </a:rPr>
              <a:t>Superior RAS with chip kill and lane sparing</a:t>
            </a:r>
          </a:p>
          <a:p>
            <a:pPr marL="457189" indent="-457189" eaLnBrk="1" hangingPunct="1">
              <a:lnSpc>
                <a:spcPct val="90000"/>
              </a:lnSpc>
              <a:spcAft>
                <a:spcPts val="800"/>
              </a:spcAft>
              <a:buFont typeface="Arial" panose="020B0604020202020204" pitchFamily="34" charset="0"/>
              <a:buChar char="•"/>
              <a:defRPr/>
            </a:pPr>
            <a:r>
              <a:rPr lang="en-US" sz="1467" dirty="0">
                <a:cs typeface="Arial"/>
              </a:rPr>
              <a:t>Compatible with POWER8 system memory</a:t>
            </a:r>
          </a:p>
          <a:p>
            <a:pPr marL="457189" indent="-457189" eaLnBrk="1" hangingPunct="1">
              <a:lnSpc>
                <a:spcPct val="90000"/>
              </a:lnSpc>
              <a:spcAft>
                <a:spcPts val="800"/>
              </a:spcAft>
              <a:buFont typeface="Arial" panose="020B0604020202020204" pitchFamily="34" charset="0"/>
              <a:buChar char="•"/>
              <a:defRPr/>
            </a:pPr>
            <a:r>
              <a:rPr lang="en-US" sz="1467" dirty="0">
                <a:cs typeface="Arial"/>
              </a:rPr>
              <a:t>Agnostic interface for alternate memory innovations</a:t>
            </a:r>
          </a:p>
        </p:txBody>
      </p:sp>
      <p:sp>
        <p:nvSpPr>
          <p:cNvPr id="260" name="Rectangle 259"/>
          <p:cNvSpPr/>
          <p:nvPr/>
        </p:nvSpPr>
        <p:spPr bwMode="auto">
          <a:xfrm>
            <a:off x="7416983" y="2234422"/>
            <a:ext cx="2014556" cy="1945016"/>
          </a:xfrm>
          <a:prstGeom prst="rect">
            <a:avLst/>
          </a:prstGeom>
          <a:gradFill>
            <a:gsLst>
              <a:gs pos="0">
                <a:schemeClr val="bg2">
                  <a:alpha val="40000"/>
                </a:schemeClr>
              </a:gs>
              <a:gs pos="50000">
                <a:schemeClr val="tx1">
                  <a:alpha val="40000"/>
                </a:schemeClr>
              </a:gs>
              <a:gs pos="100000">
                <a:schemeClr val="bg2">
                  <a:alpha val="50000"/>
                </a:schemeClr>
              </a:gs>
            </a:gsLst>
            <a:lin ang="2700000" scaled="1"/>
          </a:gradFill>
          <a:ln w="9525">
            <a:noFill/>
            <a:miter lim="800000"/>
            <a:headEnd/>
            <a:tailEnd/>
          </a:ln>
          <a:effectLst>
            <a:outerShdw dist="12700" dir="5400000" algn="t" rotWithShape="0">
              <a:srgbClr val="000000">
                <a:alpha val="9000"/>
              </a:srgbClr>
            </a:outerShdw>
          </a:effectLst>
        </p:spPr>
        <p:txBody>
          <a:bodyPr lIns="280416" tIns="81280" rIns="120000" bIns="81280" rtlCol="0" anchor="ctr"/>
          <a:lstStyle/>
          <a:p>
            <a:pPr marL="457189" indent="-457189" algn="ctr" defTabSz="948243">
              <a:spcBef>
                <a:spcPct val="40000"/>
              </a:spcBef>
            </a:pPr>
            <a:endParaRPr lang="en-US" sz="1600" b="1" i="1" dirty="0">
              <a:latin typeface="Arial" charset="0"/>
            </a:endParaRPr>
          </a:p>
        </p:txBody>
      </p:sp>
    </p:spTree>
    <p:extLst>
      <p:ext uri="{BB962C8B-B14F-4D97-AF65-F5344CB8AC3E}">
        <p14:creationId xmlns:p14="http://schemas.microsoft.com/office/powerpoint/2010/main" val="335401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751F2-B421-48CA-AE38-968E7129CF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B0824FA5-14EF-4B36-8D2D-A6F6D9C0C7F8}"/>
              </a:ext>
            </a:extLst>
          </p:cNvPr>
          <p:cNvSpPr>
            <a:spLocks noGrp="1"/>
          </p:cNvSpPr>
          <p:nvPr>
            <p:ph type="title"/>
          </p:nvPr>
        </p:nvSpPr>
        <p:spPr>
          <a:noFill/>
        </p:spPr>
        <p:txBody>
          <a:bodyPr/>
          <a:lstStyle/>
          <a:p>
            <a:pPr algn="r"/>
            <a:r>
              <a:rPr lang="en-US" sz="4800" dirty="0">
                <a:solidFill>
                  <a:schemeClr val="bg1"/>
                </a:solidFill>
              </a:rPr>
              <a:t>Systems designed to </a:t>
            </a:r>
            <a:br>
              <a:rPr lang="en-US" sz="4800" dirty="0">
                <a:solidFill>
                  <a:schemeClr val="bg1"/>
                </a:solidFill>
              </a:rPr>
            </a:br>
            <a:r>
              <a:rPr lang="en-US" sz="4800" dirty="0">
                <a:solidFill>
                  <a:schemeClr val="bg1"/>
                </a:solidFill>
              </a:rPr>
              <a:t>crush Big Data and </a:t>
            </a:r>
            <a:br>
              <a:rPr lang="en-US" sz="4800" dirty="0">
                <a:solidFill>
                  <a:schemeClr val="bg1"/>
                </a:solidFill>
              </a:rPr>
            </a:br>
            <a:r>
              <a:rPr lang="en-US" sz="4800" dirty="0">
                <a:solidFill>
                  <a:schemeClr val="bg1"/>
                </a:solidFill>
              </a:rPr>
              <a:t>AI workloads</a:t>
            </a:r>
          </a:p>
        </p:txBody>
      </p:sp>
      <p:sp>
        <p:nvSpPr>
          <p:cNvPr id="7" name="Content Placeholder 6">
            <a:extLst>
              <a:ext uri="{FF2B5EF4-FFF2-40B4-BE49-F238E27FC236}">
                <a16:creationId xmlns:a16="http://schemas.microsoft.com/office/drawing/2014/main" id="{53487415-D5F7-442F-A52C-755DC6BCA711}"/>
              </a:ext>
            </a:extLst>
          </p:cNvPr>
          <p:cNvSpPr>
            <a:spLocks noGrp="1"/>
          </p:cNvSpPr>
          <p:nvPr>
            <p:ph sz="quarter" idx="17"/>
          </p:nvPr>
        </p:nvSpPr>
        <p:spPr/>
        <p:txBody>
          <a:bodyPr/>
          <a:lstStyle/>
          <a:p>
            <a:pPr algn="ctr"/>
            <a:r>
              <a:rPr lang="en-US" dirty="0"/>
              <a:t>Big Data Workloads</a:t>
            </a:r>
          </a:p>
        </p:txBody>
      </p:sp>
      <p:sp>
        <p:nvSpPr>
          <p:cNvPr id="8" name="Content Placeholder 7">
            <a:extLst>
              <a:ext uri="{FF2B5EF4-FFF2-40B4-BE49-F238E27FC236}">
                <a16:creationId xmlns:a16="http://schemas.microsoft.com/office/drawing/2014/main" id="{19061874-9379-4176-A8E0-525C538F57FB}"/>
              </a:ext>
            </a:extLst>
          </p:cNvPr>
          <p:cNvSpPr>
            <a:spLocks noGrp="1"/>
          </p:cNvSpPr>
          <p:nvPr>
            <p:ph sz="quarter" idx="18"/>
          </p:nvPr>
        </p:nvSpPr>
        <p:spPr/>
        <p:txBody>
          <a:bodyPr/>
          <a:lstStyle/>
          <a:p>
            <a:pPr algn="ctr"/>
            <a:r>
              <a:rPr lang="en-US" dirty="0"/>
              <a:t>Enterprise Private Clouds</a:t>
            </a:r>
          </a:p>
        </p:txBody>
      </p:sp>
      <p:sp>
        <p:nvSpPr>
          <p:cNvPr id="9" name="Content Placeholder 8">
            <a:extLst>
              <a:ext uri="{FF2B5EF4-FFF2-40B4-BE49-F238E27FC236}">
                <a16:creationId xmlns:a16="http://schemas.microsoft.com/office/drawing/2014/main" id="{22337B5D-F119-4F33-A287-4C656C7C0484}"/>
              </a:ext>
            </a:extLst>
          </p:cNvPr>
          <p:cNvSpPr>
            <a:spLocks noGrp="1"/>
          </p:cNvSpPr>
          <p:nvPr>
            <p:ph sz="quarter" idx="19"/>
          </p:nvPr>
        </p:nvSpPr>
        <p:spPr/>
        <p:txBody>
          <a:bodyPr/>
          <a:lstStyle/>
          <a:p>
            <a:pPr algn="ctr"/>
            <a:r>
              <a:rPr lang="en-US" dirty="0"/>
              <a:t>Data Intensive Workloads</a:t>
            </a:r>
          </a:p>
        </p:txBody>
      </p:sp>
      <p:sp>
        <p:nvSpPr>
          <p:cNvPr id="10" name="Content Placeholder 9">
            <a:extLst>
              <a:ext uri="{FF2B5EF4-FFF2-40B4-BE49-F238E27FC236}">
                <a16:creationId xmlns:a16="http://schemas.microsoft.com/office/drawing/2014/main" id="{80D31A74-8410-472E-873C-74BF8036564B}"/>
              </a:ext>
            </a:extLst>
          </p:cNvPr>
          <p:cNvSpPr>
            <a:spLocks noGrp="1"/>
          </p:cNvSpPr>
          <p:nvPr>
            <p:ph sz="quarter" idx="20"/>
          </p:nvPr>
        </p:nvSpPr>
        <p:spPr/>
        <p:txBody>
          <a:bodyPr/>
          <a:lstStyle/>
          <a:p>
            <a:pPr algn="ctr"/>
            <a:r>
              <a:rPr lang="en-US" b="1" dirty="0"/>
              <a:t>Deep</a:t>
            </a:r>
            <a:r>
              <a:rPr lang="en-US" dirty="0"/>
              <a:t> </a:t>
            </a:r>
            <a:r>
              <a:rPr lang="en-US" b="1" dirty="0"/>
              <a:t>Learning</a:t>
            </a:r>
          </a:p>
        </p:txBody>
      </p:sp>
      <p:pic>
        <p:nvPicPr>
          <p:cNvPr id="16" name="Picture 15">
            <a:extLst>
              <a:ext uri="{FF2B5EF4-FFF2-40B4-BE49-F238E27FC236}">
                <a16:creationId xmlns:a16="http://schemas.microsoft.com/office/drawing/2014/main" id="{D88D70FB-D96F-4489-898C-299377688A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64908" y="4015212"/>
            <a:ext cx="3883305" cy="2590905"/>
          </a:xfrm>
          <a:prstGeom prst="rect">
            <a:avLst/>
          </a:prstGeom>
        </p:spPr>
      </p:pic>
      <p:pic>
        <p:nvPicPr>
          <p:cNvPr id="20" name="Picture 19">
            <a:extLst>
              <a:ext uri="{FF2B5EF4-FFF2-40B4-BE49-F238E27FC236}">
                <a16:creationId xmlns:a16="http://schemas.microsoft.com/office/drawing/2014/main" id="{A9D462A5-746C-4FDB-8A70-58E29C20380F}"/>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63129" y="3625420"/>
            <a:ext cx="3974261" cy="2980696"/>
          </a:xfrm>
          <a:prstGeom prst="rect">
            <a:avLst/>
          </a:prstGeom>
        </p:spPr>
      </p:pic>
      <p:pic>
        <p:nvPicPr>
          <p:cNvPr id="22" name="Picture 21">
            <a:extLst>
              <a:ext uri="{FF2B5EF4-FFF2-40B4-BE49-F238E27FC236}">
                <a16:creationId xmlns:a16="http://schemas.microsoft.com/office/drawing/2014/main" id="{B40253D5-4B27-44E2-8F7F-345A59DCF678}"/>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865734" y="3972930"/>
            <a:ext cx="3508532" cy="2339021"/>
          </a:xfrm>
          <a:prstGeom prst="rect">
            <a:avLst/>
          </a:prstGeom>
        </p:spPr>
      </p:pic>
      <p:sp>
        <p:nvSpPr>
          <p:cNvPr id="2" name="Rectangle 1">
            <a:extLst>
              <a:ext uri="{FF2B5EF4-FFF2-40B4-BE49-F238E27FC236}">
                <a16:creationId xmlns:a16="http://schemas.microsoft.com/office/drawing/2014/main" id="{D761AF69-02AF-44FE-BD9C-4C19D71577ED}"/>
              </a:ext>
            </a:extLst>
          </p:cNvPr>
          <p:cNvSpPr/>
          <p:nvPr/>
        </p:nvSpPr>
        <p:spPr bwMode="auto">
          <a:xfrm>
            <a:off x="0" y="3425950"/>
            <a:ext cx="3048000" cy="3432050"/>
          </a:xfrm>
          <a:prstGeom prst="rect">
            <a:avLst/>
          </a:prstGeom>
          <a:noFill/>
          <a:ln w="130175">
            <a:solidFill>
              <a:srgbClr val="00B05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13" name="Picture 12">
            <a:extLst>
              <a:ext uri="{FF2B5EF4-FFF2-40B4-BE49-F238E27FC236}">
                <a16:creationId xmlns:a16="http://schemas.microsoft.com/office/drawing/2014/main" id="{4E069C36-8122-476F-9D51-3FA66D5C1129}"/>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802815" y="3835273"/>
            <a:ext cx="3910581" cy="2932936"/>
          </a:xfrm>
          <a:prstGeom prst="rect">
            <a:avLst/>
          </a:prstGeom>
        </p:spPr>
      </p:pic>
    </p:spTree>
    <p:extLst>
      <p:ext uri="{BB962C8B-B14F-4D97-AF65-F5344CB8AC3E}">
        <p14:creationId xmlns:p14="http://schemas.microsoft.com/office/powerpoint/2010/main" val="4189167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1999" cy="1188720"/>
          </a:xfrm>
        </p:spPr>
        <p:txBody>
          <a:bodyPr>
            <a:normAutofit fontScale="90000"/>
          </a:bodyPr>
          <a:lstStyle/>
          <a:p>
            <a:r>
              <a:rPr lang="en-US" dirty="0">
                <a:latin typeface="Arial" panose="020B0604020202020204" pitchFamily="34" charset="0"/>
                <a:cs typeface="Arial" panose="020B0604020202020204" pitchFamily="34" charset="0"/>
              </a:rPr>
              <a:t>The new AC922 </a:t>
            </a:r>
            <a:br>
              <a:rPr lang="en-US" sz="2800" dirty="0">
                <a:latin typeface="Arial" panose="020B0604020202020204" pitchFamily="34" charset="0"/>
                <a:cs typeface="Arial" panose="020B0604020202020204" pitchFamily="34" charset="0"/>
              </a:rPr>
            </a:br>
            <a:endParaRPr lang="en-US" dirty="0">
              <a:solidFill>
                <a:schemeClr val="tx1"/>
              </a:solidFill>
              <a:latin typeface="Arial" panose="020B0604020202020204" pitchFamily="34" charset="0"/>
              <a:cs typeface="Arial" panose="020B0604020202020204" pitchFamily="34" charset="0"/>
            </a:endParaRPr>
          </a:p>
        </p:txBody>
      </p:sp>
      <p:sp>
        <p:nvSpPr>
          <p:cNvPr id="6" name="Rectangle 5"/>
          <p:cNvSpPr/>
          <p:nvPr/>
        </p:nvSpPr>
        <p:spPr>
          <a:xfrm>
            <a:off x="5117129" y="1913200"/>
            <a:ext cx="7074869" cy="3031599"/>
          </a:xfrm>
          <a:prstGeom prst="rect">
            <a:avLst/>
          </a:prstGeom>
        </p:spPr>
        <p:txBody>
          <a:bodyPr wrap="square">
            <a:spAutoFit/>
          </a:bodyPr>
          <a:lstStyle/>
          <a:p>
            <a:pPr defTabSz="609491">
              <a:spcBef>
                <a:spcPts val="267"/>
              </a:spcBef>
            </a:pPr>
            <a:r>
              <a:rPr lang="en-US" sz="1600" b="1" dirty="0">
                <a:solidFill>
                  <a:srgbClr val="000000"/>
                </a:solidFill>
                <a:latin typeface="Arial" panose="020B0604020202020204" pitchFamily="34" charset="0"/>
                <a:cs typeface="Arial" panose="020B0604020202020204" pitchFamily="34" charset="0"/>
              </a:rPr>
              <a:t>Advanced IO interfaces: </a:t>
            </a:r>
          </a:p>
          <a:p>
            <a:pPr marL="459306" lvl="1" indent="-222245" defTabSz="609491">
              <a:spcBef>
                <a:spcPts val="267"/>
              </a:spcBef>
              <a:buFont typeface="Arial" panose="020B0604020202020204" pitchFamily="34" charset="0"/>
              <a:buChar char="–"/>
            </a:pPr>
            <a:r>
              <a:rPr lang="en-US" sz="1600" b="1" dirty="0">
                <a:solidFill>
                  <a:srgbClr val="000000"/>
                </a:solidFill>
                <a:latin typeface="Arial" panose="020B0604020202020204" pitchFamily="34" charset="0"/>
                <a:cs typeface="Arial" panose="020B0604020202020204" pitchFamily="34" charset="0"/>
              </a:rPr>
              <a:t>2</a:t>
            </a:r>
            <a:r>
              <a:rPr lang="en-US" sz="1600" b="1" baseline="30000" dirty="0">
                <a:solidFill>
                  <a:srgbClr val="000000"/>
                </a:solidFill>
                <a:latin typeface="Arial" panose="020B0604020202020204" pitchFamily="34" charset="0"/>
                <a:cs typeface="Arial" panose="020B0604020202020204" pitchFamily="34" charset="0"/>
              </a:rPr>
              <a:t>nd</a:t>
            </a:r>
            <a:r>
              <a:rPr lang="en-US" sz="1600" b="1" dirty="0">
                <a:solidFill>
                  <a:srgbClr val="000000"/>
                </a:solidFill>
                <a:latin typeface="Arial" panose="020B0604020202020204" pitchFamily="34" charset="0"/>
                <a:cs typeface="Arial" panose="020B0604020202020204" pitchFamily="34" charset="0"/>
              </a:rPr>
              <a:t> Generation CPU - GPU </a:t>
            </a:r>
            <a:r>
              <a:rPr lang="en-US" sz="1600" b="1" dirty="0" err="1">
                <a:solidFill>
                  <a:srgbClr val="000000"/>
                </a:solidFill>
                <a:latin typeface="Arial" panose="020B0604020202020204" pitchFamily="34" charset="0"/>
                <a:cs typeface="Arial" panose="020B0604020202020204" pitchFamily="34" charset="0"/>
              </a:rPr>
              <a:t>NVLink</a:t>
            </a:r>
            <a:r>
              <a:rPr lang="en-US" sz="1600" b="1" dirty="0">
                <a:solidFill>
                  <a:srgbClr val="000000"/>
                </a:solidFill>
                <a:latin typeface="Arial" panose="020B0604020202020204" pitchFamily="34" charset="0"/>
                <a:cs typeface="Arial" panose="020B0604020202020204" pitchFamily="34" charset="0"/>
              </a:rPr>
              <a:t>: </a:t>
            </a:r>
            <a:r>
              <a:rPr lang="en-US" sz="1600" dirty="0">
                <a:solidFill>
                  <a:srgbClr val="000000"/>
                </a:solidFill>
                <a:latin typeface="Arial" panose="020B0604020202020204" pitchFamily="34" charset="0"/>
                <a:cs typeface="Arial" panose="020B0604020202020204" pitchFamily="34" charset="0"/>
              </a:rPr>
              <a:t>~5.6X the CPU-GPU bandwidth compared to x86</a:t>
            </a:r>
          </a:p>
          <a:p>
            <a:pPr marL="459306" lvl="1" indent="-222245" defTabSz="609491">
              <a:spcBef>
                <a:spcPts val="267"/>
              </a:spcBef>
              <a:buFont typeface="Arial" panose="020B0604020202020204" pitchFamily="34" charset="0"/>
              <a:buChar char="–"/>
            </a:pPr>
            <a:r>
              <a:rPr lang="en-US" sz="1600" b="1" dirty="0">
                <a:solidFill>
                  <a:srgbClr val="000000"/>
                </a:solidFill>
                <a:latin typeface="Arial" panose="020B0604020202020204" pitchFamily="34" charset="0"/>
                <a:cs typeface="Arial" panose="020B0604020202020204" pitchFamily="34" charset="0"/>
              </a:rPr>
              <a:t>PCIe Gen4/CAPI 2.0: </a:t>
            </a:r>
            <a:r>
              <a:rPr lang="en-US" sz="1600" dirty="0">
                <a:solidFill>
                  <a:srgbClr val="000000"/>
                </a:solidFill>
                <a:latin typeface="Arial" panose="020B0604020202020204" pitchFamily="34" charset="0"/>
                <a:cs typeface="Arial" panose="020B0604020202020204" pitchFamily="34" charset="0"/>
              </a:rPr>
              <a:t>First to market with PCIe Gen 4 with 2x improvement over PCIe Gen 3 and next gen CAPI for coherent device attachment</a:t>
            </a:r>
          </a:p>
          <a:p>
            <a:pPr marL="685718" indent="-380953" defTabSz="609491">
              <a:spcBef>
                <a:spcPts val="267"/>
              </a:spcBef>
              <a:buFont typeface="Wingdings" charset="2"/>
              <a:buChar char="§"/>
            </a:pPr>
            <a:endParaRPr lang="en-US" altLang="en-US" sz="800" b="1" dirty="0">
              <a:solidFill>
                <a:srgbClr val="000000"/>
              </a:solidFill>
              <a:latin typeface="Arial" panose="020B0604020202020204" pitchFamily="34" charset="0"/>
              <a:ea typeface="ヒラギノ角ゴ Pro W3" charset="-128"/>
              <a:cs typeface="Arial" panose="020B0604020202020204" pitchFamily="34" charset="0"/>
            </a:endParaRPr>
          </a:p>
          <a:p>
            <a:pPr marL="8466" defTabSz="609491">
              <a:spcBef>
                <a:spcPts val="267"/>
              </a:spcBef>
            </a:pPr>
            <a:r>
              <a:rPr lang="en-US" altLang="en-US" sz="1600" b="1" dirty="0">
                <a:solidFill>
                  <a:srgbClr val="000000"/>
                </a:solidFill>
                <a:latin typeface="Arial" panose="020B0604020202020204" pitchFamily="34" charset="0"/>
                <a:ea typeface="ヒラギノ角ゴ Pro W3" charset="-128"/>
                <a:cs typeface="Arial" panose="020B0604020202020204" pitchFamily="34" charset="0"/>
              </a:rPr>
              <a:t>Introducing Coherence: </a:t>
            </a:r>
            <a:r>
              <a:rPr lang="en-US" altLang="en-US" sz="1600" dirty="0">
                <a:solidFill>
                  <a:srgbClr val="000000"/>
                </a:solidFill>
                <a:latin typeface="Arial" panose="020B0604020202020204" pitchFamily="34" charset="0"/>
                <a:ea typeface="ヒラギノ角ゴ Pro W3" charset="-128"/>
                <a:cs typeface="Arial" panose="020B0604020202020204" pitchFamily="34" charset="0"/>
              </a:rPr>
              <a:t>Treat system memory just like GPU memory enabling game changing simplification of programing and larger model sizes </a:t>
            </a:r>
          </a:p>
          <a:p>
            <a:pPr marL="8466" defTabSz="609491">
              <a:spcBef>
                <a:spcPts val="267"/>
              </a:spcBef>
            </a:pPr>
            <a:endParaRPr lang="en-US" altLang="en-US" sz="800" dirty="0">
              <a:solidFill>
                <a:srgbClr val="000000"/>
              </a:solidFill>
              <a:latin typeface="Arial" panose="020B0604020202020204" pitchFamily="34" charset="0"/>
              <a:ea typeface="ヒラギノ角ゴ Pro W3" charset="-128"/>
              <a:cs typeface="Arial" panose="020B0604020202020204" pitchFamily="34" charset="0"/>
            </a:endParaRPr>
          </a:p>
          <a:p>
            <a:pPr marL="8466" defTabSz="609491">
              <a:spcBef>
                <a:spcPts val="267"/>
              </a:spcBef>
            </a:pPr>
            <a:r>
              <a:rPr lang="en-US" altLang="en-US" sz="1600" b="1" dirty="0">
                <a:solidFill>
                  <a:srgbClr val="000000"/>
                </a:solidFill>
                <a:latin typeface="Arial" panose="020B0604020202020204" pitchFamily="34" charset="0"/>
                <a:ea typeface="ヒラギノ角ゴ Pro W3" charset="-128"/>
                <a:cs typeface="Arial" panose="020B0604020202020204" pitchFamily="34" charset="0"/>
              </a:rPr>
              <a:t>GPU Direct: </a:t>
            </a:r>
            <a:r>
              <a:rPr lang="en-US" altLang="en-US" sz="1600" dirty="0">
                <a:solidFill>
                  <a:srgbClr val="000000"/>
                </a:solidFill>
                <a:latin typeface="Arial" panose="020B0604020202020204" pitchFamily="34" charset="0"/>
                <a:ea typeface="ヒラギノ角ゴ Pro W3" charset="-128"/>
                <a:cs typeface="Arial" panose="020B0604020202020204" pitchFamily="34" charset="0"/>
              </a:rPr>
              <a:t>Peer to peer communication within a cluster for remote data access and transfer (RDMA) </a:t>
            </a:r>
          </a:p>
        </p:txBody>
      </p:sp>
      <p:sp>
        <p:nvSpPr>
          <p:cNvPr id="7" name="Rectangle 6"/>
          <p:cNvSpPr/>
          <p:nvPr/>
        </p:nvSpPr>
        <p:spPr>
          <a:xfrm>
            <a:off x="1027384" y="5763127"/>
            <a:ext cx="10229896" cy="646331"/>
          </a:xfrm>
          <a:prstGeom prst="rect">
            <a:avLst/>
          </a:prstGeom>
        </p:spPr>
        <p:txBody>
          <a:bodyPr wrap="square">
            <a:spAutoFit/>
          </a:bodyPr>
          <a:lstStyle/>
          <a:p>
            <a:pPr algn="ctr"/>
            <a:r>
              <a:rPr lang="en-US" sz="1800" dirty="0">
                <a:latin typeface="Arial" panose="020B0604020202020204" pitchFamily="34" charset="0"/>
                <a:cs typeface="Arial" panose="020B0604020202020204" pitchFamily="34" charset="0"/>
              </a:rPr>
              <a:t>The AC922 is designed to lead the market in </a:t>
            </a:r>
            <a:r>
              <a:rPr lang="en-US" sz="1800" b="1" dirty="0">
                <a:latin typeface="Arial" panose="020B0604020202020204" pitchFamily="34" charset="0"/>
                <a:cs typeface="Arial" panose="020B0604020202020204" pitchFamily="34" charset="0"/>
              </a:rPr>
              <a:t>AI, Machine Learning and Deep Learning </a:t>
            </a:r>
            <a:r>
              <a:rPr lang="en-US" sz="1800" dirty="0">
                <a:latin typeface="Arial" panose="020B0604020202020204" pitchFamily="34" charset="0"/>
                <a:cs typeface="Arial" panose="020B0604020202020204" pitchFamily="34" charset="0"/>
              </a:rPr>
              <a:t>as well as other High Performance Computing applications with acceleration for GPU optimized workloads.</a:t>
            </a:r>
          </a:p>
        </p:txBody>
      </p:sp>
      <p:pic>
        <p:nvPicPr>
          <p:cNvPr id="8" name="Picture 7">
            <a:extLst>
              <a:ext uri="{FF2B5EF4-FFF2-40B4-BE49-F238E27FC236}">
                <a16:creationId xmlns:a16="http://schemas.microsoft.com/office/drawing/2014/main" id="{ED8A7DEB-6CDF-4128-AE11-5B65A9F77B75}"/>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30901" y="1377180"/>
            <a:ext cx="5847929" cy="4385947"/>
          </a:xfrm>
          <a:prstGeom prst="rect">
            <a:avLst/>
          </a:prstGeom>
        </p:spPr>
      </p:pic>
    </p:spTree>
    <p:extLst>
      <p:ext uri="{BB962C8B-B14F-4D97-AF65-F5344CB8AC3E}">
        <p14:creationId xmlns:p14="http://schemas.microsoft.com/office/powerpoint/2010/main" val="14022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751F2-B421-48CA-AE38-968E7129CF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B0824FA5-14EF-4B36-8D2D-A6F6D9C0C7F8}"/>
              </a:ext>
            </a:extLst>
          </p:cNvPr>
          <p:cNvSpPr>
            <a:spLocks noGrp="1"/>
          </p:cNvSpPr>
          <p:nvPr>
            <p:ph type="title"/>
          </p:nvPr>
        </p:nvSpPr>
        <p:spPr>
          <a:noFill/>
        </p:spPr>
        <p:txBody>
          <a:bodyPr/>
          <a:lstStyle/>
          <a:p>
            <a:pPr algn="r"/>
            <a:r>
              <a:rPr lang="en-US" sz="4800" dirty="0">
                <a:solidFill>
                  <a:schemeClr val="bg1"/>
                </a:solidFill>
              </a:rPr>
              <a:t>Systems designed to </a:t>
            </a:r>
            <a:br>
              <a:rPr lang="en-US" sz="4800" dirty="0">
                <a:solidFill>
                  <a:schemeClr val="bg1"/>
                </a:solidFill>
              </a:rPr>
            </a:br>
            <a:r>
              <a:rPr lang="en-US" sz="4800" dirty="0">
                <a:solidFill>
                  <a:schemeClr val="bg1"/>
                </a:solidFill>
              </a:rPr>
              <a:t>crush Big Data and </a:t>
            </a:r>
            <a:br>
              <a:rPr lang="en-US" sz="4800" dirty="0">
                <a:solidFill>
                  <a:schemeClr val="bg1"/>
                </a:solidFill>
              </a:rPr>
            </a:br>
            <a:r>
              <a:rPr lang="en-US" sz="4800" dirty="0">
                <a:solidFill>
                  <a:schemeClr val="bg1"/>
                </a:solidFill>
              </a:rPr>
              <a:t>AI workloads</a:t>
            </a:r>
          </a:p>
        </p:txBody>
      </p:sp>
      <p:sp>
        <p:nvSpPr>
          <p:cNvPr id="7" name="Content Placeholder 6">
            <a:extLst>
              <a:ext uri="{FF2B5EF4-FFF2-40B4-BE49-F238E27FC236}">
                <a16:creationId xmlns:a16="http://schemas.microsoft.com/office/drawing/2014/main" id="{53487415-D5F7-442F-A52C-755DC6BCA711}"/>
              </a:ext>
            </a:extLst>
          </p:cNvPr>
          <p:cNvSpPr>
            <a:spLocks noGrp="1"/>
          </p:cNvSpPr>
          <p:nvPr>
            <p:ph sz="quarter" idx="17"/>
          </p:nvPr>
        </p:nvSpPr>
        <p:spPr/>
        <p:txBody>
          <a:bodyPr/>
          <a:lstStyle/>
          <a:p>
            <a:pPr algn="ctr"/>
            <a:r>
              <a:rPr lang="en-US" dirty="0"/>
              <a:t>Big Data Workloads</a:t>
            </a:r>
          </a:p>
        </p:txBody>
      </p:sp>
      <p:sp>
        <p:nvSpPr>
          <p:cNvPr id="8" name="Content Placeholder 7">
            <a:extLst>
              <a:ext uri="{FF2B5EF4-FFF2-40B4-BE49-F238E27FC236}">
                <a16:creationId xmlns:a16="http://schemas.microsoft.com/office/drawing/2014/main" id="{19061874-9379-4176-A8E0-525C538F57FB}"/>
              </a:ext>
            </a:extLst>
          </p:cNvPr>
          <p:cNvSpPr>
            <a:spLocks noGrp="1"/>
          </p:cNvSpPr>
          <p:nvPr>
            <p:ph sz="quarter" idx="18"/>
          </p:nvPr>
        </p:nvSpPr>
        <p:spPr/>
        <p:txBody>
          <a:bodyPr/>
          <a:lstStyle/>
          <a:p>
            <a:pPr algn="ctr"/>
            <a:r>
              <a:rPr lang="en-US" dirty="0"/>
              <a:t>Enterprise Private Clouds</a:t>
            </a:r>
          </a:p>
        </p:txBody>
      </p:sp>
      <p:sp>
        <p:nvSpPr>
          <p:cNvPr id="9" name="Content Placeholder 8">
            <a:extLst>
              <a:ext uri="{FF2B5EF4-FFF2-40B4-BE49-F238E27FC236}">
                <a16:creationId xmlns:a16="http://schemas.microsoft.com/office/drawing/2014/main" id="{22337B5D-F119-4F33-A287-4C656C7C0484}"/>
              </a:ext>
            </a:extLst>
          </p:cNvPr>
          <p:cNvSpPr>
            <a:spLocks noGrp="1"/>
          </p:cNvSpPr>
          <p:nvPr>
            <p:ph sz="quarter" idx="19"/>
          </p:nvPr>
        </p:nvSpPr>
        <p:spPr/>
        <p:txBody>
          <a:bodyPr/>
          <a:lstStyle/>
          <a:p>
            <a:pPr algn="ctr"/>
            <a:r>
              <a:rPr lang="en-US" b="1" dirty="0"/>
              <a:t>Data Intensive Workloads</a:t>
            </a:r>
          </a:p>
        </p:txBody>
      </p:sp>
      <p:sp>
        <p:nvSpPr>
          <p:cNvPr id="10" name="Content Placeholder 9">
            <a:extLst>
              <a:ext uri="{FF2B5EF4-FFF2-40B4-BE49-F238E27FC236}">
                <a16:creationId xmlns:a16="http://schemas.microsoft.com/office/drawing/2014/main" id="{80D31A74-8410-472E-873C-74BF8036564B}"/>
              </a:ext>
            </a:extLst>
          </p:cNvPr>
          <p:cNvSpPr>
            <a:spLocks noGrp="1"/>
          </p:cNvSpPr>
          <p:nvPr>
            <p:ph sz="quarter" idx="20"/>
          </p:nvPr>
        </p:nvSpPr>
        <p:spPr/>
        <p:txBody>
          <a:bodyPr/>
          <a:lstStyle/>
          <a:p>
            <a:pPr algn="ctr"/>
            <a:r>
              <a:rPr lang="en-US" dirty="0"/>
              <a:t>Deep Learning</a:t>
            </a:r>
          </a:p>
        </p:txBody>
      </p:sp>
      <p:pic>
        <p:nvPicPr>
          <p:cNvPr id="16" name="Picture 15">
            <a:extLst>
              <a:ext uri="{FF2B5EF4-FFF2-40B4-BE49-F238E27FC236}">
                <a16:creationId xmlns:a16="http://schemas.microsoft.com/office/drawing/2014/main" id="{D88D70FB-D96F-4489-898C-299377688A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64908" y="4015212"/>
            <a:ext cx="3883305" cy="2590905"/>
          </a:xfrm>
          <a:prstGeom prst="rect">
            <a:avLst/>
          </a:prstGeom>
        </p:spPr>
      </p:pic>
      <p:pic>
        <p:nvPicPr>
          <p:cNvPr id="20" name="Picture 19">
            <a:extLst>
              <a:ext uri="{FF2B5EF4-FFF2-40B4-BE49-F238E27FC236}">
                <a16:creationId xmlns:a16="http://schemas.microsoft.com/office/drawing/2014/main" id="{A9D462A5-746C-4FDB-8A70-58E29C20380F}"/>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63129" y="3625420"/>
            <a:ext cx="3974261" cy="2980696"/>
          </a:xfrm>
          <a:prstGeom prst="rect">
            <a:avLst/>
          </a:prstGeom>
        </p:spPr>
      </p:pic>
      <p:pic>
        <p:nvPicPr>
          <p:cNvPr id="22" name="Picture 21">
            <a:extLst>
              <a:ext uri="{FF2B5EF4-FFF2-40B4-BE49-F238E27FC236}">
                <a16:creationId xmlns:a16="http://schemas.microsoft.com/office/drawing/2014/main" id="{B40253D5-4B27-44E2-8F7F-345A59DCF678}"/>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865734" y="3972930"/>
            <a:ext cx="3508532" cy="2339021"/>
          </a:xfrm>
          <a:prstGeom prst="rect">
            <a:avLst/>
          </a:prstGeom>
        </p:spPr>
      </p:pic>
      <p:sp>
        <p:nvSpPr>
          <p:cNvPr id="2" name="Rectangle 1">
            <a:extLst>
              <a:ext uri="{FF2B5EF4-FFF2-40B4-BE49-F238E27FC236}">
                <a16:creationId xmlns:a16="http://schemas.microsoft.com/office/drawing/2014/main" id="{D761AF69-02AF-44FE-BD9C-4C19D71577ED}"/>
              </a:ext>
            </a:extLst>
          </p:cNvPr>
          <p:cNvSpPr/>
          <p:nvPr/>
        </p:nvSpPr>
        <p:spPr bwMode="auto">
          <a:xfrm>
            <a:off x="3094899" y="3425950"/>
            <a:ext cx="3048000" cy="3432050"/>
          </a:xfrm>
          <a:prstGeom prst="rect">
            <a:avLst/>
          </a:prstGeom>
          <a:noFill/>
          <a:ln w="130175">
            <a:solidFill>
              <a:srgbClr val="00B05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191919"/>
              </a:solidFill>
              <a:effectLst/>
              <a:uLnTx/>
              <a:uFillTx/>
              <a:latin typeface="HelvNeue Light for IBM" pitchFamily="34" charset="0"/>
              <a:ea typeface="+mn-ea"/>
              <a:cs typeface="+mn-cs"/>
            </a:endParaRPr>
          </a:p>
        </p:txBody>
      </p:sp>
      <p:pic>
        <p:nvPicPr>
          <p:cNvPr id="13" name="Picture 12">
            <a:extLst>
              <a:ext uri="{FF2B5EF4-FFF2-40B4-BE49-F238E27FC236}">
                <a16:creationId xmlns:a16="http://schemas.microsoft.com/office/drawing/2014/main" id="{102D51C2-B73D-4053-982E-CB22B63ED1E0}"/>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802815" y="3835273"/>
            <a:ext cx="3910581" cy="2932936"/>
          </a:xfrm>
          <a:prstGeom prst="rect">
            <a:avLst/>
          </a:prstGeom>
        </p:spPr>
      </p:pic>
    </p:spTree>
    <p:extLst>
      <p:ext uri="{BB962C8B-B14F-4D97-AF65-F5344CB8AC3E}">
        <p14:creationId xmlns:p14="http://schemas.microsoft.com/office/powerpoint/2010/main" val="930791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1999" cy="1188720"/>
          </a:xfrm>
        </p:spPr>
        <p:txBody>
          <a:bodyPr>
            <a:normAutofit fontScale="90000"/>
          </a:bodyPr>
          <a:lstStyle/>
          <a:p>
            <a:r>
              <a:rPr lang="en-US" dirty="0">
                <a:latin typeface="Arial" panose="020B0604020202020204" pitchFamily="34" charset="0"/>
                <a:cs typeface="Arial" panose="020B0604020202020204" pitchFamily="34" charset="0"/>
              </a:rPr>
              <a:t>The new S924 / H924</a:t>
            </a:r>
            <a:br>
              <a:rPr lang="en-US" sz="2800" dirty="0">
                <a:latin typeface="Arial" panose="020B0604020202020204" pitchFamily="34" charset="0"/>
                <a:cs typeface="Arial" panose="020B0604020202020204" pitchFamily="34" charset="0"/>
              </a:rPr>
            </a:br>
            <a:br>
              <a:rPr lang="en-US" sz="2667"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 </a:t>
            </a:r>
          </a:p>
        </p:txBody>
      </p:sp>
      <p:sp>
        <p:nvSpPr>
          <p:cNvPr id="4" name="Rectangle 3"/>
          <p:cNvSpPr/>
          <p:nvPr/>
        </p:nvSpPr>
        <p:spPr>
          <a:xfrm>
            <a:off x="1074683" y="5143409"/>
            <a:ext cx="10042634" cy="923330"/>
          </a:xfrm>
          <a:prstGeom prst="rect">
            <a:avLst/>
          </a:prstGeom>
        </p:spPr>
        <p:txBody>
          <a:bodyPr wrap="square">
            <a:spAutoFit/>
          </a:bodyPr>
          <a:lstStyle/>
          <a:p>
            <a:pPr algn="ctr"/>
            <a:r>
              <a:rPr lang="en-US" sz="1800" dirty="0">
                <a:latin typeface="Arial" panose="020B0604020202020204" pitchFamily="34" charset="0"/>
                <a:cs typeface="Arial" panose="020B0604020202020204" pitchFamily="34" charset="0"/>
              </a:rPr>
              <a:t>In the Scale Out Server family, the S924 and H924 are designed to meet </a:t>
            </a:r>
            <a:r>
              <a:rPr lang="en-US" sz="1800" b="1" dirty="0">
                <a:latin typeface="Arial" panose="020B0604020202020204" pitchFamily="34" charset="0"/>
                <a:cs typeface="Arial" panose="020B0604020202020204" pitchFamily="34" charset="0"/>
              </a:rPr>
              <a:t>highest performance </a:t>
            </a:r>
            <a:r>
              <a:rPr lang="en-US" sz="1800" dirty="0">
                <a:latin typeface="Arial" panose="020B0604020202020204" pitchFamily="34" charset="0"/>
                <a:cs typeface="Arial" panose="020B0604020202020204" pitchFamily="34" charset="0"/>
              </a:rPr>
              <a:t>and security with a memory footprint of up to 4TB which is industry leading in the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2 socket market compared to x86 platforms</a:t>
            </a:r>
          </a:p>
        </p:txBody>
      </p:sp>
      <p:sp>
        <p:nvSpPr>
          <p:cNvPr id="6" name="Rectangle 5"/>
          <p:cNvSpPr/>
          <p:nvPr/>
        </p:nvSpPr>
        <p:spPr>
          <a:xfrm>
            <a:off x="7152169" y="1762985"/>
            <a:ext cx="3921641" cy="2678234"/>
          </a:xfrm>
          <a:prstGeom prst="rect">
            <a:avLst/>
          </a:prstGeom>
        </p:spPr>
        <p:txBody>
          <a:bodyPr wrap="square">
            <a:spAutoFit/>
          </a:bodyPr>
          <a:lstStyle/>
          <a:p>
            <a:pPr marL="158747"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latin typeface="Arial" panose="020B0604020202020204" pitchFamily="34" charset="0"/>
                <a:ea typeface="MS PGothic" charset="0"/>
                <a:cs typeface="Arial" panose="020B0604020202020204" pitchFamily="34" charset="0"/>
              </a:rPr>
              <a:t>2-socket, 4U</a:t>
            </a:r>
          </a:p>
          <a:p>
            <a:pPr marL="158747"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latin typeface="Arial" panose="020B0604020202020204" pitchFamily="34" charset="0"/>
                <a:ea typeface="MS PGothic" charset="0"/>
                <a:cs typeface="Arial" panose="020B0604020202020204" pitchFamily="34" charset="0"/>
              </a:rPr>
              <a:t>8, 10, or 12 cores per socket</a:t>
            </a:r>
          </a:p>
          <a:p>
            <a:pPr marL="158747"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latin typeface="Arial" panose="020B0604020202020204" pitchFamily="34" charset="0"/>
                <a:ea typeface="MS PGothic" charset="0"/>
                <a:cs typeface="Arial" panose="020B0604020202020204" pitchFamily="34" charset="0"/>
              </a:rPr>
              <a:t>32 IS RDIMM slots</a:t>
            </a:r>
          </a:p>
          <a:p>
            <a:pPr marL="158747"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latin typeface="Arial" panose="020B0604020202020204" pitchFamily="34" charset="0"/>
                <a:ea typeface="MS PGothic" charset="0"/>
                <a:cs typeface="Arial" panose="020B0604020202020204" pitchFamily="34" charset="0"/>
              </a:rPr>
              <a:t>4TB memory</a:t>
            </a:r>
          </a:p>
          <a:p>
            <a:pPr marL="158747"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latin typeface="Arial" panose="020B0604020202020204" pitchFamily="34" charset="0"/>
                <a:ea typeface="MS PGothic" charset="0"/>
                <a:cs typeface="Arial" panose="020B0604020202020204" pitchFamily="34" charset="0"/>
              </a:rPr>
              <a:t>4 CAPI 2.0 slots</a:t>
            </a:r>
          </a:p>
          <a:p>
            <a:pPr marL="158747"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latin typeface="Arial" panose="020B0604020202020204" pitchFamily="34" charset="0"/>
                <a:ea typeface="MS PGothic" charset="0"/>
                <a:cs typeface="Arial" panose="020B0604020202020204" pitchFamily="34" charset="0"/>
              </a:rPr>
              <a:t>Internal RDX Media</a:t>
            </a:r>
            <a:br>
              <a:rPr lang="en-US" sz="1867" dirty="0">
                <a:latin typeface="Arial" panose="020B0604020202020204" pitchFamily="34" charset="0"/>
                <a:ea typeface="MS PGothic" charset="0"/>
                <a:cs typeface="Arial" panose="020B0604020202020204" pitchFamily="34" charset="0"/>
              </a:rPr>
            </a:br>
            <a:endParaRPr lang="en-US" sz="1867" dirty="0">
              <a:latin typeface="Arial" panose="020B0604020202020204" pitchFamily="34" charset="0"/>
              <a:ea typeface="MS PGothic" charset="0"/>
              <a:cs typeface="Arial" panose="020B0604020202020204" pitchFamily="34" charset="0"/>
            </a:endParaRPr>
          </a:p>
          <a:p>
            <a:pPr marL="158747"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a:latin typeface="Arial" panose="020B0604020202020204" pitchFamily="34" charset="0"/>
                <a:ea typeface="MS PGothic" charset="0"/>
                <a:cs typeface="Arial" panose="020B0604020202020204" pitchFamily="34" charset="0"/>
              </a:rPr>
              <a:t>AIX, IBM </a:t>
            </a:r>
            <a:r>
              <a:rPr lang="en-US" sz="1867" dirty="0" err="1">
                <a:latin typeface="Arial" panose="020B0604020202020204" pitchFamily="34" charset="0"/>
                <a:ea typeface="MS PGothic" charset="0"/>
                <a:cs typeface="Arial" panose="020B0604020202020204" pitchFamily="34" charset="0"/>
              </a:rPr>
              <a:t>i</a:t>
            </a:r>
            <a:r>
              <a:rPr lang="en-US" sz="1867" dirty="0">
                <a:latin typeface="Arial" panose="020B0604020202020204" pitchFamily="34" charset="0"/>
                <a:ea typeface="MS PGothic" charset="0"/>
                <a:cs typeface="Arial" panose="020B0604020202020204" pitchFamily="34" charset="0"/>
              </a:rPr>
              <a:t>, Linux</a:t>
            </a:r>
          </a:p>
          <a:p>
            <a:pPr marL="158747" indent="-158747" defTabSz="609585">
              <a:buFontTx/>
              <a:buChar char="•"/>
              <a:tabLst>
                <a:tab pos="27517" algn="l"/>
                <a:tab pos="637101" algn="l"/>
                <a:tab pos="1246686" algn="l"/>
                <a:tab pos="1856271" algn="l"/>
                <a:tab pos="2465856" algn="l"/>
                <a:tab pos="3075440" algn="l"/>
                <a:tab pos="3685025" algn="l"/>
                <a:tab pos="4294610" algn="l"/>
                <a:tab pos="4904195" algn="l"/>
                <a:tab pos="5513779" algn="l"/>
                <a:tab pos="6123364" algn="l"/>
                <a:tab pos="6732949" algn="l"/>
                <a:tab pos="7342534" algn="l"/>
                <a:tab pos="7952119" algn="l"/>
                <a:tab pos="8561703" algn="l"/>
                <a:tab pos="9171288" algn="l"/>
                <a:tab pos="9780873" algn="l"/>
                <a:tab pos="10390458" algn="l"/>
                <a:tab pos="11000042" algn="l"/>
                <a:tab pos="11609627" algn="l"/>
                <a:tab pos="12219212" algn="l"/>
              </a:tabLst>
            </a:pPr>
            <a:r>
              <a:rPr lang="en-US" sz="1867" dirty="0" err="1">
                <a:latin typeface="Arial" panose="020B0604020202020204" pitchFamily="34" charset="0"/>
                <a:ea typeface="MS PGothic" charset="0"/>
                <a:cs typeface="Arial" panose="020B0604020202020204" pitchFamily="34" charset="0"/>
              </a:rPr>
              <a:t>PowerVM</a:t>
            </a:r>
            <a:endParaRPr lang="en-US" sz="1867" dirty="0">
              <a:latin typeface="Arial" panose="020B0604020202020204" pitchFamily="34" charset="0"/>
              <a:ea typeface="MS PGothic" charset="0"/>
              <a:cs typeface="Arial" panose="020B0604020202020204" pitchFamily="34" charset="0"/>
            </a:endParaRPr>
          </a:p>
        </p:txBody>
      </p:sp>
      <p:pic>
        <p:nvPicPr>
          <p:cNvPr id="7" name="Picture 6">
            <a:extLst>
              <a:ext uri="{FF2B5EF4-FFF2-40B4-BE49-F238E27FC236}">
                <a16:creationId xmlns:a16="http://schemas.microsoft.com/office/drawing/2014/main" id="{40D85471-6908-42D8-BD83-7375E67FF7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3765" y="1093272"/>
            <a:ext cx="6620520" cy="4417149"/>
          </a:xfrm>
          <a:prstGeom prst="rect">
            <a:avLst/>
          </a:prstGeom>
        </p:spPr>
      </p:pic>
    </p:spTree>
    <p:extLst>
      <p:ext uri="{BB962C8B-B14F-4D97-AF65-F5344CB8AC3E}">
        <p14:creationId xmlns:p14="http://schemas.microsoft.com/office/powerpoint/2010/main" val="1312768967"/>
      </p:ext>
    </p:extLst>
  </p:cSld>
  <p:clrMapOvr>
    <a:masterClrMapping/>
  </p:clrMapOvr>
</p:sld>
</file>

<file path=ppt/theme/theme1.xml><?xml version="1.0" encoding="utf-8"?>
<a:theme xmlns:a="http://schemas.openxmlformats.org/drawingml/2006/main" name="dk_blu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44DE2F4B-08AC-AC4A-AAE8-57C12A9CC606}" vid="{CDB04EB1-3FFC-8B46-9F2A-9F8BD4916272}"/>
    </a:ext>
  </a:extLst>
</a:theme>
</file>

<file path=ppt/theme/theme2.xml><?xml version="1.0" encoding="utf-8"?>
<a:theme xmlns:a="http://schemas.openxmlformats.org/drawingml/2006/main" name="blk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44DE2F4B-08AC-AC4A-AAE8-57C12A9CC606}" vid="{E5FF99E4-7613-2148-9BD5-6B3FE3BF5E07}"/>
    </a:ext>
  </a:extLst>
</a:theme>
</file>

<file path=ppt/theme/theme3.xml><?xml version="1.0" encoding="utf-8"?>
<a:theme xmlns:a="http://schemas.openxmlformats.org/drawingml/2006/main" name="gry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ln w="6350">
          <a:solidFill>
            <a:schemeClr val="tx2">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44DE2F4B-08AC-AC4A-AAE8-57C12A9CC606}" vid="{11460F2A-992A-764D-B223-FD43495BF193}"/>
    </a:ext>
  </a:extLst>
</a:theme>
</file>

<file path=ppt/theme/theme4.xml><?xml version="1.0" encoding="utf-8"?>
<a:theme xmlns:a="http://schemas.openxmlformats.org/drawingml/2006/main" name="wht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44DE2F4B-08AC-AC4A-AAE8-57C12A9CC606}" vid="{E6ECCAB0-32AA-144C-BEF0-D8EAD6E4CA04}"/>
    </a:ext>
  </a:extLst>
</a:theme>
</file>

<file path=ppt/theme/theme5.xml><?xml version="1.0" encoding="utf-8"?>
<a:theme xmlns:a="http://schemas.openxmlformats.org/drawingml/2006/main" name="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LaunchRecap Version 2</Template>
  <TotalTime>21542</TotalTime>
  <Words>5644</Words>
  <Application>Microsoft Office PowerPoint</Application>
  <PresentationFormat>Widescreen</PresentationFormat>
  <Paragraphs>350</Paragraphs>
  <Slides>20</Slides>
  <Notes>20</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20</vt:i4>
      </vt:variant>
    </vt:vector>
  </HeadingPairs>
  <TitlesOfParts>
    <vt:vector size="35" baseType="lpstr">
      <vt:lpstr>MS PGothic</vt:lpstr>
      <vt:lpstr>MS PGothic</vt:lpstr>
      <vt:lpstr>.AppleSystemUIFont</vt:lpstr>
      <vt:lpstr>Arial</vt:lpstr>
      <vt:lpstr>Arial Regular</vt:lpstr>
      <vt:lpstr>Calibri</vt:lpstr>
      <vt:lpstr>HelvNeue Light for IBM</vt:lpstr>
      <vt:lpstr>IBM Plex Sans</vt:lpstr>
      <vt:lpstr>Wingdings</vt:lpstr>
      <vt:lpstr>ヒラギノ角ゴ Pro W3</vt:lpstr>
      <vt:lpstr>dk_blu_background_2017</vt:lpstr>
      <vt:lpstr>blk_background_2017</vt:lpstr>
      <vt:lpstr>gry_background_2017</vt:lpstr>
      <vt:lpstr>wht_background_2017</vt:lpstr>
      <vt:lpstr>IBM BxD 2018 black background</vt:lpstr>
      <vt:lpstr>POWER9 Family Understanding the Details —        Chris Eaton (ceaton@ca.ibm.com) James Allen (jdallen@us.ibm.com) </vt:lpstr>
      <vt:lpstr>IBM POWER9 Family  When data-intensive workloads are the bottom line</vt:lpstr>
      <vt:lpstr>POWER9 Processor</vt:lpstr>
      <vt:lpstr>Targeted Implementations</vt:lpstr>
      <vt:lpstr>Two Memory Architectures</vt:lpstr>
      <vt:lpstr>Systems designed to  crush Big Data and  AI workloads</vt:lpstr>
      <vt:lpstr>The new AC922  </vt:lpstr>
      <vt:lpstr>Systems designed to  crush Big Data and  AI workloads</vt:lpstr>
      <vt:lpstr>The new S924 / H924   </vt:lpstr>
      <vt:lpstr>The new S914  </vt:lpstr>
      <vt:lpstr>The new S922 / H922  </vt:lpstr>
      <vt:lpstr>The new L922  </vt:lpstr>
      <vt:lpstr>Unleash POWER9 on SAP HANA with H922 and H924</vt:lpstr>
      <vt:lpstr>Systems designed to  crush Big Data and  AI workloads</vt:lpstr>
      <vt:lpstr>The new LC922  </vt:lpstr>
      <vt:lpstr>The new LC921  </vt:lpstr>
      <vt:lpstr>Systems designed to  crush Big Data and  AI workloads</vt:lpstr>
      <vt:lpstr>The new E950 </vt:lpstr>
      <vt:lpstr>The new E980  </vt:lpstr>
      <vt:lpstr>IBM POWER9 Family  When data-intensive workloads are the bottom line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Power9 ZZ Launch</dc:title>
  <dc:creator>Terry Myers</dc:creator>
  <cp:lastModifiedBy>CHRIS Eaton</cp:lastModifiedBy>
  <cp:revision>454</cp:revision>
  <dcterms:created xsi:type="dcterms:W3CDTF">2018-01-03T21:12:28Z</dcterms:created>
  <dcterms:modified xsi:type="dcterms:W3CDTF">2018-11-06T16:30:23Z</dcterms:modified>
</cp:coreProperties>
</file>