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2.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3.xml" ContentType="application/vnd.openxmlformats-officedocument.theme+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4.xml" ContentType="application/vnd.openxmlformats-officedocument.theme+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theme/theme5.xml" ContentType="application/vnd.openxmlformats-officedocument.theme+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theme/theme6.xml" ContentType="application/vnd.openxmlformats-officedocument.theme+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theme/theme7.xml" ContentType="application/vnd.openxmlformats-officedocument.theme+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theme/theme8.xml" ContentType="application/vnd.openxmlformats-officedocument.theme+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theme/theme9.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heme/themeOverride1.xml" ContentType="application/vnd.openxmlformats-officedocument.themeOverride+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theme/theme10.xml" ContentType="application/vnd.openxmlformats-officedocument.theme+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81" r:id="rId1"/>
    <p:sldMasterId id="2147483827" r:id="rId2"/>
    <p:sldMasterId id="2147483865" r:id="rId3"/>
    <p:sldMasterId id="2147483915" r:id="rId4"/>
    <p:sldMasterId id="2147483951" r:id="rId5"/>
    <p:sldMasterId id="2147483988" r:id="rId6"/>
    <p:sldMasterId id="2147484000" r:id="rId7"/>
    <p:sldMasterId id="2147484050" r:id="rId8"/>
    <p:sldMasterId id="2147484087" r:id="rId9"/>
    <p:sldMasterId id="2147484099" r:id="rId10"/>
    <p:sldMasterId id="2147484111" r:id="rId11"/>
  </p:sldMasterIdLst>
  <p:notesMasterIdLst>
    <p:notesMasterId r:id="rId59"/>
  </p:notesMasterIdLst>
  <p:sldIdLst>
    <p:sldId id="263" r:id="rId12"/>
    <p:sldId id="433" r:id="rId13"/>
    <p:sldId id="434" r:id="rId14"/>
    <p:sldId id="435" r:id="rId15"/>
    <p:sldId id="436" r:id="rId16"/>
    <p:sldId id="442" r:id="rId17"/>
    <p:sldId id="461" r:id="rId18"/>
    <p:sldId id="407" r:id="rId19"/>
    <p:sldId id="465" r:id="rId20"/>
    <p:sldId id="366" r:id="rId21"/>
    <p:sldId id="452" r:id="rId22"/>
    <p:sldId id="422" r:id="rId23"/>
    <p:sldId id="438" r:id="rId24"/>
    <p:sldId id="426" r:id="rId25"/>
    <p:sldId id="454" r:id="rId26"/>
    <p:sldId id="470" r:id="rId27"/>
    <p:sldId id="437" r:id="rId28"/>
    <p:sldId id="424" r:id="rId29"/>
    <p:sldId id="425" r:id="rId30"/>
    <p:sldId id="367" r:id="rId31"/>
    <p:sldId id="388" r:id="rId32"/>
    <p:sldId id="440" r:id="rId33"/>
    <p:sldId id="445" r:id="rId34"/>
    <p:sldId id="467" r:id="rId35"/>
    <p:sldId id="446" r:id="rId36"/>
    <p:sldId id="447" r:id="rId37"/>
    <p:sldId id="469" r:id="rId38"/>
    <p:sldId id="444" r:id="rId39"/>
    <p:sldId id="428" r:id="rId40"/>
    <p:sldId id="429" r:id="rId41"/>
    <p:sldId id="471" r:id="rId42"/>
    <p:sldId id="472" r:id="rId43"/>
    <p:sldId id="473" r:id="rId44"/>
    <p:sldId id="441" r:id="rId45"/>
    <p:sldId id="430" r:id="rId46"/>
    <p:sldId id="458" r:id="rId47"/>
    <p:sldId id="450" r:id="rId48"/>
    <p:sldId id="459" r:id="rId49"/>
    <p:sldId id="457" r:id="rId50"/>
    <p:sldId id="443" r:id="rId51"/>
    <p:sldId id="371" r:id="rId52"/>
    <p:sldId id="453" r:id="rId53"/>
    <p:sldId id="432" r:id="rId54"/>
    <p:sldId id="466" r:id="rId55"/>
    <p:sldId id="448" r:id="rId56"/>
    <p:sldId id="431" r:id="rId57"/>
    <p:sldId id="414" r:id="rId58"/>
  </p:sldIdLst>
  <p:sldSz cx="9144000" cy="5143500" type="screen16x9"/>
  <p:notesSz cx="6858000" cy="9144000"/>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aul Zikopoulos" initials="PZ" lastIdx="29" clrIdx="0">
    <p:extLst/>
  </p:cmAuthor>
  <p:cmAuthor id="2" name="James D Allen" initials="JDA" lastIdx="5" clrIdx="1">
    <p:extLst/>
  </p:cmAuthor>
  <p:cmAuthor id="3" name="James D Allen" initials="JDA [2]" lastIdx="1" clrIdx="2">
    <p:extLst/>
  </p:cmAuthor>
  <p:cmAuthor id="4" name="James D Allen" initials="JDA [3]" lastIdx="1" clrIdx="3">
    <p:extLst/>
  </p:cmAuthor>
  <p:cmAuthor id="5" name="James D Allen" initials="JDA [4]" lastIdx="1" clrIdx="4">
    <p:extLst/>
  </p:cmAuthor>
  <p:cmAuthor id="6" name="James D Allen" initials="JDA [5]" lastIdx="1" clrIdx="5">
    <p:extLst/>
  </p:cmAuthor>
  <p:cmAuthor id="7" name="James D Allen" initials="JDA [6]" lastIdx="1" clrIdx="6">
    <p:extLst/>
  </p:cmAuthor>
  <p:cmAuthor id="8" name="James D Allen" initials="JDA [7]" lastIdx="1" clrIdx="7">
    <p:extLst/>
  </p:cmAuthor>
  <p:cmAuthor id="9" name="James D Allen" initials="JDA [8]" lastIdx="1" clrIdx="8">
    <p:extLst/>
  </p:cmAuthor>
  <p:cmAuthor id="10" name="James D Allen" initials="JDA [9]" lastIdx="1" clrIdx="9">
    <p:extLst/>
  </p:cmAuthor>
  <p:cmAuthor id="11" name="James D Allen" initials="JDA [10]" lastIdx="1" clrIdx="10">
    <p:extLst/>
  </p:cmAuthor>
  <p:cmAuthor id="12" name="James D Allen" initials="JDA [11]" lastIdx="1" clrIdx="11">
    <p:extLst/>
  </p:cmAuthor>
  <p:cmAuthor id="13" name="James D Allen" initials="JDA [12]" lastIdx="1" clrIdx="12">
    <p:extLst/>
  </p:cmAuthor>
  <p:cmAuthor id="14" name="James D Allen" initials="JDA [13]" lastIdx="1" clrIdx="13">
    <p:extLst/>
  </p:cmAuthor>
  <p:cmAuthor id="15" name="James D Allen" initials="JDA [14]" lastIdx="1" clrIdx="14">
    <p:extLst/>
  </p:cmAuthor>
  <p:cmAuthor id="16" name="James D Allen" initials="JDA [15]" lastIdx="1" clrIdx="15">
    <p:extLst/>
  </p:cmAuthor>
  <p:cmAuthor id="17" name="James D Allen" initials="JDA [16]" lastIdx="1" clrIdx="16">
    <p:extLst/>
  </p:cmAuthor>
  <p:cmAuthor id="18" name="James D Allen" initials="JDA [17]" lastIdx="1" clrIdx="17">
    <p:extLst/>
  </p:cmAuthor>
  <p:cmAuthor id="19" name="James D Allen" initials="JDA [18]" lastIdx="1" clrIdx="18">
    <p:extLst/>
  </p:cmAuthor>
  <p:cmAuthor id="20" name="James D Allen" initials="JDA [19]" lastIdx="1" clrIdx="19">
    <p:extLst/>
  </p:cmAuthor>
  <p:cmAuthor id="21" name="James D Allen" initials="JDA [20]" lastIdx="1" clrIdx="20">
    <p:extLst/>
  </p:cmAuthor>
  <p:cmAuthor id="22" name="James D Allen" initials="JDA [21]" lastIdx="1" clrIdx="21">
    <p:extLst/>
  </p:cmAuthor>
  <p:cmAuthor id="23" name="James D Allen" initials="JDA [22]" lastIdx="1" clrIdx="22">
    <p:extLst/>
  </p:cmAuthor>
  <p:cmAuthor id="24" name="James D Allen" initials="JDA [23]" lastIdx="1" clrIdx="23">
    <p:extLst/>
  </p:cmAuthor>
  <p:cmAuthor id="25" name="James D Allen" initials="JDA [24]" lastIdx="1" clrIdx="24">
    <p:extLst/>
  </p:cmAuthor>
  <p:cmAuthor id="26" name="James D Allen" initials="JDA [25]" lastIdx="1" clrIdx="25">
    <p:extLst/>
  </p:cmAuthor>
  <p:cmAuthor id="27" name="James D Allen" initials="JDA [26]" lastIdx="1" clrIdx="26">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69A6FF"/>
    <a:srgbClr val="7F7F7F"/>
    <a:srgbClr val="F4652B"/>
    <a:srgbClr val="CBCBCB"/>
    <a:srgbClr val="373737"/>
    <a:srgbClr val="20B2CD"/>
    <a:srgbClr val="F39022"/>
    <a:srgbClr val="E60011"/>
    <a:srgbClr val="631670"/>
    <a:srgbClr val="D8D3D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087" autoAdjust="0"/>
    <p:restoredTop sz="48945" autoAdjust="0"/>
  </p:normalViewPr>
  <p:slideViewPr>
    <p:cSldViewPr snapToGrid="0" snapToObjects="1" showGuides="1">
      <p:cViewPr varScale="1">
        <p:scale>
          <a:sx n="100" d="100"/>
          <a:sy n="100" d="100"/>
        </p:scale>
        <p:origin x="3752" y="168"/>
      </p:cViewPr>
      <p:guideLst>
        <p:guide orient="horz" pos="1620"/>
        <p:guide pos="2880"/>
      </p:guideLst>
    </p:cSldViewPr>
  </p:slideViewPr>
  <p:notesTextViewPr>
    <p:cViewPr>
      <p:scale>
        <a:sx n="170" d="100"/>
        <a:sy n="170" d="100"/>
      </p:scale>
      <p:origin x="0" y="0"/>
    </p:cViewPr>
  </p:notesTextViewPr>
  <p:sorterViewPr>
    <p:cViewPr>
      <p:scale>
        <a:sx n="66" d="100"/>
        <a:sy n="66" d="100"/>
      </p:scale>
      <p:origin x="0" y="0"/>
    </p:cViewPr>
  </p:sorterViewPr>
  <p:notesViewPr>
    <p:cSldViewPr snapToGrid="0" snapToObjects="1">
      <p:cViewPr>
        <p:scale>
          <a:sx n="280" d="100"/>
          <a:sy n="280" d="100"/>
        </p:scale>
        <p:origin x="2160" y="-848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slide" Target="slides/slide36.xml"/><Relationship Id="rId50" Type="http://schemas.openxmlformats.org/officeDocument/2006/relationships/slide" Target="slides/slide39.xml"/><Relationship Id="rId55" Type="http://schemas.openxmlformats.org/officeDocument/2006/relationships/slide" Target="slides/slide44.xml"/><Relationship Id="rId63"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5.xml"/><Relationship Id="rId29" Type="http://schemas.openxmlformats.org/officeDocument/2006/relationships/slide" Target="slides/slide18.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slide" Target="slides/slide42.xml"/><Relationship Id="rId58" Type="http://schemas.openxmlformats.org/officeDocument/2006/relationships/slide" Target="slides/slide47.xml"/><Relationship Id="rId5" Type="http://schemas.openxmlformats.org/officeDocument/2006/relationships/slideMaster" Target="slideMasters/slideMaster5.xml"/><Relationship Id="rId61" Type="http://schemas.openxmlformats.org/officeDocument/2006/relationships/presProps" Target="presProps.xml"/><Relationship Id="rId19" Type="http://schemas.openxmlformats.org/officeDocument/2006/relationships/slide" Target="slides/slide8.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slide" Target="slides/slide45.xml"/><Relationship Id="rId64"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40.xml"/><Relationship Id="rId3" Type="http://schemas.openxmlformats.org/officeDocument/2006/relationships/slideMaster" Target="slideMasters/slideMaster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notesMaster" Target="notesMasters/notesMaster1.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slide" Target="slides/slide4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 Id="rId10" Type="http://schemas.openxmlformats.org/officeDocument/2006/relationships/slideMaster" Target="slideMasters/slideMaster10.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commentAuthors" Target="commentAuthors.xml"/><Relationship Id="rId4" Type="http://schemas.openxmlformats.org/officeDocument/2006/relationships/slideMaster" Target="slideMasters/slideMaster4.xml"/><Relationship Id="rId9" Type="http://schemas.openxmlformats.org/officeDocument/2006/relationships/slideMaster" Target="slideMasters/slideMaster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6BE012A-D992-5D42-B86E-AA2BC0764EE1}" type="datetimeFigureOut">
              <a:rPr lang="en-US" smtClean="0"/>
              <a:t>2/8/18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8D02FFD-07D4-5C4F-BD77-921008177348}" type="slidenum">
              <a:rPr lang="en-US" smtClean="0"/>
              <a:t>‹#›</a:t>
            </a:fld>
            <a:endParaRPr lang="en-US"/>
          </a:p>
        </p:txBody>
      </p:sp>
    </p:spTree>
    <p:extLst>
      <p:ext uri="{BB962C8B-B14F-4D97-AF65-F5344CB8AC3E}">
        <p14:creationId xmlns:p14="http://schemas.microsoft.com/office/powerpoint/2010/main" val="1538153578"/>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github.com/cupy/cupy/pull/694" TargetMode="External"/><Relationship Id="rId2" Type="http://schemas.openxmlformats.org/officeDocument/2006/relationships/slide" Target="../slides/slide25.xml"/><Relationship Id="rId1" Type="http://schemas.openxmlformats.org/officeDocument/2006/relationships/notesMaster" Target="../notesMasters/notesMaster1.xml"/><Relationship Id="rId4" Type="http://schemas.openxmlformats.org/officeDocument/2006/relationships/hyperlink" Target="https://github.com/chainer/chainer/pull/3762" TargetMode="Externa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github.ibm.com/TUNG/trlcaffe/tree/1.0-ibm-blc-bm-fix-hang+-p9collateral"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github.com/cupy/cupy/pull/694" TargetMode="External"/><Relationship Id="rId2" Type="http://schemas.openxmlformats.org/officeDocument/2006/relationships/slide" Target="../slides/slide27.xml"/><Relationship Id="rId1" Type="http://schemas.openxmlformats.org/officeDocument/2006/relationships/notesMaster" Target="../notesMasters/notesMaster1.xml"/><Relationship Id="rId4" Type="http://schemas.openxmlformats.org/officeDocument/2006/relationships/hyperlink" Target="https://github.com/chainer/chainer/pull/3762" TargetMode="Externa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This presentation deck covers the launch of AC922 (codename “Newell”); it’s IBM’s Cognitive Infrastructure server (the follow on to the POWER8 S822LC infrastructure … codename “Minsky”) based on the new POWER9 processing core and other innovations. (The MTM 8335-GTG is the server that was made available in 4Q17 … the MTM 8335-GTH will debut in 2Q18 … both of these models are air-cooled).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The IBM “Minsky” (POWER8 S8222LC) system introduced the bus architecture to directly connect to the NVIDIA GPUs (referred to as the 25G bus) while the rest of the industry (Intel-based) communicates over a PCIe (Gen 3 at that) bus from the processor to the GPU - this creates a bottle neck. In “Newell” (POWER9 AC922) we bumped the speed of the NVLINK bus, increasing our advantage from POWER9. Also new in POWER9 is the introduction of PCIe Gen4 which is 2x faster than the Gen3 bus speed. You will see these stats repeated a number of times in this deck … </a:t>
            </a:r>
            <a:r>
              <a:rPr kumimoji="0" lang="en-US" sz="1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because it is that important to understand!</a:t>
            </a: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The AC922 is a very highly anticipated product by the marketplace with a differentiated set of AI accelerating capabilities compared to what the competition has to offer. If you didn’t have time to read this presentation, and needed a slogan for the AC922, we’d simply tell you to scream out “Train more, build more, know more”.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You can use this deck for your own personal enablement or to present directly to clients. In this presentation you will see certain facts repeated (in the speakers notes and sometimes the slides). This is by design to drive home a point and learning … but you are free to customize the deck’s storyline in any manner you wish.</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You are going to see a number of POWER9-based architectures roll out in 2018 (some of the roadmap is in the back of this deck). Of course we know that the AC922 came out in 4Q17 … it’s a robust direct memory attach architecture on a 2-socket LC SMP configurations. You’re going to learn how this whole architecture provides more performance and scale (via POWER9 processors), 2-4x memory capacity for in-memory databases, reduced latency and improved throughput with enhanced I/O support (PCIe Gen4 and integrated NVMe Flash which is bootable), and high bandwidth (25Gb/s – you will see this as 25G, 25GB, or 25GB/s throughout this presentation and in various nomenclature, so it’s good to know they are synonyms) link for GPU and OpenCAPI acceleration. In the initial release (4Q17) you could run </a:t>
            </a:r>
            <a:r>
              <a:rPr kumimoji="0" lang="en-US" sz="1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RedHat</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Enterprise Linux (RHEL) on the AC922, but you will see (and should assume) Ubuntu support as </a:t>
            </a:r>
            <a:r>
              <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well (debuts early 2018).</a:t>
            </a: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Throughout 2018 more POWER9-based servers will follow. In the 1H you will see expansion to the architecture lineup with 1 and 2-socket entry SOR configurations; further into the year buffered memory attach and large-scale multi-sockets SMPs offers make their way into the marketplace with a 4-socket midrange offering and a 4 to 16 socket modularized high-end offering; all delivering incredible opportunities for Linux, IBM </a:t>
            </a:r>
            <a:r>
              <a:rPr kumimoji="0" lang="en-US" sz="1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i</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and AIX.</a:t>
            </a:r>
          </a:p>
        </p:txBody>
      </p:sp>
      <p:sp>
        <p:nvSpPr>
          <p:cNvPr id="4" name="Slide Number Placeholder 3"/>
          <p:cNvSpPr>
            <a:spLocks noGrp="1"/>
          </p:cNvSpPr>
          <p:nvPr>
            <p:ph type="sldNum" sz="quarter" idx="10"/>
          </p:nvPr>
        </p:nvSpPr>
        <p:spPr/>
        <p:txBody>
          <a:bodyPr/>
          <a:lstStyle/>
          <a:p>
            <a:fld id="{18D02FFD-07D4-5C4F-BD77-921008177348}" type="slidenum">
              <a:rPr lang="en-US" smtClean="0"/>
              <a:t>1</a:t>
            </a:fld>
            <a:endParaRPr lang="en-US"/>
          </a:p>
        </p:txBody>
      </p:sp>
    </p:spTree>
    <p:extLst>
      <p:ext uri="{BB962C8B-B14F-4D97-AF65-F5344CB8AC3E}">
        <p14:creationId xmlns:p14="http://schemas.microsoft.com/office/powerpoint/2010/main" val="8554174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200" dirty="0"/>
              <a:t>You might be wondering where the AC922 moniker comes from? Simple: This Accelerated Computing (AC) platform is loaded with POWER9 (9) on 2 socket systems (2) within a 2U standard rack footprint) … in short, the AC922.  </a:t>
            </a:r>
            <a:endParaRPr lang="en-US" sz="1200" dirty="0">
              <a:latin typeface="Calibri" panose="020F0502020204030204" pitchFamily="34" charset="0"/>
              <a:cs typeface="Calibri" panose="020F0502020204030204" pitchFamily="34" charset="0"/>
            </a:endParaRPr>
          </a:p>
          <a:p>
            <a:endParaRPr lang="en-US" sz="1200" dirty="0">
              <a:latin typeface="Calibri" panose="020F0502020204030204" pitchFamily="34" charset="0"/>
              <a:cs typeface="Calibri" panose="020F0502020204030204" pitchFamily="34" charset="0"/>
            </a:endParaRPr>
          </a:p>
          <a:p>
            <a:r>
              <a:rPr lang="en-US" sz="1200" dirty="0">
                <a:latin typeface="Calibri" panose="020F0502020204030204" pitchFamily="34" charset="0"/>
                <a:cs typeface="Calibri" panose="020F0502020204030204" pitchFamily="34" charset="0"/>
              </a:rPr>
              <a:t>There are 3 key points with</a:t>
            </a:r>
            <a:r>
              <a:rPr lang="en-US" sz="1200" baseline="0" dirty="0">
                <a:latin typeface="Calibri" panose="020F0502020204030204" pitchFamily="34" charset="0"/>
                <a:cs typeface="Calibri" panose="020F0502020204030204" pitchFamily="34" charset="0"/>
              </a:rPr>
              <a:t> AC922 which make it the best server for Enterprise AI. </a:t>
            </a:r>
          </a:p>
          <a:p>
            <a:endParaRPr lang="en-US" sz="1200" baseline="0" dirty="0">
              <a:latin typeface="Calibri" panose="020F0502020204030204" pitchFamily="34" charset="0"/>
              <a:cs typeface="Calibri" panose="020F0502020204030204" pitchFamily="34" charset="0"/>
            </a:endParaRPr>
          </a:p>
          <a:p>
            <a:r>
              <a:rPr lang="en-US" sz="1200" baseline="0" dirty="0">
                <a:latin typeface="Calibri" panose="020F0502020204030204" pitchFamily="34" charset="0"/>
                <a:cs typeface="Calibri" panose="020F0502020204030204" pitchFamily="34" charset="0"/>
              </a:rPr>
              <a:t>First, it’s designed from the ground up for AI workloads, this starts with its acceleration superhighway. The AC922 introduces second generation NVLink between the CPU and GPU; this is </a:t>
            </a:r>
            <a:r>
              <a:rPr lang="en-US" sz="1200" b="1" baseline="0" dirty="0">
                <a:latin typeface="Calibri" panose="020F0502020204030204" pitchFamily="34" charset="0"/>
                <a:cs typeface="Calibri" panose="020F0502020204030204" pitchFamily="34" charset="0"/>
              </a:rPr>
              <a:t>5.6x faster than PCIe Gen 3 architectures which x86 remains committed in their current offerings (2018)</a:t>
            </a:r>
            <a:r>
              <a:rPr lang="en-US" sz="1200" baseline="0" dirty="0">
                <a:latin typeface="Calibri" panose="020F0502020204030204" pitchFamily="34" charset="0"/>
                <a:cs typeface="Calibri" panose="020F0502020204030204" pitchFamily="34" charset="0"/>
              </a:rPr>
              <a:t>. </a:t>
            </a:r>
          </a:p>
          <a:p>
            <a:endParaRPr lang="en-US" sz="1200" baseline="0" dirty="0">
              <a:latin typeface="Calibri" panose="020F0502020204030204" pitchFamily="34" charset="0"/>
              <a:cs typeface="Calibri" panose="020F0502020204030204" pitchFamily="34" charset="0"/>
            </a:endParaRPr>
          </a:p>
          <a:p>
            <a:r>
              <a:rPr lang="en-US" sz="1200" baseline="0" dirty="0">
                <a:latin typeface="Calibri" panose="020F0502020204030204" pitchFamily="34" charset="0"/>
                <a:cs typeface="Calibri" panose="020F0502020204030204" pitchFamily="34" charset="0"/>
              </a:rPr>
              <a:t>Second, IBM didn’t just focus on the the NVLink communications for the CPU </a:t>
            </a:r>
            <a:r>
              <a:rPr lang="en-US" sz="1200" baseline="0" dirty="0">
                <a:latin typeface="Calibri" panose="020F0502020204030204" pitchFamily="34" charset="0"/>
                <a:cs typeface="Calibri" panose="020F0502020204030204" pitchFamily="34" charset="0"/>
                <a:sym typeface="Wingdings" pitchFamily="2" charset="2"/>
              </a:rPr>
              <a:t> </a:t>
            </a:r>
            <a:r>
              <a:rPr lang="en-US" sz="1200" baseline="0" dirty="0">
                <a:latin typeface="Calibri" panose="020F0502020204030204" pitchFamily="34" charset="0"/>
                <a:cs typeface="Calibri" panose="020F0502020204030204" pitchFamily="34" charset="0"/>
              </a:rPr>
              <a:t>GPU pipeline … the AC922 was designed as a balanced system; specifically for the AI era with industry leading memory bandwidth, PCIe Gen 4 busses (for the best network connectivity), and high performance storage adapters. </a:t>
            </a:r>
          </a:p>
          <a:p>
            <a:endParaRPr lang="en-US" sz="1200" baseline="0" dirty="0">
              <a:latin typeface="Calibri" panose="020F0502020204030204" pitchFamily="34" charset="0"/>
              <a:cs typeface="Calibri" panose="020F0502020204030204" pitchFamily="34" charset="0"/>
            </a:endParaRPr>
          </a:p>
          <a:p>
            <a:pPr marL="0" marR="0" indent="0" algn="l" defTabSz="685800" rtl="0" eaLnBrk="1" fontAlgn="auto" latinLnBrk="0" hangingPunct="1">
              <a:lnSpc>
                <a:spcPct val="100000"/>
              </a:lnSpc>
              <a:spcBef>
                <a:spcPts val="0"/>
              </a:spcBef>
              <a:spcAft>
                <a:spcPts val="0"/>
              </a:spcAft>
              <a:buClrTx/>
              <a:buSzTx/>
              <a:buFontTx/>
              <a:buNone/>
              <a:tabLst/>
              <a:defRPr/>
            </a:pPr>
            <a:r>
              <a:rPr lang="en-US" sz="1200" baseline="0" dirty="0">
                <a:latin typeface="Calibri" panose="020F0502020204030204" pitchFamily="34" charset="0"/>
                <a:cs typeface="Calibri" panose="020F0502020204030204" pitchFamily="34" charset="0"/>
              </a:rPr>
              <a:t>Finally, when designing this infrastructure, IBM took the world’s most prevalent open source deep learning (DL) frameworks and optimized them around the AC922’s advanced infrastructure design with added enhancements such as Spark Conductor for Distributed Deep Learning (DDL) and large model support (LMS – more on that in a bit). This results in the best server and solution for Enterprise AI. Quite simply, AC922 lets you flatten the time to AI value curve by accelerating the journey to build, train, and infer deep neural networks</a:t>
            </a:r>
          </a:p>
          <a:p>
            <a:endParaRPr lang="en-US" sz="1200" baseline="0" dirty="0">
              <a:latin typeface="Calibri" panose="020F0502020204030204" pitchFamily="34" charset="0"/>
              <a:cs typeface="Calibri" panose="020F0502020204030204" pitchFamily="34" charset="0"/>
            </a:endParaRPr>
          </a:p>
          <a:p>
            <a:r>
              <a:rPr lang="en-US" sz="1200" baseline="0" dirty="0">
                <a:latin typeface="Calibri" panose="020F0502020204030204" pitchFamily="34" charset="0"/>
                <a:cs typeface="Calibri" panose="020F0502020204030204" pitchFamily="34" charset="0"/>
              </a:rPr>
              <a:t>Additionally, this server design will find use in applications such as high performance computing (HPC) and accelerated databases </a:t>
            </a:r>
            <a:r>
              <a:rPr lang="mr-IN" sz="1200" baseline="0" dirty="0">
                <a:latin typeface="Calibri" panose="020F0502020204030204" pitchFamily="34" charset="0"/>
              </a:rPr>
              <a:t>…</a:t>
            </a:r>
            <a:r>
              <a:rPr lang="en-US" sz="1200" baseline="0" dirty="0">
                <a:latin typeface="Calibri" panose="020F0502020204030204" pitchFamily="34" charset="0"/>
              </a:rPr>
              <a:t> </a:t>
            </a:r>
            <a:r>
              <a:rPr lang="en-US" sz="1200" baseline="0" dirty="0">
                <a:latin typeface="Calibri" panose="020F0502020204030204" pitchFamily="34" charset="0"/>
                <a:cs typeface="Calibri" panose="020F0502020204030204" pitchFamily="34" charset="0"/>
              </a:rPr>
              <a:t>so don’t think (or let your customers think) this is a solution only for AI.</a:t>
            </a:r>
            <a:endParaRPr lang="en-US" sz="1200"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fld id="{18D02FFD-07D4-5C4F-BD77-921008177348}" type="slidenum">
              <a:rPr lang="en-US" smtClean="0"/>
              <a:t>10</a:t>
            </a:fld>
            <a:endParaRPr lang="en-US"/>
          </a:p>
        </p:txBody>
      </p:sp>
    </p:spTree>
    <p:extLst>
      <p:ext uri="{BB962C8B-B14F-4D97-AF65-F5344CB8AC3E}">
        <p14:creationId xmlns:p14="http://schemas.microsoft.com/office/powerpoint/2010/main" val="55514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You are going to hear this a lot in this presentation, but we want to call it out right now, before we delved into details. </a:t>
            </a:r>
          </a:p>
          <a:p>
            <a:endParaRPr lang="en-US" sz="1200" dirty="0"/>
          </a:p>
          <a:p>
            <a:r>
              <a:rPr lang="en-US" sz="1200" dirty="0"/>
              <a:t>When talking about the benefits of NVIDIA NVLink technology, the things it can do for </a:t>
            </a:r>
            <a:r>
              <a:rPr lang="en-US" sz="1200" b="1" dirty="0"/>
              <a:t>IBM POWER infrastructure are not the same as the things it can do on an x86 server.</a:t>
            </a:r>
          </a:p>
          <a:p>
            <a:endParaRPr lang="en-US" sz="1200" dirty="0"/>
          </a:p>
          <a:p>
            <a:r>
              <a:rPr lang="en-US" sz="1200" dirty="0"/>
              <a:t>When talking about exploiting GPUs for deep learning to accelerate training time … vendors often cite GPUs. And one of the technologies that creates a very fast pipe for GPU communications is NVDIA’s NVLink. HOWEVER! This technology on Intel is for GPU </a:t>
            </a:r>
            <a:r>
              <a:rPr lang="en-US" sz="1200" dirty="0">
                <a:sym typeface="Wingdings" pitchFamily="2" charset="2"/>
              </a:rPr>
              <a:t></a:t>
            </a:r>
            <a:r>
              <a:rPr lang="en-US" sz="1200" dirty="0"/>
              <a:t> GPU communications whereas on POWER, NVLink is used to accelerate communications between GPU </a:t>
            </a:r>
            <a:r>
              <a:rPr lang="en-US" sz="1200" dirty="0">
                <a:sym typeface="Wingdings" pitchFamily="2" charset="2"/>
              </a:rPr>
              <a:t> GPU </a:t>
            </a:r>
            <a:r>
              <a:rPr lang="en-US" sz="1200" b="1" dirty="0">
                <a:sym typeface="Wingdings" pitchFamily="2" charset="2"/>
              </a:rPr>
              <a:t>and </a:t>
            </a:r>
            <a:r>
              <a:rPr lang="en-US" sz="1200" b="0" dirty="0">
                <a:sym typeface="Wingdings" pitchFamily="2" charset="2"/>
              </a:rPr>
              <a:t>GPU </a:t>
            </a:r>
            <a:r>
              <a:rPr lang="en-US" sz="1200" dirty="0"/>
              <a:t>CPU … which gives it a number of performance training advantages which you will learn about in this presentation. </a:t>
            </a:r>
          </a:p>
        </p:txBody>
      </p:sp>
      <p:sp>
        <p:nvSpPr>
          <p:cNvPr id="4" name="Slide Number Placeholder 3"/>
          <p:cNvSpPr>
            <a:spLocks noGrp="1"/>
          </p:cNvSpPr>
          <p:nvPr>
            <p:ph type="sldNum" sz="quarter" idx="10"/>
          </p:nvPr>
        </p:nvSpPr>
        <p:spPr/>
        <p:txBody>
          <a:bodyPr/>
          <a:lstStyle/>
          <a:p>
            <a:fld id="{18D02FFD-07D4-5C4F-BD77-921008177348}" type="slidenum">
              <a:rPr lang="en-US" smtClean="0"/>
              <a:t>11</a:t>
            </a:fld>
            <a:endParaRPr lang="en-US"/>
          </a:p>
        </p:txBody>
      </p:sp>
    </p:spTree>
    <p:extLst>
      <p:ext uri="{BB962C8B-B14F-4D97-AF65-F5344CB8AC3E}">
        <p14:creationId xmlns:p14="http://schemas.microsoft.com/office/powerpoint/2010/main" val="19226784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When IBM declares that POWER9 is the ideal processor for acceleration … one of the major proof points that we will point to are the various advanced I/O</a:t>
            </a:r>
            <a:r>
              <a:rPr lang="en-US" sz="1200" baseline="0" dirty="0"/>
              <a:t> interfaces accelerations that are only available on the IBM Power architecture. </a:t>
            </a:r>
          </a:p>
          <a:p>
            <a:endParaRPr lang="en-US" sz="1200" baseline="0" dirty="0"/>
          </a:p>
          <a:p>
            <a:r>
              <a:rPr lang="en-US" sz="1200" baseline="0" dirty="0"/>
              <a:t>If you look at a “vanilla” system (whose bandwidth is gated by PCIe GEN 3) and normalize it to 1, then compare to the leading edge AC922 interfaces introduced into the POWER9 processor and the AC922 infrastructure, you get some of the speedup factors you see on this chart. For example, PCIe Gen 4 (operates at 16GB/s) has double the bandwidth compared to PCIe Gen 3 (which x86 processors remain committed to for 2018), so it’s 2x as fast.</a:t>
            </a:r>
          </a:p>
          <a:p>
            <a:endParaRPr lang="en-US" sz="1200" baseline="0" dirty="0"/>
          </a:p>
          <a:p>
            <a:r>
              <a:rPr lang="en-US" sz="1200" baseline="0" dirty="0"/>
              <a:t>Additionally Power is the only processor with NVIDIA NVLink 2.0 technology (it operates at 25 GB/s as opposed to NVLink 1.0 which operates at 20GB/s) between the processor (CPU) and the accelerator (GPU) delivering up to 10x the data throughput … all while providing a coherent interface.</a:t>
            </a:r>
          </a:p>
          <a:p>
            <a:endParaRPr lang="en-US" sz="1200" baseline="0" dirty="0"/>
          </a:p>
          <a:p>
            <a:r>
              <a:rPr lang="en-US" sz="1200" baseline="0" dirty="0"/>
              <a:t>As you can see, as you move away from the “Vanilla” Intel x86 architecture into one where innovation if fostered in a community (such as OpenPOWER), you realize more and more benefits (much like in the open source software world) such as increased performance, performance features, acceleration opportunities, and more.</a:t>
            </a:r>
            <a:endParaRPr lang="en-US" sz="1200" dirty="0"/>
          </a:p>
          <a:p>
            <a:endParaRPr lang="en-US" sz="1200" dirty="0"/>
          </a:p>
        </p:txBody>
      </p:sp>
      <p:sp>
        <p:nvSpPr>
          <p:cNvPr id="4" name="Slide Number Placeholder 3"/>
          <p:cNvSpPr>
            <a:spLocks noGrp="1"/>
          </p:cNvSpPr>
          <p:nvPr>
            <p:ph type="sldNum" sz="quarter" idx="10"/>
          </p:nvPr>
        </p:nvSpPr>
        <p:spPr/>
        <p:txBody>
          <a:bodyPr/>
          <a:lstStyle/>
          <a:p>
            <a:fld id="{18D02FFD-07D4-5C4F-BD77-921008177348}" type="slidenum">
              <a:rPr lang="en-US" smtClean="0"/>
              <a:t>12</a:t>
            </a:fld>
            <a:endParaRPr lang="en-US"/>
          </a:p>
        </p:txBody>
      </p:sp>
    </p:spTree>
    <p:extLst>
      <p:ext uri="{BB962C8B-B14F-4D97-AF65-F5344CB8AC3E}">
        <p14:creationId xmlns:p14="http://schemas.microsoft.com/office/powerpoint/2010/main" val="22283905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Memory enhancements, advances in graphic processing units (GPU), interconnects, and bandwidth all provide building blocks for a better performing AI architecture. In fact, the POWER9 release marks what will become an industry requirement: welcome to the “off-chip” era (where advanced accelerators like GPUs and FPGAs are engineered to drive modern workloads) and the sunset of the “totally on-chip” era where processing is integrated on a single chip. </a:t>
            </a:r>
          </a:p>
          <a:p>
            <a:endParaRPr lang="en-US" sz="1100" dirty="0"/>
          </a:p>
          <a:p>
            <a:r>
              <a:rPr lang="en-US" sz="1100" dirty="0"/>
              <a:t>POWER9 is the first commercial architecture  loaded with NVIDIA’s next generation NVLink (AC922’s optimization isn’t GPU to GPU like other commercial platforms, it also included GPU to CPU where it’s needed the most), OpenCAPI, and PCI-Express 4.0. Think of these technologies as a giant hose to transfer data.</a:t>
            </a:r>
          </a:p>
          <a:p>
            <a:endParaRPr lang="en-US" sz="1100" dirty="0"/>
          </a:p>
          <a:p>
            <a:r>
              <a:rPr lang="en-US" sz="1100" dirty="0"/>
              <a:t>This slide shows a bit of a deep look into what we are talking about when we say “Cutting Edge” and built for Enterprise AI.</a:t>
            </a:r>
          </a:p>
          <a:p>
            <a:endParaRPr lang="en-US" sz="1100" dirty="0"/>
          </a:p>
          <a:p>
            <a:r>
              <a:rPr lang="en-US" sz="1100" dirty="0"/>
              <a:t>The figure at the bottom-right showcases Cognitive Systems AC922’s NVIDIA Next Generation NVLink technology that provided 5.6x data throughput when compared to PCIe Gen3. And since this server comes with PCIe Gen4, it should be noted that Gen4 delivers 2x the throughput when compared to PCIe Gen3’s bandwidth.</a:t>
            </a:r>
          </a:p>
          <a:p>
            <a:endParaRPr lang="en-US" sz="1100" dirty="0"/>
          </a:p>
          <a:p>
            <a:r>
              <a:rPr lang="en-US" sz="1100" dirty="0"/>
              <a:t>The top-right figure in this slide is the legendary IBM POWER processor at its latest version: POWER9. It delivers unmatched computer performance including a 4x bandwidth improvement over its predecessor (POWER8) with CAPI 2.0 high-bandwidth (25GB/s) link for GPU/OpenCAPI acceleration.</a:t>
            </a:r>
          </a:p>
          <a:p>
            <a:endParaRPr lang="en-US" sz="1100" dirty="0"/>
          </a:p>
          <a:p>
            <a:r>
              <a:rPr lang="en-US" sz="1100" dirty="0"/>
              <a:t>Finally, the server delivers simplified execution for Enterprise AI with large model support with up to 2 TB of coherent memory, GPU </a:t>
            </a:r>
            <a:r>
              <a:rPr lang="en-US" sz="1100" dirty="0">
                <a:sym typeface="Wingdings" pitchFamily="2" charset="2"/>
              </a:rPr>
              <a:t> GPU </a:t>
            </a:r>
            <a:r>
              <a:rPr lang="en-US" sz="1100" b="1" dirty="0">
                <a:sym typeface="Wingdings" pitchFamily="2" charset="2"/>
              </a:rPr>
              <a:t>and </a:t>
            </a:r>
            <a:r>
              <a:rPr lang="en-US" sz="1100" b="0" dirty="0">
                <a:sym typeface="Wingdings" pitchFamily="2" charset="2"/>
              </a:rPr>
              <a:t>CPU GPU communications.</a:t>
            </a:r>
            <a:endParaRPr lang="en-US" sz="1100" dirty="0"/>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18D02FFD-07D4-5C4F-BD77-92100817734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840020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200" dirty="0"/>
              <a:t>IBM AC922</a:t>
            </a:r>
            <a:r>
              <a:rPr lang="en-US" sz="1200" baseline="0" dirty="0"/>
              <a:t> infrastructure comes in 2 different configurations. Both have coherent interfaces which enables the GPUs to directly communicate with the CPU memory structures with full coherency; both have </a:t>
            </a:r>
            <a:r>
              <a:rPr lang="en-US" sz="1200" dirty="0"/>
              <a:t>PCIe Gen 4 and CAPI 2.0 to InfiniBand interconnects; finally, both have water cooled options (water cool options for both configurations won’t be available until 2Q’18 – the 8335-GTX).</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685800" rtl="0" eaLnBrk="1" fontAlgn="auto" latinLnBrk="0" hangingPunct="1">
              <a:lnSpc>
                <a:spcPct val="100000"/>
              </a:lnSpc>
              <a:spcBef>
                <a:spcPts val="0"/>
              </a:spcBef>
              <a:spcAft>
                <a:spcPts val="0"/>
              </a:spcAft>
              <a:buClrTx/>
              <a:buSzTx/>
              <a:buFontTx/>
              <a:buNone/>
              <a:tabLst/>
              <a:defRPr/>
            </a:pPr>
            <a:r>
              <a:rPr lang="en-US" sz="1200" dirty="0"/>
              <a:t>As the slide shows, there is a </a:t>
            </a:r>
            <a:r>
              <a:rPr lang="en-US" sz="1200" baseline="0" dirty="0"/>
              <a:t>4-GPU AC922 configuration (which has a measured GPU </a:t>
            </a:r>
            <a:r>
              <a:rPr lang="en-US" sz="1200" baseline="0" dirty="0">
                <a:sym typeface="Wingdings" pitchFamily="2" charset="2"/>
              </a:rPr>
              <a:t> CPU </a:t>
            </a:r>
            <a:r>
              <a:rPr lang="en-US" sz="1200" baseline="0" dirty="0"/>
              <a:t>NVLink bandwidth at 150 GB/s across 2 NVLink connections to the CPU) and a 6-GPU AC922 configuration (available in 2Q18) with a measured GPU </a:t>
            </a:r>
            <a:r>
              <a:rPr lang="en-US" sz="1200" baseline="0" dirty="0">
                <a:sym typeface="Wingdings" pitchFamily="2" charset="2"/>
              </a:rPr>
              <a:t> CPU </a:t>
            </a:r>
            <a:r>
              <a:rPr lang="en-US" sz="1200" baseline="0" dirty="0"/>
              <a:t>NVLink bandwidth of 100GB/s with 3 NVLink supporting connections to the CPU.</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US" sz="1200" baseline="0" dirty="0"/>
          </a:p>
          <a:p>
            <a:pPr marL="0" marR="0" lvl="0" indent="0" algn="l" defTabSz="685800" rtl="0" eaLnBrk="1" fontAlgn="auto" latinLnBrk="0" hangingPunct="1">
              <a:lnSpc>
                <a:spcPct val="100000"/>
              </a:lnSpc>
              <a:spcBef>
                <a:spcPts val="0"/>
              </a:spcBef>
              <a:spcAft>
                <a:spcPts val="0"/>
              </a:spcAft>
              <a:buClrTx/>
              <a:buSzTx/>
              <a:buFontTx/>
              <a:buNone/>
              <a:tabLst/>
              <a:defRPr/>
            </a:pPr>
            <a:r>
              <a:rPr lang="en-US" sz="1200" baseline="0" dirty="0"/>
              <a:t>Remember! Coherent access to system memory means that GPU memory is treated (can access) </a:t>
            </a:r>
            <a:r>
              <a:rPr lang="en-US" altLang="en-US" sz="1200" dirty="0">
                <a:solidFill>
                  <a:srgbClr val="000000"/>
                </a:solidFill>
                <a:ea typeface="ヒラギノ角ゴ Pro W3" charset="-128"/>
              </a:rPr>
              <a:t>system memory which enables game changing simplification of application programing and support for larger model sizes.</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US" sz="1200" dirty="0">
              <a:solidFill>
                <a:srgbClr val="000000"/>
              </a:solidFill>
              <a:ea typeface="ヒラギノ角ゴ Pro W3" charset="-128"/>
            </a:endParaRPr>
          </a:p>
          <a:p>
            <a:pPr marL="0" marR="0" lvl="0" indent="0" algn="l" defTabSz="685800" rtl="0" eaLnBrk="1" fontAlgn="auto" latinLnBrk="0" hangingPunct="1">
              <a:lnSpc>
                <a:spcPct val="100000"/>
              </a:lnSpc>
              <a:spcBef>
                <a:spcPts val="0"/>
              </a:spcBef>
              <a:spcAft>
                <a:spcPts val="0"/>
              </a:spcAft>
              <a:buClrTx/>
              <a:buSzTx/>
              <a:buFontTx/>
              <a:buNone/>
              <a:tabLst/>
              <a:defRPr/>
            </a:pPr>
            <a:r>
              <a:rPr lang="en-US" sz="1200" dirty="0">
                <a:solidFill>
                  <a:srgbClr val="000000"/>
                </a:solidFill>
                <a:ea typeface="ヒラギノ角ゴ Pro W3" charset="-128"/>
              </a:rPr>
              <a:t>If you were to compare the NVIDIA “Volta” GPU with </a:t>
            </a:r>
            <a:r>
              <a:rPr lang="en-US" sz="1200" dirty="0" err="1">
                <a:solidFill>
                  <a:srgbClr val="000000"/>
                </a:solidFill>
                <a:ea typeface="ヒラギノ角ゴ Pro W3" charset="-128"/>
              </a:rPr>
              <a:t>NVLInk</a:t>
            </a:r>
            <a:r>
              <a:rPr lang="en-US" sz="1200" dirty="0">
                <a:solidFill>
                  <a:srgbClr val="000000"/>
                </a:solidFill>
                <a:ea typeface="ヒラギノ角ゴ Pro W3" charset="-128"/>
              </a:rPr>
              <a:t> 2.0 used in the AC922 to the “Pascal” GPU with NVLink 1.0 used in the S822LC, you’ll find that a POWER9 core with NVLINK 2.0 (100 GB/s to 150 GB/s – depending on the configuration used from this slide) can deliver up to 87.5% increased bandwidth over its POWER8 predecessor. This performance </a:t>
            </a:r>
            <a:r>
              <a:rPr lang="en-US" sz="1200" dirty="0"/>
              <a:t>bump is achieved in 2 ways. First, as previously mentioned, the bus speed of NVLink 1.0 to NVLink 2.0 goes from 20 GB/S to 25 GB/s respectively). Second, there’s a wider bus, increasing from 2 Bricks to 3 Bricks (1 Brick contains 8 lanes). The combination of bus speed and increased bus width allows for the 87.5% performance jump. </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685800" rtl="0" eaLnBrk="1" fontAlgn="auto" latinLnBrk="0" hangingPunct="1">
              <a:lnSpc>
                <a:spcPct val="100000"/>
              </a:lnSpc>
              <a:spcBef>
                <a:spcPts val="0"/>
              </a:spcBef>
              <a:spcAft>
                <a:spcPts val="0"/>
              </a:spcAft>
              <a:buClrTx/>
              <a:buSzTx/>
              <a:buFontTx/>
              <a:buNone/>
              <a:tabLst/>
              <a:defRPr/>
            </a:pPr>
            <a:r>
              <a:rPr lang="en-US" sz="1200" dirty="0"/>
              <a:t>You’ll note that the 4 GPU configurations (the AC922 is also made available in a 2 GPU configuration, and even a 0 GPU configuration for that matter) provides more CPU-GPU bandwidth (150 GB/s) compared to the AC922 6 GPU configuration (100 GB/s); this is because the 300 GB/s pipe per socket is split 3 ways instead of 2 ways in the 6 GPU configuration </a:t>
            </a:r>
            <a:r>
              <a:rPr lang="en-US" sz="1200"/>
              <a:t>(note </a:t>
            </a:r>
            <a:r>
              <a:rPr lang="en-US" sz="1200" dirty="0"/>
              <a:t>the speeds depend on the cooling option as evident in this slide … up to 100 GB/sec air cooled or 150 GB/sec </a:t>
            </a:r>
            <a:r>
              <a:rPr lang="en-US" sz="1200"/>
              <a:t>water cooled).</a:t>
            </a:r>
            <a:endParaRPr lang="en-US" sz="1200" dirty="0"/>
          </a:p>
          <a:p>
            <a:pPr marL="0" marR="0" lvl="0" indent="0" algn="l" defTabSz="6858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685800" rtl="0" eaLnBrk="1" fontAlgn="auto" latinLnBrk="0" hangingPunct="1">
              <a:lnSpc>
                <a:spcPct val="100000"/>
              </a:lnSpc>
              <a:spcBef>
                <a:spcPts val="0"/>
              </a:spcBef>
              <a:spcAft>
                <a:spcPts val="0"/>
              </a:spcAft>
              <a:buClrTx/>
              <a:buSzTx/>
              <a:buFontTx/>
              <a:buNone/>
              <a:tabLst/>
              <a:defRPr/>
            </a:pPr>
            <a:r>
              <a:rPr lang="en-US" sz="1200" dirty="0"/>
              <a:t>Also worth noting is that the L2 cache on the POWER9 core used in the AC922 is 512K and the L3 cache is 10 MB.</a:t>
            </a:r>
          </a:p>
        </p:txBody>
      </p:sp>
      <p:sp>
        <p:nvSpPr>
          <p:cNvPr id="4" name="Slide Number Placeholder 3"/>
          <p:cNvSpPr>
            <a:spLocks noGrp="1"/>
          </p:cNvSpPr>
          <p:nvPr>
            <p:ph type="sldNum" sz="quarter" idx="10"/>
          </p:nvPr>
        </p:nvSpPr>
        <p:spPr/>
        <p:txBody>
          <a:bodyPr/>
          <a:lstStyle/>
          <a:p>
            <a:fld id="{18D02FFD-07D4-5C4F-BD77-921008177348}" type="slidenum">
              <a:rPr lang="en-US" smtClean="0"/>
              <a:t>14</a:t>
            </a:fld>
            <a:endParaRPr lang="en-US" dirty="0"/>
          </a:p>
        </p:txBody>
      </p:sp>
    </p:spTree>
    <p:extLst>
      <p:ext uri="{BB962C8B-B14F-4D97-AF65-F5344CB8AC3E}">
        <p14:creationId xmlns:p14="http://schemas.microsoft.com/office/powerpoint/2010/main" val="42145470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When we look</a:t>
            </a:r>
            <a:r>
              <a:rPr lang="en-US" sz="1000" baseline="0" dirty="0"/>
              <a:t> at what really makes the POWER9 processor super charged … there is a lot of innovation around the IO interfaces (a repeating themes on the hardware components of the AC922 infrastructure); no question about it, IBM POWER9 is focused on device bandwidth acceleration while reducing latency … all with a coherent interface. </a:t>
            </a:r>
          </a:p>
          <a:p>
            <a:endParaRPr lang="en-US" sz="1000" baseline="0" dirty="0"/>
          </a:p>
          <a:p>
            <a:pPr marL="0" marR="0" indent="0" algn="l" defTabSz="685800" rtl="0" eaLnBrk="1" fontAlgn="auto" latinLnBrk="0" hangingPunct="1">
              <a:lnSpc>
                <a:spcPct val="100000"/>
              </a:lnSpc>
              <a:spcBef>
                <a:spcPts val="0"/>
              </a:spcBef>
              <a:spcAft>
                <a:spcPts val="0"/>
              </a:spcAft>
              <a:buClrTx/>
              <a:buSzTx/>
              <a:buFontTx/>
              <a:buNone/>
              <a:tabLst/>
              <a:defRPr/>
            </a:pPr>
            <a:r>
              <a:rPr lang="en-US" sz="1000" baseline="0" dirty="0"/>
              <a:t>Quite simple, there are 2 busses available in the AC922 as you can see on this slide. The first is PCI Gen4: This bus supports PCIe Gen4 to PCI devices or ASICs/FPGAs via CAPI 2.0 protocol. The second bus is the 25G Bus: this bus supports NVLINK 2.0 to GPUs or Open CAPI 3.0 ASICs/FPGAs. (The capability is there for a CAPI device to plug into the GPU site, but currently there is no offering for this … stay tuned).</a:t>
            </a:r>
          </a:p>
          <a:p>
            <a:endParaRPr lang="en-US" sz="1000" baseline="0" dirty="0"/>
          </a:p>
          <a:p>
            <a:r>
              <a:rPr lang="en-US" sz="1000" baseline="0" dirty="0"/>
              <a:t>The two main new interfaces introduced in the POWER9 processor are PCI Gen 4 (operates at 16GB/s - an upgrade from PCI Gen 3 upon which Intel is still dedicated … at least throughout 2018 – which is 2x faster than PCI Gen 3) and 25G Link. PCIe Gen 4 has 48 lanes that can deliver a realized bandwidth rate of 192 GB per second; the 25G link is capable of 300 GB per second. If you look at the schematic on the left-hand side of this slide, you can see the 25G Link accelerates both the NVLink and CAPI. 25GB/s for NVLink is part of the 2.0 specification (NVLink 2.0), NVLink 1.0 (which was in the S822LC – “Minsky” – operates at 20 GB/s).</a:t>
            </a:r>
          </a:p>
          <a:p>
            <a:endParaRPr lang="en-US" sz="1000" baseline="0" dirty="0"/>
          </a:p>
          <a:p>
            <a:r>
              <a:rPr lang="en-US" sz="1000" baseline="0" dirty="0"/>
              <a:t>It’s worth commenting on OpenCAPI for moment. </a:t>
            </a:r>
            <a:r>
              <a:rPr lang="en-CA" sz="1000" dirty="0"/>
              <a:t>OpenCAPI was developed to fuel this heterogeneous computing revolution by unleashing the potential of these new technologies! New trends are emerging as accelerators become more commonplace and workloads are being re-written or developed from scratch with acceleration in mind.</a:t>
            </a:r>
          </a:p>
          <a:p>
            <a:endParaRPr lang="en-CA" sz="1000" dirty="0"/>
          </a:p>
          <a:p>
            <a:r>
              <a:rPr lang="en-CA" sz="1000" dirty="0"/>
              <a:t>OpenCAPI achieves this by providing very high bandwidth with coherency. The portion of the application running on the accelerator often requires fine-grained interaction with the portion of the application running on the CPU. The programming complexity and CPU overhead required to communicate with a traditional I/O-attached accelerator makes this impractical, but OpenCAPI places the accelerator natively into the application’s user space to bring about this fine-grained interaction. These trends led to the development of the OpenCAPI architecture. o facilitate broad adoption, OpenCAPI was architected to minimize the amount and complexity of circuitry required in an accelerator. </a:t>
            </a:r>
            <a:r>
              <a:rPr lang="en-US" sz="1000" baseline="0" dirty="0"/>
              <a:t>In addition, OpenCAPI enables both advanced memory with a wide range of access semantics from load/store to user-mode data transfer models, and access to classic DRAM memory with extremely low latencies.</a:t>
            </a:r>
          </a:p>
          <a:p>
            <a:endParaRPr lang="en-US" sz="1000" baseline="0" dirty="0"/>
          </a:p>
          <a:p>
            <a:r>
              <a:rPr lang="en-US" sz="1000" baseline="0" dirty="0"/>
              <a:t>Today, OpenCAPI is becoming the open standard interface for high performance acceleration. There are a wide variety of OpenCAPI based products ranging from systems to components and additional hardware is being tested today in various laboratories.</a:t>
            </a:r>
          </a:p>
          <a:p>
            <a:endParaRPr lang="en-US" sz="1000" baseline="0" dirty="0"/>
          </a:p>
          <a:p>
            <a:r>
              <a:rPr lang="en-US" sz="1000" baseline="0" dirty="0"/>
              <a:t>Finally, POWER9 processors have an on-chip GZIP accelerator which speeds up compression and decompression work for various workloads.</a:t>
            </a:r>
            <a:endParaRPr lang="en-US" sz="1000" dirty="0"/>
          </a:p>
          <a:p>
            <a:endParaRPr lang="en-US" sz="1000" dirty="0"/>
          </a:p>
        </p:txBody>
      </p:sp>
      <p:sp>
        <p:nvSpPr>
          <p:cNvPr id="4" name="Slide Number Placeholder 3"/>
          <p:cNvSpPr>
            <a:spLocks noGrp="1"/>
          </p:cNvSpPr>
          <p:nvPr>
            <p:ph type="sldNum" sz="quarter" idx="10"/>
          </p:nvPr>
        </p:nvSpPr>
        <p:spPr/>
        <p:txBody>
          <a:bodyPr/>
          <a:lstStyle/>
          <a:p>
            <a:fld id="{18D02FFD-07D4-5C4F-BD77-921008177348}" type="slidenum">
              <a:rPr lang="en-US" smtClean="0"/>
              <a:t>15</a:t>
            </a:fld>
            <a:endParaRPr lang="en-US"/>
          </a:p>
        </p:txBody>
      </p:sp>
    </p:spTree>
    <p:extLst>
      <p:ext uri="{BB962C8B-B14F-4D97-AF65-F5344CB8AC3E}">
        <p14:creationId xmlns:p14="http://schemas.microsoft.com/office/powerpoint/2010/main" val="802464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6050" y="685800"/>
            <a:ext cx="4030663" cy="2268538"/>
          </a:xfrm>
        </p:spPr>
      </p:sp>
      <p:sp>
        <p:nvSpPr>
          <p:cNvPr id="3" name="Notes Placeholder 2"/>
          <p:cNvSpPr>
            <a:spLocks noGrp="1"/>
          </p:cNvSpPr>
          <p:nvPr>
            <p:ph type="body" idx="1"/>
          </p:nvPr>
        </p:nvSpPr>
        <p:spPr>
          <a:xfrm>
            <a:off x="365903" y="3185158"/>
            <a:ext cx="6112741" cy="5293590"/>
          </a:xfrm>
          <a:prstGeom prst="rect">
            <a:avLst/>
          </a:prstGeom>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a:t>How does the new IBM chip stack up? The TechCrunch article offered this breathless endorsement of the Power9's performance from analyst Patrick Moorhead of Moor Insights &amp; Strategy: “Power9 is a chip which has anew systems architecture that is optimized for accelerators used in machine learning. Intel makes Xeon CPUs and </a:t>
            </a:r>
            <a:r>
              <a:rPr lang="en-US" baseline="0" dirty="0" err="1"/>
              <a:t>Nervana</a:t>
            </a:r>
            <a:r>
              <a:rPr lang="en-US" baseline="0" dirty="0"/>
              <a:t> accelerators and NVIDIA makes Tesla accelerators. IBM’s Power9 is literally the Swiss Army knife of ML acceleration as it supports an astronomical amount of IO and bandwidth, 10X of anything that’s out there today.”</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a:t>Source: https://</a:t>
            </a:r>
            <a:r>
              <a:rPr lang="en-US" baseline="0" dirty="0" err="1"/>
              <a:t>www.forbes.com</a:t>
            </a:r>
            <a:r>
              <a:rPr lang="en-US" baseline="0" dirty="0"/>
              <a:t>/sites/bobevans1/2018/01/16/ibm-fueling-2018-cloud-growth-with-1900-cloud-patents-plus-blazingly-fast-ai-optimized-chip/#4c59f75184ac</a:t>
            </a:r>
          </a:p>
        </p:txBody>
      </p:sp>
      <p:sp>
        <p:nvSpPr>
          <p:cNvPr id="4" name="Footer Placeholder 3"/>
          <p:cNvSpPr>
            <a:spLocks noGrp="1"/>
          </p:cNvSpPr>
          <p:nvPr>
            <p:ph type="ftr"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charset="0"/>
                <a:ea typeface="ＭＳ Ｐゴシック" charset="0"/>
                <a:cs typeface="+mn-cs"/>
              </a:rPr>
              <a:t>IBM Analytics</a:t>
            </a:r>
            <a:br>
              <a:rPr kumimoji="0" lang="en-US" sz="900" b="0" i="0" u="none" strike="noStrike" kern="1200" cap="none" spc="0" normalizeH="0" baseline="0" noProof="0" dirty="0">
                <a:ln>
                  <a:noFill/>
                </a:ln>
                <a:solidFill>
                  <a:srgbClr val="000000"/>
                </a:solidFill>
                <a:effectLst/>
                <a:uLnTx/>
                <a:uFillTx/>
                <a:latin typeface="Arial" charset="0"/>
                <a:ea typeface="ＭＳ Ｐゴシック" charset="0"/>
                <a:cs typeface="+mn-cs"/>
              </a:rPr>
            </a:br>
            <a:r>
              <a:rPr kumimoji="0" lang="en-US" sz="900" b="0" i="0" u="none" strike="noStrike" kern="1200" cap="none" spc="0" normalizeH="0" baseline="0" noProof="0" dirty="0">
                <a:ln>
                  <a:noFill/>
                </a:ln>
                <a:solidFill>
                  <a:srgbClr val="000000"/>
                </a:solidFill>
                <a:effectLst/>
                <a:uLnTx/>
                <a:uFillTx/>
                <a:latin typeface="Arial" charset="0"/>
                <a:ea typeface="ＭＳ Ｐゴシック" charset="0"/>
                <a:cs typeface="+mn-cs"/>
              </a:rPr>
              <a:t>© 2015 IBM Corporation</a:t>
            </a:r>
          </a:p>
        </p:txBody>
      </p:sp>
      <p:sp>
        <p:nvSpPr>
          <p:cNvPr id="5" name="Slide Number Placeholder 4"/>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4E66BC3-620F-ED4A-8762-98ED9A204CA7}" type="slidenum">
              <a:rPr kumimoji="0" lang="en-US" sz="900" b="0" i="0" u="none" strike="noStrike" kern="1200" cap="none" spc="0" normalizeH="0" baseline="0" noProof="0" smtClean="0">
                <a:ln>
                  <a:noFill/>
                </a:ln>
                <a:solidFill>
                  <a:srgbClr val="000000"/>
                </a:solidFill>
                <a:effectLst/>
                <a:uLnTx/>
                <a:uFillTx/>
                <a:latin typeface="Arial"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sz="900" b="0" i="0" u="none" strike="noStrike" kern="1200" cap="none" spc="0" normalizeH="0" baseline="0" noProof="0" dirty="0">
              <a:ln>
                <a:noFill/>
              </a:ln>
              <a:solidFill>
                <a:srgbClr val="000000"/>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4781712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Hello POWER9! </a:t>
            </a:r>
          </a:p>
          <a:p>
            <a:endParaRPr lang="en-US" sz="1200" dirty="0"/>
          </a:p>
          <a:p>
            <a:r>
              <a:rPr lang="en-US" sz="1200" dirty="0"/>
              <a:t>Built</a:t>
            </a:r>
            <a:r>
              <a:rPr lang="en-CA" sz="1200" dirty="0"/>
              <a:t> from the ground-up and optimized for enterprise Artificial Intelligence (AI) and Cognitive Computing, POWER9 in the only processor</a:t>
            </a:r>
            <a:r>
              <a:rPr lang="en-US" sz="1200" dirty="0"/>
              <a:t> </a:t>
            </a:r>
            <a:r>
              <a:rPr lang="en-CA" sz="1200" dirty="0"/>
              <a:t>with state-of-the-art I/O subsystem technology, including next</a:t>
            </a:r>
            <a:r>
              <a:rPr lang="en-US" sz="1200" dirty="0"/>
              <a:t> </a:t>
            </a:r>
            <a:r>
              <a:rPr lang="en-CA" sz="1200" dirty="0"/>
              <a:t>generation NVIDIA NVLink 2.0, PCIe Gen4, and OpenCAPI. These interfaces give</a:t>
            </a:r>
            <a:r>
              <a:rPr lang="en-US" sz="1200" dirty="0"/>
              <a:t> </a:t>
            </a:r>
            <a:r>
              <a:rPr lang="en-CA" sz="1200" dirty="0"/>
              <a:t>POWER9 a memory bandwidth superhighway that give you more accurate</a:t>
            </a:r>
            <a:r>
              <a:rPr lang="en-US" sz="1200" dirty="0"/>
              <a:t> </a:t>
            </a:r>
            <a:r>
              <a:rPr lang="en-CA" sz="1200" dirty="0"/>
              <a:t>insights, faster … and helps you reach your goals.</a:t>
            </a:r>
          </a:p>
          <a:p>
            <a:endParaRPr lang="en-CA" sz="1200" dirty="0"/>
          </a:p>
          <a:p>
            <a:r>
              <a:rPr lang="en-CA" sz="1200" dirty="0"/>
              <a:t>We spend the last couple of slides talking about how AC922 infrastructure is designed for the ‘off chip’ era … but it’s how the off chip technology interacts with the on chip technology that really sets this infrastructure apart … at the core of the AC922 is the IBM POWER9 processing core. On this slide you can see an umber of proof points that showcase this cores standalone capabilities alongside the acceleration capability.</a:t>
            </a:r>
          </a:p>
          <a:p>
            <a:endParaRPr lang="en-CA" sz="1200" dirty="0"/>
          </a:p>
          <a:p>
            <a:r>
              <a:rPr lang="en-CA" sz="1200" dirty="0"/>
              <a:t>Critical to POWER9 – which was four years in the making – is the interconnect subsystem which comprises of PCI-Express Gen-4, the latest generation of NVIDIA’s NVLink technology (now at Version 2, the POWER8 S822LC – codenamed “Minsky” - shipped with NVLink Version), and OpenCAPI architecture. This I/O subsystem can speed up the movement of data up to 9.5x the speed of PCIe 3.0-based x86 systems (which is the current technology point for Intel XEON chips as of 4Q17). The POWER9 chip also offers 2x the performance of those same x86 chips and 1.8x memory bandwidth. In addition, infrastructures like the AC922 (the POWER9 AI machine … which followed the POWER8 AI machine code-named “Minsky”) has the latest NVIDIA GPU accelerators: the Tesla V100 “Volta” chips (the S822LC had Tesla P100 “Pascal” chips). </a:t>
            </a:r>
            <a:r>
              <a:rPr lang="en-US" sz="1200" dirty="0"/>
              <a:t>There are 2 CPUs and up to 4 NVIDIA GPUs supporting 16 total DIMMS within the 2U 19-inch rack mounted chassis. </a:t>
            </a:r>
          </a:p>
          <a:p>
            <a:endParaRPr lang="en-US" sz="1200" dirty="0"/>
          </a:p>
          <a:p>
            <a:r>
              <a:rPr lang="en-US" sz="1200" dirty="0"/>
              <a:t>Both the CPU and GPU come with a boost option to achieve maximum performance; the power and frequency of the CPU and GPU are dynamically managed to allow the system to stay within the power and thermal limits on the POWER9 core.</a:t>
            </a:r>
          </a:p>
          <a:p>
            <a:endParaRPr lang="en-CA" sz="1200" dirty="0"/>
          </a:p>
          <a:p>
            <a:r>
              <a:rPr lang="en-CA" sz="1200" dirty="0"/>
              <a:t>It’s worth a moment to truly understand the differentiated NVLink support in POWER9 compared to Intel systems because </a:t>
            </a:r>
            <a:r>
              <a:rPr lang="en-CA" sz="1200" b="1" dirty="0"/>
              <a:t>both vendors will talk about supporting it.</a:t>
            </a:r>
            <a:r>
              <a:rPr lang="en-CA" sz="1200" dirty="0"/>
              <a:t> The POWER9 processor is armed with NVLink interconnect technology that’s designed to accelerate the movement of data between the </a:t>
            </a:r>
            <a:r>
              <a:rPr lang="en-CA" sz="1200" b="1" dirty="0"/>
              <a:t>IBM POWER processor and NVIDIA GPUs in a manner that is unique to IBM </a:t>
            </a:r>
            <a:r>
              <a:rPr lang="en-CA" sz="1200" b="0" dirty="0"/>
              <a:t>(more on that in a bit)</a:t>
            </a:r>
            <a:r>
              <a:rPr lang="en-CA" sz="1200" dirty="0"/>
              <a:t>. </a:t>
            </a:r>
          </a:p>
          <a:p>
            <a:endParaRPr lang="en-CA" sz="1200" b="1" dirty="0"/>
          </a:p>
          <a:p>
            <a:r>
              <a:rPr lang="en-CA" sz="1200" b="1" dirty="0"/>
              <a:t>Do not get confused </a:t>
            </a:r>
            <a:r>
              <a:rPr lang="en-CA" sz="1200" b="0" dirty="0"/>
              <a:t>because Intel will advertise the use of NVLink technology, and in Intel’s architecture NVLink is </a:t>
            </a:r>
            <a:r>
              <a:rPr lang="en-CA" sz="1200" b="1" dirty="0"/>
              <a:t>only used </a:t>
            </a:r>
            <a:r>
              <a:rPr lang="en-CA" sz="1200" b="0" dirty="0"/>
              <a:t>for GPU </a:t>
            </a:r>
            <a:r>
              <a:rPr lang="en-CA" sz="1200" b="0" dirty="0">
                <a:sym typeface="Wingdings" pitchFamily="2" charset="2"/>
              </a:rPr>
              <a:t>  GPU communications. </a:t>
            </a:r>
            <a:r>
              <a:rPr lang="en-CA" sz="1200" b="1" dirty="0">
                <a:sym typeface="Wingdings" pitchFamily="2" charset="2"/>
              </a:rPr>
              <a:t>BUT! </a:t>
            </a:r>
            <a:r>
              <a:rPr lang="en-CA" sz="1200" b="0" dirty="0">
                <a:sym typeface="Wingdings" pitchFamily="2" charset="2"/>
              </a:rPr>
              <a:t>NVLINK with POWER is used for </a:t>
            </a:r>
            <a:r>
              <a:rPr lang="en-CA" sz="1200" b="1" dirty="0">
                <a:sym typeface="Wingdings" pitchFamily="2" charset="2"/>
              </a:rPr>
              <a:t>both</a:t>
            </a:r>
            <a:r>
              <a:rPr lang="en-CA" sz="1200" b="0" dirty="0">
                <a:sym typeface="Wingdings" pitchFamily="2" charset="2"/>
              </a:rPr>
              <a:t> GPU   GPU </a:t>
            </a:r>
            <a:r>
              <a:rPr lang="en-CA" sz="1200" b="1" dirty="0">
                <a:sym typeface="Wingdings" pitchFamily="2" charset="2"/>
              </a:rPr>
              <a:t>and </a:t>
            </a:r>
            <a:r>
              <a:rPr lang="en-CA" sz="1200" b="0" dirty="0">
                <a:sym typeface="Wingdings" pitchFamily="2" charset="2"/>
              </a:rPr>
              <a:t>CPU   GPU communications! We are going to REPEAT this message many times in this deck (there is even a slide coming up on it … it’s critical you understand this point … but it’s up to you to mention it at this point in the presentation or not).</a:t>
            </a:r>
          </a:p>
          <a:p>
            <a:endParaRPr lang="en-CA" sz="1200" b="0" dirty="0">
              <a:sym typeface="Wingdings" pitchFamily="2" charset="2"/>
            </a:endParaRPr>
          </a:p>
          <a:p>
            <a:pPr marL="0" marR="0" lvl="0" indent="0" algn="l" defTabSz="685800" rtl="0" eaLnBrk="1" fontAlgn="auto" latinLnBrk="0" hangingPunct="1">
              <a:lnSpc>
                <a:spcPct val="100000"/>
              </a:lnSpc>
              <a:spcBef>
                <a:spcPts val="0"/>
              </a:spcBef>
              <a:spcAft>
                <a:spcPts val="0"/>
              </a:spcAft>
              <a:buClrTx/>
              <a:buSzTx/>
              <a:buFontTx/>
              <a:buNone/>
              <a:tabLst/>
              <a:defRPr/>
            </a:pPr>
            <a:r>
              <a:rPr lang="en-CA" sz="1200" b="0" dirty="0">
                <a:sym typeface="Wingdings" pitchFamily="2" charset="2"/>
              </a:rPr>
              <a:t>There are two POWER9 modules options (</a:t>
            </a:r>
            <a:r>
              <a:rPr lang="en-US" sz="1200" b="0" dirty="0">
                <a:sym typeface="Wingdings" pitchFamily="2" charset="2"/>
              </a:rPr>
              <a:t>t</a:t>
            </a:r>
            <a:r>
              <a:rPr lang="en-US" sz="1200" dirty="0"/>
              <a:t>he server supports dynamic power and frequency control to enable maximum performance while remaining within the designed power and thermal constraints):</a:t>
            </a:r>
            <a:endParaRPr lang="en-CA" sz="1200" b="0" dirty="0">
              <a:sym typeface="Wingdings" pitchFamily="2" charset="2"/>
            </a:endParaRPr>
          </a:p>
          <a:p>
            <a:endParaRPr lang="en-CA" sz="1200" b="0" dirty="0">
              <a:sym typeface="Wingdings" pitchFamily="2" charset="2"/>
            </a:endParaRPr>
          </a:p>
          <a:p>
            <a:pPr marL="171450" indent="-171450">
              <a:buFont typeface="Arial" panose="020B0604020202020204" pitchFamily="34" charset="0"/>
              <a:buChar char="•"/>
            </a:pPr>
            <a:r>
              <a:rPr lang="en-US" sz="1200" dirty="0"/>
              <a:t>16 Core  Processor Module – </a:t>
            </a:r>
            <a:r>
              <a:rPr lang="en-US" sz="1200" u="sng" dirty="0"/>
              <a:t>EP0K</a:t>
            </a:r>
            <a:r>
              <a:rPr lang="en-US" sz="1200" dirty="0"/>
              <a:t> 190W – 250W   (2.25GHZ - 3.12GHZ)</a:t>
            </a:r>
          </a:p>
          <a:p>
            <a:pPr marL="171450" indent="-171450">
              <a:buFont typeface="Arial" panose="020B0604020202020204" pitchFamily="34" charset="0"/>
              <a:buChar char="•"/>
            </a:pPr>
            <a:r>
              <a:rPr lang="en-US" sz="1200" dirty="0"/>
              <a:t>20 Core  Processor Module – </a:t>
            </a:r>
            <a:r>
              <a:rPr lang="en-US" sz="1200" u="sng" dirty="0"/>
              <a:t>EP0M</a:t>
            </a:r>
            <a:r>
              <a:rPr lang="en-US" sz="1200" dirty="0"/>
              <a:t> 190W – 250W   (2.25GHZ - 2.80GHZ)</a:t>
            </a:r>
          </a:p>
          <a:p>
            <a:pPr marL="171450" indent="-171450">
              <a:buFont typeface="Arial" panose="020B0604020202020204" pitchFamily="34" charset="0"/>
              <a:buChar char="•"/>
            </a:pPr>
            <a:endParaRPr lang="en-US" sz="1200" dirty="0"/>
          </a:p>
          <a:p>
            <a:r>
              <a:rPr lang="en-US" sz="1200" dirty="0"/>
              <a:t>The feature codes of each of the processor choices from above is underlined. For example, the EPOK is the feature code for the 16 cores option.</a:t>
            </a:r>
          </a:p>
          <a:p>
            <a:endParaRPr lang="en-US" sz="1200" dirty="0"/>
          </a:p>
          <a:p>
            <a:r>
              <a:rPr lang="en-US" sz="1200" dirty="0"/>
              <a:t>There are 3 memory configuration offered at the AC922 GA in 4Q17 and two others coming in 2Q18. In the 4Q17 configuration, the memory available on the AC922 is 16GB (IS RDIMM DDR4 – </a:t>
            </a:r>
            <a:r>
              <a:rPr lang="en-US" sz="1200" u="sng" dirty="0"/>
              <a:t>EM61</a:t>
            </a:r>
            <a:r>
              <a:rPr lang="en-US" sz="1200" dirty="0"/>
              <a:t>), 32GB (IS RDIMM DDR4 – </a:t>
            </a:r>
            <a:r>
              <a:rPr lang="en-US" sz="1200" u="sng" dirty="0"/>
              <a:t>EM63</a:t>
            </a:r>
            <a:r>
              <a:rPr lang="en-US" sz="1200" dirty="0"/>
              <a:t>), and 64GB (IS RDIMM DDR4 – </a:t>
            </a:r>
            <a:r>
              <a:rPr lang="en-US" sz="1200" u="sng" dirty="0"/>
              <a:t>EM64</a:t>
            </a:r>
            <a:r>
              <a:rPr lang="en-US" sz="1200" dirty="0"/>
              <a:t>). There are 8 RDIMMs per processor … 16 RDIMMs total per system with a 1 TB Max System Memory per system. The DDR4 DIMMS are industry standard. In 2Q18, an offering will debut at 8GB (IS RDIMM DDR4 – </a:t>
            </a:r>
            <a:r>
              <a:rPr lang="en-US" sz="1200" u="sng" dirty="0"/>
              <a:t>EM60</a:t>
            </a:r>
            <a:r>
              <a:rPr lang="en-US" sz="1200" dirty="0"/>
              <a:t>) and 128GB (IS RDIMM DDR4 – </a:t>
            </a:r>
            <a:r>
              <a:rPr lang="en-US" sz="1200" u="sng" dirty="0"/>
              <a:t>EM65</a:t>
            </a:r>
            <a:r>
              <a:rPr lang="en-US" sz="1200" dirty="0"/>
              <a:t>) memory options and the maximum memory will be extended to 2TB per system.</a:t>
            </a:r>
          </a:p>
          <a:p>
            <a:endParaRPr lang="en-US" sz="1200" dirty="0"/>
          </a:p>
          <a:p>
            <a:r>
              <a:rPr lang="en-US" sz="1200" dirty="0"/>
              <a:t>There are 5 different storage bays on this server. The storage features are packaged in a 2.5” carrier which allows for easy installation with 2 slots per server. There is no minimum quantity … for example, you can select no storage at all. The storage is driven by an integrated SATA RAID controller on a main planar and comes with RAID0, RAID1, and RAID10 options.</a:t>
            </a:r>
          </a:p>
          <a:p>
            <a:endParaRPr lang="en-US" sz="1200" dirty="0"/>
          </a:p>
          <a:p>
            <a:r>
              <a:rPr lang="en-US" sz="1200" dirty="0"/>
              <a:t>The storage options available include HDDs at 1TB (2.5” 7k RPM SATA – </a:t>
            </a:r>
            <a:r>
              <a:rPr lang="en-US" sz="1200" u="sng" dirty="0"/>
              <a:t>ELD0</a:t>
            </a:r>
            <a:r>
              <a:rPr lang="en-US" sz="1200" dirty="0"/>
              <a:t>), 2TB (2.5” 7k RPM SATA – </a:t>
            </a:r>
            <a:r>
              <a:rPr lang="en-US" sz="1200" u="sng" dirty="0"/>
              <a:t>ES6A</a:t>
            </a:r>
            <a:r>
              <a:rPr lang="en-US" sz="1200" u="none" dirty="0"/>
              <a:t>). SSD options include 9</a:t>
            </a:r>
            <a:r>
              <a:rPr lang="en-US" sz="1200" dirty="0"/>
              <a:t>60GB (2.5” SATA  – </a:t>
            </a:r>
            <a:r>
              <a:rPr lang="en-US" sz="1200" u="sng" dirty="0"/>
              <a:t>ELU4</a:t>
            </a:r>
            <a:r>
              <a:rPr lang="en-US" sz="1200" dirty="0"/>
              <a:t>), 1.92TB (2.5” SATA  – </a:t>
            </a:r>
            <a:r>
              <a:rPr lang="en-US" sz="1200" u="sng" dirty="0"/>
              <a:t>ELU5</a:t>
            </a:r>
            <a:r>
              <a:rPr lang="en-US" sz="1200" dirty="0"/>
              <a:t>), and 3.84TB (2.5” SATA  – </a:t>
            </a:r>
            <a:r>
              <a:rPr lang="en-US" sz="1200" u="sng" dirty="0"/>
              <a:t>ELU6</a:t>
            </a:r>
            <a:r>
              <a:rPr lang="en-US" sz="1200" dirty="0"/>
              <a:t>) </a:t>
            </a:r>
            <a:r>
              <a:rPr lang="en-US" sz="1200"/>
              <a:t>options.</a:t>
            </a:r>
            <a:endParaRPr lang="en-US" sz="1200" dirty="0"/>
          </a:p>
          <a:p>
            <a:endParaRPr lang="en-US" sz="1200" dirty="0"/>
          </a:p>
          <a:p>
            <a:pPr marL="171450" indent="-171450">
              <a:buFont typeface="Arial" panose="020B0604020202020204" pitchFamily="34" charset="0"/>
              <a:buChar char="•"/>
            </a:pPr>
            <a:endParaRPr lang="en-US" sz="1200" dirty="0"/>
          </a:p>
          <a:p>
            <a:endParaRPr lang="en-US" sz="1200" dirty="0"/>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18D02FFD-07D4-5C4F-BD77-92100817734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922489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Leaders of organizations are grappling with how to embrace recent infrastructure innovations like acceleration, while simultaneously being challenged to incorporate analytics into their HPC workloads. On the horizon, even more demanding applications built with machine learning and deep learning are emerging to push system demands to all-new highs. With all of this change in the pipeline, the usual tick-tock of minor code tweaks to accompany nominal hardware performance improvements can’t continue as usual. For many HPC organizations, significant decisions need to be made. Realizing that these demands could only be addressed by an open ecosystem, IBM partnered with other industry leaders (Google, Mellanox, NVIDIA, among others) to form the OpenPOWER Foundation, dedicated to stewarding the Power CPU architecture into the next generation.</a:t>
            </a:r>
          </a:p>
          <a:p>
            <a:endParaRPr lang="en-US" dirty="0"/>
          </a:p>
          <a:p>
            <a:r>
              <a:rPr lang="en-US" dirty="0"/>
              <a:t>In 2017 (and through parts of 2018 until Summit becomes fully available) the fastest supercomputer in the world is (or was) China’s Sunway </a:t>
            </a:r>
            <a:r>
              <a:rPr lang="en-US" dirty="0" err="1"/>
              <a:t>TaihuLight</a:t>
            </a:r>
            <a:r>
              <a:rPr lang="en-US" dirty="0"/>
              <a:t> (Sunway); it’s capable of a whopping 93 </a:t>
            </a:r>
            <a:r>
              <a:rPr lang="en-US" dirty="0" err="1"/>
              <a:t>PetaFLOPS</a:t>
            </a:r>
            <a:r>
              <a:rPr lang="en-US" dirty="0"/>
              <a:t> operations per second. In 2018, the US plans to overtake this record with the help of IBM! This is Summit … the partnership between the Oak Ridge National Laboratory (ORNL) and IBM (among some other vendors … but the building block of this supercomputer is loosely the AC922). Summit will be capable of about 200 </a:t>
            </a:r>
            <a:r>
              <a:rPr lang="en-US" dirty="0" err="1"/>
              <a:t>PetaFLOPs</a:t>
            </a:r>
            <a:r>
              <a:rPr lang="en-US" dirty="0"/>
              <a:t>! Each node in this cluster has a specialized high performance server design by IBM (and its OpenPOWER partners). The nodes consist of 2 POWER9 processors and 6 NVIDIA Tesla V100 GPU Accelerators. In this cluster, the entire box is water cooled (though commercial units have the choice of either, the air cooled version for less demanding workloads).</a:t>
            </a:r>
          </a:p>
          <a:p>
            <a:endParaRPr lang="en-US" dirty="0"/>
          </a:p>
          <a:p>
            <a:r>
              <a:rPr lang="en-US" dirty="0"/>
              <a:t>Did you know that Summit has a sister? Her name is CORAL (more details on the next slide). </a:t>
            </a:r>
            <a:r>
              <a:rPr lang="en-CA" sz="900" kern="1200" dirty="0">
                <a:solidFill>
                  <a:schemeClr val="tx1"/>
                </a:solidFill>
                <a:effectLst/>
                <a:latin typeface="+mn-lt"/>
                <a:ea typeface="+mn-ea"/>
                <a:cs typeface="+mn-cs"/>
              </a:rPr>
              <a:t>In 2014, IBM’s disruptive approach for HPC innovation led to IBM being awarded 2 contract to build the next generation of supercomputers as part of the US Department of Energy’s Collaboration (C) of Oak Ridge (OR), Argonne (A), and Lawrence Livermore (L) program … and this is where the ‘CORAL’ moniker comes from. In partnership with NVIDIA and Mellanox (among others), IBM demonstrated that its “data-centric” approach to systems – an architecture designed to embed computer power everywhere data resides in the system, could lead to driving new insights at unprecedented speeds.</a:t>
            </a:r>
          </a:p>
          <a:p>
            <a:endParaRPr lang="en-US" dirty="0"/>
          </a:p>
          <a:p>
            <a:pPr marL="0" marR="0" lvl="0" indent="0" algn="l" defTabSz="685800" rtl="0" eaLnBrk="1" fontAlgn="auto" latinLnBrk="0" hangingPunct="1">
              <a:lnSpc>
                <a:spcPct val="100000"/>
              </a:lnSpc>
              <a:spcBef>
                <a:spcPts val="0"/>
              </a:spcBef>
              <a:spcAft>
                <a:spcPts val="0"/>
              </a:spcAft>
              <a:buClrTx/>
              <a:buSzTx/>
              <a:buFontTx/>
              <a:buNone/>
              <a:tabLst/>
              <a:defRPr/>
            </a:pPr>
            <a:r>
              <a:rPr lang="en-CA" sz="900" kern="1200" dirty="0">
                <a:solidFill>
                  <a:schemeClr val="tx1"/>
                </a:solidFill>
                <a:effectLst/>
                <a:latin typeface="+mn-lt"/>
                <a:ea typeface="+mn-ea"/>
                <a:cs typeface="+mn-cs"/>
              </a:rPr>
              <a:t>With these real-world and competitive performance results in mind, it’s no wonder why the US Department of Energy’s Oak Ridge National Library has teamed with IBM Cognitive Systems to deliver what is expected to be the most powerful computer (called Summit) in the world, scheduled for delivery in 2018 … and it’s built on IBM Cognitive Systems, using the technologies outlined in this presentation. For example, the CPU </a:t>
            </a:r>
            <a:r>
              <a:rPr lang="en-CA" sz="900" kern="1200" dirty="0">
                <a:solidFill>
                  <a:schemeClr val="tx1"/>
                </a:solidFill>
                <a:effectLst/>
                <a:latin typeface="+mn-lt"/>
                <a:ea typeface="+mn-ea"/>
                <a:cs typeface="+mn-cs"/>
                <a:sym typeface="Wingdings" pitchFamily="2" charset="2"/>
              </a:rPr>
              <a:t></a:t>
            </a:r>
            <a:r>
              <a:rPr lang="en-CA" sz="900" kern="1200" dirty="0">
                <a:solidFill>
                  <a:schemeClr val="tx1"/>
                </a:solidFill>
                <a:effectLst/>
                <a:latin typeface="+mn-lt"/>
                <a:ea typeface="+mn-ea"/>
                <a:cs typeface="+mn-cs"/>
              </a:rPr>
              <a:t> GPU interconnect will operate at speeds of 100GB-150GB/sec per link! Early benchmarking shows that Summit and Coral could be two of the world’s fastest supercomputers when they become fully operational in 2018.</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CA" sz="900" kern="1200" dirty="0">
              <a:solidFill>
                <a:schemeClr val="tx1"/>
              </a:solidFill>
              <a:effectLst/>
              <a:latin typeface="+mn-lt"/>
              <a:ea typeface="+mn-ea"/>
              <a:cs typeface="+mn-cs"/>
            </a:endParaRPr>
          </a:p>
          <a:p>
            <a:r>
              <a:rPr lang="en-CA" dirty="0"/>
              <a:t>Summit is the next leap in leadership-class computing systems for open science. Summit will deliver more than 5x the computational performance of Titan’s (its predecessor based on x86)18,688 nodes, using only ~4,600 nodes when it arrives in 2018 (they are basically rack-mounted server). Summit will be 5-10x more powerful than its predecessor and with just ¼ of the nodes compared to Titan, it’ll use substantially less power too.</a:t>
            </a:r>
          </a:p>
          <a:p>
            <a:endParaRPr lang="en-CA" dirty="0"/>
          </a:p>
          <a:p>
            <a:r>
              <a:rPr lang="en-CA" dirty="0"/>
              <a:t>Summit is built on a hybrid architecture, and each node will contain multiple IBM POWER9 CPUs and NVIDIA Volta GPUs all connected together with NVIDIA’s high-speed NVLink. Each node will have over ½ a terabyte of coherent memory (high bandwidth memory + DDR4) addressable by all CPUs and GPUs plus 800GB of non-volatile RAM that can be used as a burst buffer or as extended memory. To provide a high rate of I/O throughput, the nodes will be connected in a non-blocking fat-tree using a dual-rail Mellanox EDR InfiniBand interconnect … and of course all of this is underpinned by POWER9. </a:t>
            </a:r>
          </a:p>
          <a:p>
            <a:endParaRPr lang="en-CA" dirty="0"/>
          </a:p>
          <a:p>
            <a:r>
              <a:rPr lang="en-CA" dirty="0"/>
              <a:t>Upon completion, Summit will allow researchers in all fields of science unprecedented access to solving some of the world’s most pressing challenges in fields such as fuel efficiency, biology, drug development, light water nuclear reactors, astrophysics, superconductors and materials science, environmental science and climate change, and so much more. </a:t>
            </a:r>
          </a:p>
          <a:p>
            <a:endParaRPr lang="en-US" dirty="0"/>
          </a:p>
          <a:p>
            <a:r>
              <a:rPr lang="en-US" b="1" dirty="0"/>
              <a:t>Note:</a:t>
            </a:r>
            <a:r>
              <a:rPr lang="en-US" dirty="0"/>
              <a:t> You can hear our IBM clients talking about Summit at https://www.olcf.ornl.gov/summit/</a:t>
            </a:r>
          </a:p>
          <a:p>
            <a:r>
              <a:rPr lang="en-US" b="1" dirty="0"/>
              <a:t>Learn even more:</a:t>
            </a:r>
            <a:r>
              <a:rPr lang="en-US" dirty="0"/>
              <a:t> https://www.ibm.com/blogs/systems/reaching-the-summit-the-next-milestone-for-hpc/</a:t>
            </a:r>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18D02FFD-07D4-5C4F-BD77-92100817734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08674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dirty="0"/>
              <a:t>When talking about BM POWER-based AC922</a:t>
            </a:r>
            <a:r>
              <a:rPr lang="en-US" sz="900" baseline="0" dirty="0"/>
              <a:t> infrastructure, you’d be remiss to at least not reference the CORAL and Summit projects detailed on the last (and this) slide. Coral is targeted to deliver 300+ petaflops of high performance computing and 3+ Exaflops of AI performance …. with 10x the flop advantage and 5-10x the performance advantage over its predecessor “Titan” (a cluster built on x86/NVIDIA) with ¼ the number of nodes.</a:t>
            </a:r>
          </a:p>
          <a:p>
            <a:endParaRPr lang="en-US" sz="900" baseline="0" dirty="0"/>
          </a:p>
          <a:p>
            <a:r>
              <a:rPr lang="en-US" sz="900" baseline="0" dirty="0"/>
              <a:t>This slide shows some of the technical details behind the joint IBM, CORAL, and US Department of Energy initiative. The key take-away from this slide is that all of the building blocks used to create what is expected to be the fastest computers in the world in 2018 are commercialized so everyone can take advantage of the innovation to accelerate their analytics and deep learning workloads on Linux. Quite simply, since CORAL was built by deploying a repeatable building block … IBM makes these building blocks publicly available so clients can build their own “mini CORAL” systems that can scale from a single node … to thousands of them. Quite simply, IBM has democratized the ability to build large scale AI higher performance computing systems.</a:t>
            </a:r>
          </a:p>
          <a:p>
            <a:endParaRPr lang="en-US" sz="900" baseline="0" dirty="0"/>
          </a:p>
          <a:p>
            <a:r>
              <a:rPr lang="en-US" sz="900" baseline="0" dirty="0"/>
              <a:t>&lt;CLICK&gt;</a:t>
            </a:r>
          </a:p>
          <a:p>
            <a:r>
              <a:rPr lang="en-US" sz="900" baseline="0" dirty="0"/>
              <a:t>The main point to remember is that CORAL all starts with the IBM POWER9 processor and NVIDA’s Volta100 GPU. Remember NVIDIA NVLink technology that interconnects the GPU and CPU is unique to IBM … while other vendors will advertise NVLink technology in their marketing, the neglect to mention that’s only for GPU to GPU connections. You simply can't allow clients to not know that the IBM solution not only accelerates communications between GPU to GPU via NVLink, but also between CPU and GPU. Challenge your clients on this … I can’t tell you how many clients I’ve talked to that say NVLink isn’t unique, be polite, but be forceful and direct with the facts.</a:t>
            </a:r>
          </a:p>
          <a:p>
            <a:endParaRPr lang="en-US" sz="900" baseline="0" dirty="0"/>
          </a:p>
          <a:p>
            <a:r>
              <a:rPr lang="en-US" sz="900" baseline="0" dirty="0"/>
              <a:t>&lt;CLICK&gt;</a:t>
            </a:r>
          </a:p>
          <a:p>
            <a:r>
              <a:rPr lang="en-US" sz="900" baseline="0" dirty="0"/>
              <a:t>All of the engineering and partnership between IBM and NVIDIA (among others) gets ‘boxed’ up in a POWER9 2-socket server that fits a Standard 2U 19” rack mount chassis (the world’s most used form factor). Each of these servers comes with 2 POWER9 CPUs and 4-6 NVIDIA Volta GPUs. Combining these foundation innovations on a motherboard, housed in a standard rack mount chassis, creates a repeatable building block that can be used for high performance computing and data-intensive workloads.</a:t>
            </a:r>
          </a:p>
          <a:p>
            <a:endParaRPr lang="en-US" sz="900" baseline="0" dirty="0"/>
          </a:p>
          <a:p>
            <a:r>
              <a:rPr lang="en-US" sz="900" baseline="0" dirty="0"/>
              <a:t>&lt;CLICK&gt;</a:t>
            </a:r>
          </a:p>
          <a:p>
            <a:r>
              <a:rPr lang="en-US" sz="900" baseline="0" dirty="0"/>
              <a:t>In the CORAL use cases, these super cognitive servers were packaged within a rack that holds 18 servers.</a:t>
            </a:r>
          </a:p>
          <a:p>
            <a:endParaRPr lang="en-US" sz="900" baseline="0" dirty="0"/>
          </a:p>
          <a:p>
            <a:r>
              <a:rPr lang="en-US" sz="900" baseline="0" dirty="0"/>
              <a:t>&lt;CLICK&gt;</a:t>
            </a:r>
          </a:p>
          <a:p>
            <a:r>
              <a:rPr lang="en-US" sz="900" baseline="0" dirty="0"/>
              <a:t>Mellanox is used as the high speed interconnect.</a:t>
            </a:r>
          </a:p>
          <a:p>
            <a:endParaRPr lang="en-US" sz="900" baseline="0" dirty="0"/>
          </a:p>
          <a:p>
            <a:r>
              <a:rPr lang="en-US" sz="900" baseline="0" dirty="0"/>
              <a:t>&lt;CLICK&gt;</a:t>
            </a:r>
          </a:p>
          <a:p>
            <a:r>
              <a:rPr lang="en-US" sz="900" baseline="0" dirty="0"/>
              <a:t>The storage is ESS and serves as a storage building block for the cluster … as opposed to the compute building blocks (the POWER9 2 Socket Server). These storage servers have 9 4U-wide just a bunch of disks (JBOD) and draw a maximum of 9Kw per rack. All the storage pieces fit into 2 - 2U servers per rack.</a:t>
            </a:r>
          </a:p>
          <a:p>
            <a:endParaRPr lang="en-US" sz="900" baseline="0" dirty="0"/>
          </a:p>
          <a:p>
            <a:r>
              <a:rPr lang="en-US" sz="900" baseline="0" dirty="0"/>
              <a:t>And this is what makes a CORAL supercomputer.</a:t>
            </a:r>
            <a:endParaRPr lang="en-US" sz="900" dirty="0"/>
          </a:p>
          <a:p>
            <a:endParaRPr lang="en-US" dirty="0"/>
          </a:p>
        </p:txBody>
      </p:sp>
      <p:sp>
        <p:nvSpPr>
          <p:cNvPr id="4" name="Slide Number Placeholder 3"/>
          <p:cNvSpPr>
            <a:spLocks noGrp="1"/>
          </p:cNvSpPr>
          <p:nvPr>
            <p:ph type="sldNum" sz="quarter" idx="10"/>
          </p:nvPr>
        </p:nvSpPr>
        <p:spPr/>
        <p:txBody>
          <a:bodyPr/>
          <a:lstStyle/>
          <a:p>
            <a:fld id="{18D02FFD-07D4-5C4F-BD77-921008177348}" type="slidenum">
              <a:rPr lang="en-US" smtClean="0"/>
              <a:t>19</a:t>
            </a:fld>
            <a:endParaRPr lang="en-US" dirty="0"/>
          </a:p>
        </p:txBody>
      </p:sp>
    </p:spTree>
    <p:extLst>
      <p:ext uri="{BB962C8B-B14F-4D97-AF65-F5344CB8AC3E}">
        <p14:creationId xmlns:p14="http://schemas.microsoft.com/office/powerpoint/2010/main" val="25937557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Shape 12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25" name="Shape 125"/>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defTabSz="457200" rtl="0" eaLnBrk="1" fontAlgn="auto" latinLnBrk="0" hangingPunct="1">
              <a:lnSpc>
                <a:spcPct val="100000"/>
              </a:lnSpc>
              <a:spcBef>
                <a:spcPts val="0"/>
              </a:spcBef>
              <a:spcAft>
                <a:spcPts val="0"/>
              </a:spcAft>
              <a:buClrTx/>
              <a:buSzPct val="116666"/>
              <a:buFontTx/>
              <a:buNone/>
              <a:tabLst/>
              <a:defRPr/>
            </a:pPr>
            <a:r>
              <a:rPr lang="en-US" sz="1200" b="0" i="0" u="none" strike="noStrike" cap="none" dirty="0">
                <a:solidFill>
                  <a:schemeClr val="dk1"/>
                </a:solidFill>
                <a:latin typeface="Calibri"/>
                <a:ea typeface="Calibri"/>
                <a:cs typeface="Calibri"/>
                <a:sym typeface="Calibri"/>
              </a:rPr>
              <a:t>This slide says it all – read it aloud to your client.</a:t>
            </a:r>
          </a:p>
        </p:txBody>
      </p:sp>
      <p:sp>
        <p:nvSpPr>
          <p:cNvPr id="126" name="Shape 126"/>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defTabSz="6858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a:ea typeface="Calibri"/>
                <a:cs typeface="Calibri"/>
                <a:sym typeface="Calibri"/>
              </a:rPr>
              <a:pPr marL="0" marR="0" lvl="0" indent="0" algn="r" defTabSz="685800" rtl="0" eaLnBrk="1" fontAlgn="auto" latinLnBrk="0" hangingPunct="1">
                <a:lnSpc>
                  <a:spcPct val="100000"/>
                </a:lnSpc>
                <a:spcBef>
                  <a:spcPts val="0"/>
                </a:spcBef>
                <a:spcAft>
                  <a:spcPts val="0"/>
                </a:spcAft>
                <a:buClrTx/>
                <a:buSzPct val="25000"/>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6243608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aseline="0" dirty="0">
                <a:latin typeface="Calibri" panose="020F0502020204030204" pitchFamily="34" charset="0"/>
                <a:cs typeface="Calibri" panose="020F0502020204030204" pitchFamily="34" charset="0"/>
              </a:rPr>
              <a:t>&lt;CLICK&gt;</a:t>
            </a:r>
          </a:p>
          <a:p>
            <a:r>
              <a:rPr lang="en-US" sz="1000" b="1" baseline="0" dirty="0">
                <a:latin typeface="Calibri" panose="020F0502020204030204" pitchFamily="34" charset="0"/>
                <a:cs typeface="Calibri" panose="020F0502020204030204" pitchFamily="34" charset="0"/>
              </a:rPr>
              <a:t>In this next section we are going to talk about the software that is optimized for Power servers</a:t>
            </a:r>
            <a:r>
              <a:rPr lang="en-US" sz="1000" baseline="0" dirty="0">
                <a:latin typeface="Calibri" panose="020F0502020204030204" pitchFamily="34" charset="0"/>
                <a:cs typeface="Calibri" panose="020F0502020204030204" pitchFamily="34" charset="0"/>
              </a:rPr>
              <a:t> … namely the PowerAI stack and how it takes advantage of the AC922 features. (Note that this deck does not cover some of the non-performance related software components of the PowerAI stack. For example, in this section we touch on a couple of software enhancements that accelerate AI such as Distributed Deep Learning (DLL) and Large Model Support (LMS); however, we do not cover PowerAI Vision (the toolset for labelling datasets for a Convolutional Neural Network – CNN), among other features like tools for hyper parameter optimization and deployment. See the Power AI Smarter course (https://drv-ctp6.canlab.ibm.com/smarter/#/systems/course/651) to add this information into your deck! </a:t>
            </a:r>
            <a:r>
              <a:rPr lang="en-US" sz="1000" b="0" baseline="0" dirty="0">
                <a:latin typeface="Calibri" panose="020F0502020204030204" pitchFamily="34" charset="0"/>
                <a:cs typeface="Calibri" panose="020F0502020204030204" pitchFamily="34" charset="0"/>
              </a:rPr>
              <a:t>(If you want to start with software in this storyline, just flip the sections.)</a:t>
            </a:r>
          </a:p>
          <a:p>
            <a:endParaRPr lang="en-US" sz="1000" b="0" baseline="0" dirty="0">
              <a:latin typeface="Calibri" panose="020F0502020204030204" pitchFamily="34" charset="0"/>
              <a:cs typeface="Calibri" panose="020F0502020204030204" pitchFamily="34" charset="0"/>
            </a:endParaRPr>
          </a:p>
          <a:p>
            <a:r>
              <a:rPr lang="en-US" sz="1000" b="0" baseline="0" dirty="0">
                <a:latin typeface="Calibri" panose="020F0502020204030204" pitchFamily="34" charset="0"/>
                <a:cs typeface="Calibri" panose="020F0502020204030204" pitchFamily="34" charset="0"/>
              </a:rPr>
              <a:t>The bottom line with co-optimization is that it’s not just the hardware (POWER9 processor, NVIDIA GPU, and so on) to help the AC922 achieve greater performance, and it’s not just the software (DDL, LMS, and so on) either … it’s the combination of the two working in harmony.</a:t>
            </a:r>
            <a:endParaRPr lang="en-US" sz="1000" baseline="0" dirty="0">
              <a:latin typeface="Calibri" panose="020F0502020204030204" pitchFamily="34" charset="0"/>
              <a:cs typeface="Calibri" panose="020F0502020204030204" pitchFamily="34" charset="0"/>
            </a:endParaRPr>
          </a:p>
          <a:p>
            <a:endParaRPr lang="en-US" sz="1000" baseline="0"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fld id="{18D02FFD-07D4-5C4F-BD77-921008177348}" type="slidenum">
              <a:rPr lang="en-US" smtClean="0"/>
              <a:t>20</a:t>
            </a:fld>
            <a:endParaRPr lang="en-US"/>
          </a:p>
        </p:txBody>
      </p:sp>
    </p:spTree>
    <p:extLst>
      <p:ext uri="{BB962C8B-B14F-4D97-AF65-F5344CB8AC3E}">
        <p14:creationId xmlns:p14="http://schemas.microsoft.com/office/powerpoint/2010/main" val="13244508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sz="1000" b="0" i="0" kern="1200" dirty="0">
                <a:effectLst/>
              </a:rPr>
              <a:t>In 4Q16 IBM announced a significant revamp of PowerAI, seeking to address some of the bigger challenges facing developers and data scientists. </a:t>
            </a:r>
            <a:r>
              <a:rPr lang="en-US" sz="1000" b="1" i="0" kern="1200" dirty="0">
                <a:effectLst/>
              </a:rPr>
              <a:t>The PowerAI value prop is simple: Flatten the time to training curve for the most prevalent open source deep learning frameworks with enterprise-class support and significantly cut down the training times required to build well performing deep learning neural networks through tools, infrastructure, and software innovations that simplify the development experience.</a:t>
            </a:r>
            <a:r>
              <a:rPr lang="en-US" sz="1000" b="0" i="0" kern="1200" dirty="0">
                <a:effectLst/>
              </a:rPr>
              <a:t> The idea behind PowerAI is to embrace and extend the capabilities and creativity happening in open source communities (upon which IBM participates) and add in IBM unique capabilities that deliver on our value proposition. </a:t>
            </a:r>
          </a:p>
          <a:p>
            <a:pPr marL="0" marR="0" indent="0" algn="l" defTabSz="685800" rtl="0" eaLnBrk="1" fontAlgn="auto" latinLnBrk="0" hangingPunct="1">
              <a:lnSpc>
                <a:spcPct val="100000"/>
              </a:lnSpc>
              <a:spcBef>
                <a:spcPts val="0"/>
              </a:spcBef>
              <a:spcAft>
                <a:spcPts val="0"/>
              </a:spcAft>
              <a:buClrTx/>
              <a:buSzTx/>
              <a:buFontTx/>
              <a:buNone/>
              <a:tabLst/>
              <a:defRPr/>
            </a:pPr>
            <a:endParaRPr lang="en-US" sz="1000" b="0" i="0" kern="1200" dirty="0">
              <a:effectLst/>
            </a:endParaRPr>
          </a:p>
          <a:p>
            <a:pPr marL="0" marR="0" indent="0" algn="l" defTabSz="685800" rtl="0" eaLnBrk="1" fontAlgn="auto" latinLnBrk="0" hangingPunct="1">
              <a:lnSpc>
                <a:spcPct val="100000"/>
              </a:lnSpc>
              <a:spcBef>
                <a:spcPts val="0"/>
              </a:spcBef>
              <a:spcAft>
                <a:spcPts val="0"/>
              </a:spcAft>
              <a:buClrTx/>
              <a:buSzTx/>
              <a:buFontTx/>
              <a:buNone/>
              <a:tabLst/>
              <a:defRPr/>
            </a:pPr>
            <a:r>
              <a:rPr lang="en-US" sz="1000" b="0" i="0" kern="1200" dirty="0">
                <a:effectLst/>
              </a:rPr>
              <a:t>The IBM approach manifests itself in a number of</a:t>
            </a:r>
            <a:r>
              <a:rPr lang="en-US" sz="1000" b="0" i="0" kern="1200" baseline="0" dirty="0">
                <a:effectLst/>
              </a:rPr>
              <a:t> value differentiators for AI applications that the IBM Power brand brings to the table:</a:t>
            </a:r>
          </a:p>
          <a:p>
            <a:pPr marL="0" marR="0" indent="0" algn="l" defTabSz="685800" rtl="0" eaLnBrk="1" fontAlgn="auto" latinLnBrk="0" hangingPunct="1">
              <a:lnSpc>
                <a:spcPct val="100000"/>
              </a:lnSpc>
              <a:spcBef>
                <a:spcPts val="0"/>
              </a:spcBef>
              <a:spcAft>
                <a:spcPts val="0"/>
              </a:spcAft>
              <a:buClrTx/>
              <a:buSzTx/>
              <a:buFontTx/>
              <a:buNone/>
              <a:tabLst/>
              <a:defRPr/>
            </a:pPr>
            <a:endParaRPr lang="en-US" sz="1000" b="0" i="0" kern="1200" baseline="0" dirty="0">
              <a:effectLst/>
            </a:endParaRPr>
          </a:p>
          <a:p>
            <a:pPr marL="0" marR="0" indent="0" algn="l" defTabSz="685800" rtl="0" eaLnBrk="1" fontAlgn="auto" latinLnBrk="0" hangingPunct="1">
              <a:lnSpc>
                <a:spcPct val="100000"/>
              </a:lnSpc>
              <a:spcBef>
                <a:spcPts val="0"/>
              </a:spcBef>
              <a:spcAft>
                <a:spcPts val="0"/>
              </a:spcAft>
              <a:buClrTx/>
              <a:buSzTx/>
              <a:buFontTx/>
              <a:buNone/>
              <a:tabLst/>
              <a:defRPr/>
            </a:pPr>
            <a:r>
              <a:rPr lang="en-US" sz="1000" b="1" i="0" kern="1200" baseline="0" dirty="0">
                <a:effectLst/>
              </a:rPr>
              <a:t>Enterprise Software distribution </a:t>
            </a:r>
            <a:r>
              <a:rPr lang="mr-IN" sz="1000" b="0" i="0" kern="1200" baseline="0" dirty="0">
                <a:effectLst/>
              </a:rPr>
              <a:t>–</a:t>
            </a:r>
            <a:r>
              <a:rPr lang="en-US" sz="1000" b="0" i="0" kern="1200" baseline="0" dirty="0">
                <a:effectLst/>
              </a:rPr>
              <a:t> Taking the best of the open source (across the entire stack) world while ensuring it is enterprise ready and supported. This support is a key differentiator. </a:t>
            </a:r>
          </a:p>
          <a:p>
            <a:pPr marL="0" marR="0" indent="0" algn="l" defTabSz="685800" rtl="0" eaLnBrk="1" fontAlgn="auto" latinLnBrk="0" hangingPunct="1">
              <a:lnSpc>
                <a:spcPct val="100000"/>
              </a:lnSpc>
              <a:spcBef>
                <a:spcPts val="0"/>
              </a:spcBef>
              <a:spcAft>
                <a:spcPts val="0"/>
              </a:spcAft>
              <a:buClrTx/>
              <a:buSzTx/>
              <a:buFontTx/>
              <a:buNone/>
              <a:tabLst/>
              <a:defRPr/>
            </a:pPr>
            <a:endParaRPr lang="en-US" sz="1000" b="1" i="0" kern="1200" baseline="0" dirty="0">
              <a:effectLst/>
            </a:endParaRPr>
          </a:p>
          <a:p>
            <a:pPr eaLnBrk="0" hangingPunct="0">
              <a:lnSpc>
                <a:spcPct val="110000"/>
              </a:lnSpc>
            </a:pPr>
            <a:r>
              <a:rPr lang="en-US" sz="1000" b="1" i="0" kern="1200" baseline="0" dirty="0">
                <a:effectLst/>
              </a:rPr>
              <a:t>Performance </a:t>
            </a:r>
            <a:r>
              <a:rPr lang="mr-IN" sz="1000" b="0" i="0" kern="1200" baseline="0" dirty="0">
                <a:effectLst/>
              </a:rPr>
              <a:t>–</a:t>
            </a:r>
            <a:r>
              <a:rPr lang="en-US" sz="1000" b="0" i="0" kern="1200" baseline="0" dirty="0">
                <a:effectLst/>
              </a:rPr>
              <a:t> This is enabled by taking the open source deep learning frameworks building optimizations around them such as advanced IO and scaling technology. </a:t>
            </a:r>
          </a:p>
          <a:p>
            <a:pPr marL="0" marR="0" indent="0" algn="l" defTabSz="685800" rtl="0" eaLnBrk="1" fontAlgn="auto" latinLnBrk="0" hangingPunct="1">
              <a:lnSpc>
                <a:spcPct val="100000"/>
              </a:lnSpc>
              <a:spcBef>
                <a:spcPts val="0"/>
              </a:spcBef>
              <a:spcAft>
                <a:spcPts val="0"/>
              </a:spcAft>
              <a:buClrTx/>
              <a:buSzTx/>
              <a:buFontTx/>
              <a:buNone/>
              <a:tabLst/>
              <a:defRPr/>
            </a:pPr>
            <a:endParaRPr lang="en-US" sz="1000" b="1" i="0" kern="1200" baseline="0" dirty="0">
              <a:effectLst/>
            </a:endParaRPr>
          </a:p>
          <a:p>
            <a:pPr marL="0" marR="0" indent="0" algn="l" defTabSz="685800" rtl="0" eaLnBrk="1" fontAlgn="auto" latinLnBrk="0" hangingPunct="1">
              <a:lnSpc>
                <a:spcPct val="100000"/>
              </a:lnSpc>
              <a:spcBef>
                <a:spcPts val="0"/>
              </a:spcBef>
              <a:spcAft>
                <a:spcPts val="0"/>
              </a:spcAft>
              <a:buClrTx/>
              <a:buSzTx/>
              <a:buFontTx/>
              <a:buNone/>
              <a:tabLst/>
              <a:defRPr/>
            </a:pPr>
            <a:r>
              <a:rPr lang="en-US" sz="1000" b="1" i="0" kern="1200" baseline="0" dirty="0">
                <a:effectLst/>
              </a:rPr>
              <a:t>Productivity Tools</a:t>
            </a:r>
            <a:r>
              <a:rPr lang="en-US" sz="1000" b="0" i="0" kern="1200" baseline="0" dirty="0">
                <a:effectLst/>
              </a:rPr>
              <a:t> </a:t>
            </a:r>
            <a:r>
              <a:rPr lang="mr-IN" sz="1000" b="0" i="0" kern="1200" baseline="0" dirty="0">
                <a:effectLst/>
              </a:rPr>
              <a:t>–</a:t>
            </a:r>
            <a:r>
              <a:rPr lang="en-US" sz="1000" b="0" i="0" kern="1200" baseline="0" dirty="0">
                <a:effectLst/>
              </a:rPr>
              <a:t> This is about providing data scientists with a rich set of visual tools that have intelligence built inside them to enhance the development experience and shorten the time to value. </a:t>
            </a:r>
          </a:p>
          <a:p>
            <a:endParaRPr lang="en-US" sz="1000" b="1" dirty="0"/>
          </a:p>
          <a:p>
            <a:r>
              <a:rPr lang="en-US" sz="1000" b="1" dirty="0"/>
              <a:t>Ensure you understand that while this presentation focused a lot on the performance of the new POWER9 processing architecture and the components of the AC922 infrastructure for AI, the AC922 is about accelerating performance of AI. This is why the PowerAI offering is more than just a story about making training times faster for deep neural networks. For example, the tools that ship with PowerAI allow business users (non-data scientists) and technical staff to work together to create labeled data sets. Details (and accompanying slides) on the entire PowerAI story are available on Smart Seller and within the Smarter PowerAI training (https://drv-ctp6.canlab.ibm.com/smarter/#/systems/course/651).</a:t>
            </a:r>
          </a:p>
        </p:txBody>
      </p:sp>
      <p:sp>
        <p:nvSpPr>
          <p:cNvPr id="4" name="Slide Number Placeholder 3"/>
          <p:cNvSpPr>
            <a:spLocks noGrp="1"/>
          </p:cNvSpPr>
          <p:nvPr>
            <p:ph type="sldNum" sz="quarter" idx="10"/>
          </p:nvPr>
        </p:nvSpPr>
        <p:spPr/>
        <p:txBody>
          <a:bodyPr/>
          <a:lstStyle/>
          <a:p>
            <a:fld id="{18D02FFD-07D4-5C4F-BD77-921008177348}" type="slidenum">
              <a:rPr lang="en-US" smtClean="0"/>
              <a:t>21</a:t>
            </a:fld>
            <a:endParaRPr lang="en-US" dirty="0"/>
          </a:p>
        </p:txBody>
      </p:sp>
    </p:spTree>
    <p:extLst>
      <p:ext uri="{BB962C8B-B14F-4D97-AF65-F5344CB8AC3E}">
        <p14:creationId xmlns:p14="http://schemas.microsoft.com/office/powerpoint/2010/main" val="3471780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000" dirty="0"/>
              <a:t>Deep learning has taken the world by storm in the last four years,</a:t>
            </a:r>
            <a:r>
              <a:rPr lang="en-CA" sz="1000" baseline="0" dirty="0"/>
              <a:t> </a:t>
            </a:r>
            <a:r>
              <a:rPr lang="en-CA" sz="1000" dirty="0"/>
              <a:t>powering hundreds of consumer web and mobile applications that we use every day. But the extremely long training times in most frameworks present a hurdle that’s curtailing the broader proliferation of deep learning. It currently may take days or even weeks to train large AI models with big data sets to get the right accuracy levels.</a:t>
            </a:r>
          </a:p>
          <a:p>
            <a:endParaRPr lang="en-CA" sz="1000" dirty="0"/>
          </a:p>
          <a:p>
            <a:r>
              <a:rPr lang="en-CA" sz="1000" dirty="0"/>
              <a:t>At the crux of this problem is a technical limitation. Today’s most popular open-source deep-learning frameworks do not seem to run as efficiently across multiple servers. So, while most data scientists are using servers with four or eight GPUs, they can’t scale well beyond a single node. For example, when we tried to train a model </a:t>
            </a:r>
            <a:r>
              <a:rPr lang="en-CA" sz="1000"/>
              <a:t>with the ImageNet-22K </a:t>
            </a:r>
            <a:r>
              <a:rPr lang="en-CA" sz="1000" dirty="0"/>
              <a:t>data set using a ResNet-101 neural network, it took us 16 days on a sing Power </a:t>
            </a:r>
            <a:r>
              <a:rPr lang="en-CA" sz="1000"/>
              <a:t>Systems server with </a:t>
            </a:r>
            <a:r>
              <a:rPr lang="en-CA" sz="1000" dirty="0"/>
              <a:t>four NVIDIA P100 GPU accelerators. 16 days – that’s a lot of time you could be spending elsewhere! </a:t>
            </a:r>
          </a:p>
          <a:p>
            <a:endParaRPr lang="en-CA" sz="1000" dirty="0"/>
          </a:p>
          <a:p>
            <a:r>
              <a:rPr lang="en-CA" sz="1000" dirty="0"/>
              <a:t>And since model training is an iterative task, where a data scientist tweaks hyper-parameters, models, and even the input data, and trains the AI models multiple times, these kinds of long training runs become a blockade to higher performing models.</a:t>
            </a:r>
          </a:p>
          <a:p>
            <a:endParaRPr lang="en-US" sz="1000" dirty="0"/>
          </a:p>
          <a:p>
            <a:r>
              <a:rPr lang="en-US" sz="1000" b="1" dirty="0"/>
              <a:t>So what does Distributed Deep Learning (DDL) do for you?</a:t>
            </a:r>
          </a:p>
          <a:p>
            <a:r>
              <a:rPr lang="en-US" sz="1000" b="0" dirty="0"/>
              <a:t>IBM invented turbo boost for deep learning: Distributed Deep Learning (DDL) is a PowerAI software library that hooks into popular open source machine learning frameworks like Google TensorFlow, Caffe, Torch, and Chainer. DDL enables these frameworks to scale (near linearly) to tens of IBM servers, leveraging hundreds of GPUs. With the DDL library, it took us just 7 hours to train the same model on 64 IBM Power Systems servers that have a total of 256 NVIDIA P100 GPU accelerators in them. 16 days down to 7 hours changes the workflow of data scientists. That’s a 58x speedup!</a:t>
            </a:r>
          </a:p>
          <a:p>
            <a:endParaRPr lang="en-US" sz="1000" b="0" dirty="0"/>
          </a:p>
          <a:p>
            <a:r>
              <a:rPr lang="en-CA" sz="1000" b="1" dirty="0"/>
              <a:t>And it scales efficiently – </a:t>
            </a:r>
            <a:r>
              <a:rPr lang="en-CA" sz="1000" dirty="0"/>
              <a:t>Running across multiple nodes is only half the battle, doing it efficiently is the most important half. Fortunately, building upon a rich experience in HPC and analytics, IBM was able to scale deep learning frameworks across 256 GPUs with up to 95 percent efficiency! (</a:t>
            </a:r>
            <a:r>
              <a:rPr lang="en-CA" sz="1000" b="0" dirty="0"/>
              <a:t>Source: https://www.ibm.com/blogs/systems/scaling-tensorflow-and-caffe-to-256-gpus/).</a:t>
            </a:r>
            <a:endParaRPr lang="en-US" sz="1000" b="0" dirty="0"/>
          </a:p>
          <a:p>
            <a:endParaRPr lang="en-US" sz="1000" b="0" dirty="0"/>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20AED143-1506-434C-B47D-CBF33F177BE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16129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noFill/>
          <a:ln>
            <a:solidFill>
              <a:srgbClr val="000000"/>
            </a:solidFill>
            <a:miter lim="800000"/>
            <a:headEnd/>
            <a:tailEnd/>
          </a:ln>
        </p:spPr>
      </p:sp>
      <p:sp>
        <p:nvSpPr>
          <p:cNvPr id="28675" name="Notes Placeholder 2"/>
          <p:cNvSpPr>
            <a:spLocks noGrp="1"/>
          </p:cNvSpPr>
          <p:nvPr>
            <p:ph type="body" idx="1"/>
          </p:nvPr>
        </p:nvSpPr>
        <p:spPr bwMode="auto">
          <a:noFill/>
        </p:spPr>
        <p:txBody>
          <a:bodyPr wrap="square" numCol="1" anchor="t" anchorCtr="0" compatLnSpc="1">
            <a:prstTxWarp prst="textNoShape">
              <a:avLst/>
            </a:prstTxWarp>
          </a:bodyPr>
          <a:lstStyle/>
          <a:p>
            <a:pPr rtl="0"/>
            <a:r>
              <a:rPr lang="en-US" sz="900" b="0" i="0" u="none" strike="noStrike" kern="1200" baseline="0" dirty="0">
                <a:solidFill>
                  <a:schemeClr val="tx1"/>
                </a:solidFill>
                <a:latin typeface="+mn-lt"/>
                <a:ea typeface="+mn-ea"/>
                <a:cs typeface="+mn-cs"/>
              </a:rPr>
              <a:t>IBM is dedicated to reduce the time it takes for deep learning systems to learn </a:t>
            </a:r>
            <a:r>
              <a:rPr lang="mr-IN" sz="900" b="0" i="0" u="none" strike="noStrike" kern="1200" baseline="0" dirty="0">
                <a:solidFill>
                  <a:schemeClr val="tx1"/>
                </a:solidFill>
                <a:latin typeface="+mn-lt"/>
                <a:ea typeface="+mn-ea"/>
                <a:cs typeface="+mn-cs"/>
              </a:rPr>
              <a:t>…</a:t>
            </a:r>
            <a:r>
              <a:rPr lang="en-US" sz="900" b="0" i="0" u="none" strike="noStrike" kern="1200" baseline="0" dirty="0">
                <a:solidFill>
                  <a:schemeClr val="tx1"/>
                </a:solidFill>
                <a:latin typeface="+mn-lt"/>
                <a:ea typeface="+mn-ea"/>
                <a:cs typeface="+mn-cs"/>
              </a:rPr>
              <a:t> improvements in this domain can help all kinds of roles in society; for example, a radiologist can get faster and more accurate reads of anomalies and masses on medical images. </a:t>
            </a:r>
          </a:p>
          <a:p>
            <a:pPr rtl="0"/>
            <a:endParaRPr lang="en-US" sz="900" b="0" i="0" u="none" strike="noStrike" kern="1200" baseline="0" dirty="0">
              <a:solidFill>
                <a:schemeClr val="tx1"/>
              </a:solidFill>
              <a:latin typeface="+mn-lt"/>
              <a:ea typeface="+mn-ea"/>
              <a:cs typeface="+mn-cs"/>
            </a:endParaRPr>
          </a:p>
          <a:p>
            <a:pPr rtl="0"/>
            <a:r>
              <a:rPr lang="en-US" sz="900" b="0" i="0" u="none" strike="noStrike" kern="1200" baseline="0" dirty="0">
                <a:solidFill>
                  <a:schemeClr val="tx1"/>
                </a:solidFill>
                <a:latin typeface="+mn-lt"/>
                <a:ea typeface="+mn-ea"/>
                <a:cs typeface="+mn-cs"/>
              </a:rPr>
              <a:t>One of the features in PowerAI that accelerates the building of deep neural networks is Large Model Support (LMS); another is Distributed Deep Learning (DLL) - more details on DLL can be found in the PowerAI enablement material on Smart Seller: https://drv-ctp6.canlab.ibm.com/smarter/#/systems/course/651.</a:t>
            </a:r>
          </a:p>
          <a:p>
            <a:pPr rtl="0"/>
            <a:endParaRPr lang="en-US" sz="900" b="0" i="0" u="none" strike="noStrike" kern="1200" baseline="0" dirty="0">
              <a:solidFill>
                <a:schemeClr val="tx1"/>
              </a:solidFill>
              <a:latin typeface="+mn-lt"/>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lang="en-US" sz="900" b="0" i="0" u="none" strike="noStrike" kern="1200" baseline="0" dirty="0">
                <a:solidFill>
                  <a:schemeClr val="tx1"/>
                </a:solidFill>
                <a:latin typeface="+mn-lt"/>
                <a:ea typeface="+mn-ea"/>
                <a:cs typeface="+mn-cs"/>
              </a:rPr>
              <a:t>Large Model Support directly addresses a big scaling challenge in deep learning: the size of memory available within GPUs. When data scientists develop a deep </a:t>
            </a:r>
            <a:r>
              <a:rPr lang="en-US" dirty="0"/>
              <a:t>l</a:t>
            </a:r>
            <a:r>
              <a:rPr lang="en-US" sz="900" b="0" i="0" u="none" strike="noStrike" kern="1200" baseline="0" dirty="0">
                <a:solidFill>
                  <a:schemeClr val="tx1"/>
                </a:solidFill>
                <a:latin typeface="+mn-lt"/>
                <a:ea typeface="+mn-ea"/>
                <a:cs typeface="+mn-cs"/>
              </a:rPr>
              <a:t>earning model, the structure of matrices in the neural net, and the data elements which train the model (in a batch), must sit within the memory on the GPU. As models grow in complexity and data sets increase in size, Data Scientists are forced to make tradeoffs to stay within the</a:t>
            </a:r>
            <a:r>
              <a:rPr lang="en-US" sz="900" b="1" i="0" u="none" strike="noStrike" kern="1200" baseline="0" dirty="0">
                <a:solidFill>
                  <a:schemeClr val="tx1"/>
                </a:solidFill>
                <a:latin typeface="+mn-lt"/>
                <a:ea typeface="+mn-ea"/>
                <a:cs typeface="+mn-cs"/>
              </a:rPr>
              <a:t> </a:t>
            </a:r>
            <a:r>
              <a:rPr lang="en-US" sz="900" b="0" i="0" u="none" strike="noStrike" kern="1200" baseline="0" dirty="0">
                <a:solidFill>
                  <a:schemeClr val="tx1"/>
                </a:solidFill>
                <a:latin typeface="+mn-lt"/>
                <a:ea typeface="+mn-ea"/>
                <a:cs typeface="+mn-cs"/>
              </a:rPr>
              <a:t>GPU’s constrained memory limits (in 1Q18, that’s around 16GB). So how do practitioners cope? They have to make the trade-offs you see on this slide (on the left are lower resolution images and on the right, are richer images which can provide better training and classification </a:t>
            </a:r>
            <a:r>
              <a:rPr lang="en-US" dirty="0"/>
              <a:t>intuitions that </a:t>
            </a:r>
            <a:r>
              <a:rPr lang="en-US" sz="900" b="0" i="0" u="none" strike="noStrike" kern="1200" baseline="0" dirty="0">
                <a:solidFill>
                  <a:schemeClr val="tx1"/>
                </a:solidFill>
                <a:latin typeface="+mn-lt"/>
                <a:ea typeface="+mn-ea"/>
                <a:cs typeface="+mn-cs"/>
              </a:rPr>
              <a:t>the neural network) can learn from. With POWER9 infrastructure, practitioners can train their models with higher definition data and ultimately develop more accurate models that perform better than the models they can build when they are forced into less complex, shallower models.</a:t>
            </a:r>
          </a:p>
          <a:p>
            <a:pPr rtl="0"/>
            <a:endParaRPr lang="en-US" sz="900" b="0" i="0" u="none" strike="noStrike" kern="1200" baseline="0" dirty="0">
              <a:solidFill>
                <a:schemeClr val="tx1"/>
              </a:solidFill>
              <a:latin typeface="+mn-lt"/>
              <a:ea typeface="+mn-ea"/>
              <a:cs typeface="+mn-cs"/>
            </a:endParaRPr>
          </a:p>
          <a:p>
            <a:pPr rtl="0"/>
            <a:r>
              <a:rPr lang="en-US" sz="900" b="0" i="0" u="none" strike="noStrike" kern="1200" baseline="0" dirty="0">
                <a:solidFill>
                  <a:schemeClr val="tx1"/>
                </a:solidFill>
                <a:latin typeface="+mn-lt"/>
                <a:ea typeface="+mn-ea"/>
                <a:cs typeface="+mn-cs"/>
              </a:rPr>
              <a:t>POWER9 gives an even bigger boost to Large Model Support because it’s equipped with NVidia's NVLink 2.0. Specifically, with POWER9 and NVLink 2.0, the CPUs and the GPUs communicate with a coherent interface … this is unique in our industry right now; this feature basically enables near direct access of the system memory to the GPUs which enables the GPUs and data workflows to leverage the system’s memory for larger, more complex, higher resolution models. The end results? The AC922 enables faster training times with even more accuracy for deep neural networks than the POWER8 –based S822LC which still has a lead over Intel-based servers.</a:t>
            </a:r>
          </a:p>
          <a:p>
            <a:pPr rtl="0"/>
            <a:endParaRPr lang="en-US" sz="900" b="0" i="0" u="none" strike="noStrike" kern="1200" baseline="0" dirty="0">
              <a:solidFill>
                <a:schemeClr val="tx1"/>
              </a:solidFill>
              <a:latin typeface="+mn-lt"/>
              <a:ea typeface="+mn-ea"/>
              <a:cs typeface="+mn-cs"/>
            </a:endParaRPr>
          </a:p>
          <a:p>
            <a:pPr rtl="0"/>
            <a:r>
              <a:rPr lang="en-US" sz="900" b="0" i="0" u="none" strike="noStrike" kern="1200" baseline="0" dirty="0">
                <a:solidFill>
                  <a:schemeClr val="tx1"/>
                </a:solidFill>
                <a:latin typeface="+mn-lt"/>
                <a:ea typeface="+mn-ea"/>
                <a:cs typeface="+mn-cs"/>
              </a:rPr>
              <a:t>With Large Model Support, enabled by PowerAI's unique NVLink connection between CPU (memory) and GPU, the entire model and dataset can be quickly loaded in to system memory and cached down to the GPU for action. IBM’s testing has enabled increased model size (more layers, larger matrices), increased data element sizes (higher definition images), and larger batch sizes (for faster time to convergence). With Large Model Support, data scientists can load models which span nearly an entire terabyte of system memory across 4 GPUs. The final</a:t>
            </a:r>
            <a:r>
              <a:rPr lang="en-US" sz="900" b="1" i="0" u="none" strike="noStrike" kern="1200" baseline="0" dirty="0">
                <a:solidFill>
                  <a:schemeClr val="tx1"/>
                </a:solidFill>
                <a:latin typeface="+mn-lt"/>
                <a:ea typeface="+mn-ea"/>
                <a:cs typeface="+mn-cs"/>
              </a:rPr>
              <a:t> </a:t>
            </a:r>
            <a:r>
              <a:rPr lang="en-US" sz="900" b="0" i="0" u="none" strike="noStrike" kern="1200" baseline="0" dirty="0">
                <a:solidFill>
                  <a:schemeClr val="tx1"/>
                </a:solidFill>
                <a:latin typeface="+mn-lt"/>
                <a:ea typeface="+mn-ea"/>
                <a:cs typeface="+mn-cs"/>
              </a:rPr>
              <a:t>impact? Customers can now address bigger challenges and get much more work done within a cluster of PowerAI servers increasing organizational efficiency.</a:t>
            </a:r>
          </a:p>
          <a:p>
            <a:pPr rtl="0"/>
            <a:endParaRPr lang="en-US" sz="900" b="0" i="0" u="none" strike="noStrike" kern="1200" baseline="0" dirty="0">
              <a:solidFill>
                <a:schemeClr val="tx1"/>
              </a:solidFill>
              <a:latin typeface="+mn-lt"/>
              <a:ea typeface="+mn-ea"/>
              <a:cs typeface="+mn-cs"/>
            </a:endParaRPr>
          </a:p>
          <a:p>
            <a:pPr rtl="0"/>
            <a:r>
              <a:rPr lang="en-US" sz="900" b="0" i="0" u="none" strike="noStrike" kern="1200" baseline="0" dirty="0">
                <a:solidFill>
                  <a:schemeClr val="tx1"/>
                </a:solidFill>
                <a:latin typeface="+mn-lt"/>
                <a:ea typeface="+mn-ea"/>
                <a:cs typeface="+mn-cs"/>
              </a:rPr>
              <a:t>Here is a great example. Imagine if you were using a 480 x 480 resolution image to try and detect a faulty part. If that part was using the R(</a:t>
            </a:r>
            <a:r>
              <a:rPr lang="en-US" sz="900" b="0" i="0" u="none" strike="noStrike" kern="1200" baseline="0" dirty="0" err="1">
                <a:solidFill>
                  <a:schemeClr val="tx1"/>
                </a:solidFill>
                <a:latin typeface="+mn-lt"/>
                <a:ea typeface="+mn-ea"/>
                <a:cs typeface="+mn-cs"/>
              </a:rPr>
              <a:t>ed</a:t>
            </a:r>
            <a:r>
              <a:rPr lang="en-US" sz="900" b="0" i="0" u="none" strike="noStrike" kern="1200" baseline="0" dirty="0">
                <a:solidFill>
                  <a:schemeClr val="tx1"/>
                </a:solidFill>
                <a:latin typeface="+mn-lt"/>
                <a:ea typeface="+mn-ea"/>
                <a:cs typeface="+mn-cs"/>
              </a:rPr>
              <a:t>), G(</a:t>
            </a:r>
            <a:r>
              <a:rPr lang="en-US" sz="900" b="0" i="0" u="none" strike="noStrike" kern="1200" baseline="0" dirty="0" err="1">
                <a:solidFill>
                  <a:schemeClr val="tx1"/>
                </a:solidFill>
                <a:latin typeface="+mn-lt"/>
                <a:ea typeface="+mn-ea"/>
                <a:cs typeface="+mn-cs"/>
              </a:rPr>
              <a:t>reen</a:t>
            </a:r>
            <a:r>
              <a:rPr lang="en-US" sz="900" b="0" i="0" u="none" strike="noStrike" kern="1200" baseline="0" dirty="0">
                <a:solidFill>
                  <a:schemeClr val="tx1"/>
                </a:solidFill>
                <a:latin typeface="+mn-lt"/>
                <a:ea typeface="+mn-ea"/>
                <a:cs typeface="+mn-cs"/>
              </a:rPr>
              <a:t>), B(</a:t>
            </a:r>
            <a:r>
              <a:rPr lang="en-US" sz="900" b="0" i="0" u="none" strike="noStrike" kern="1200" baseline="0" dirty="0" err="1">
                <a:solidFill>
                  <a:schemeClr val="tx1"/>
                </a:solidFill>
                <a:latin typeface="+mn-lt"/>
                <a:ea typeface="+mn-ea"/>
                <a:cs typeface="+mn-cs"/>
              </a:rPr>
              <a:t>lue</a:t>
            </a:r>
            <a:r>
              <a:rPr lang="en-US" sz="900" b="0" i="0" u="none" strike="noStrike" kern="1200" baseline="0" dirty="0">
                <a:solidFill>
                  <a:schemeClr val="tx1"/>
                </a:solidFill>
                <a:latin typeface="+mn-lt"/>
                <a:ea typeface="+mn-ea"/>
                <a:cs typeface="+mn-cs"/>
              </a:rPr>
              <a:t>) color channel, each picture would feed into the neural networks 1st layer 691,200 inputs (480x480x3) for ever class of a faulty part the neural net was trying to detect. Now consider that higher resolution images could mean the ability to spot certain characteristics in the image that you couldn’t observe before (you do this all the time, watch HD TV and look at someone's face and you can see every wrinkle when compared to older resolution levels). Consider that a picture captured on a 6MB camera generates images with a 3,000 x 2,000 pixel resolution. In our example, that would increase the inputs by a whopping 26x: (3000 x 2000 x 3/ (480 * 480 / 3). </a:t>
            </a:r>
          </a:p>
          <a:p>
            <a:pPr rtl="0"/>
            <a:endParaRPr lang="en-US" sz="900" b="0" i="0" u="none" strike="noStrike" kern="1200" baseline="0" dirty="0">
              <a:solidFill>
                <a:schemeClr val="tx1"/>
              </a:solidFill>
              <a:latin typeface="+mn-lt"/>
              <a:ea typeface="+mn-ea"/>
              <a:cs typeface="+mn-cs"/>
            </a:endParaRPr>
          </a:p>
          <a:p>
            <a:pPr rtl="0"/>
            <a:r>
              <a:rPr lang="en-US" sz="900" b="0" i="0" u="none" strike="noStrike" kern="1200" baseline="0" dirty="0">
                <a:solidFill>
                  <a:schemeClr val="tx1"/>
                </a:solidFill>
                <a:latin typeface="+mn-lt"/>
                <a:ea typeface="+mn-ea"/>
                <a:cs typeface="+mn-cs"/>
              </a:rPr>
              <a:t>You can see this playing out on this slide. Competitors are bound to the traditional manner in which deep learning models (on the left) are supported. Notice there are two very pixelated blue-tone pictures of the Mona Lisa (on the left)</a:t>
            </a:r>
            <a:r>
              <a:rPr lang="mr-IN" sz="900" b="0" i="0" u="none" strike="noStrike" kern="1200" baseline="0" dirty="0">
                <a:solidFill>
                  <a:schemeClr val="tx1"/>
                </a:solidFill>
                <a:latin typeface="+mn-lt"/>
                <a:ea typeface="+mn-ea"/>
                <a:cs typeface="+mn-cs"/>
              </a:rPr>
              <a:t>…</a:t>
            </a:r>
            <a:r>
              <a:rPr lang="en-US" sz="900" b="0" i="0" u="none" strike="noStrike" kern="1200" baseline="0" dirty="0">
                <a:solidFill>
                  <a:schemeClr val="tx1"/>
                </a:solidFill>
                <a:latin typeface="+mn-lt"/>
                <a:ea typeface="+mn-ea"/>
                <a:cs typeface="+mn-cs"/>
              </a:rPr>
              <a:t> this is lower quality data. On the right hand side of this slide, is PowerAI’s Large Model Support. It should be obvious, the pictures are of higher quality and there are more of them. Which model do you think will be more accurate? Without PowerAI’s LMS, it’s obvious how companies have to settle for lower quality input data which means the model can’t be trained as well as it could be with the higher resolution data.</a:t>
            </a:r>
            <a:endParaRPr lang="en-US" dirty="0">
              <a:solidFill>
                <a:srgbClr val="000000"/>
              </a:solidFill>
              <a:latin typeface="Trebuchet MS" pitchFamily="34" charset="0"/>
              <a:ea typeface="ヒラギノ角ゴ Pro W3"/>
              <a:cs typeface="Trebuchet MS" pitchFamily="34" charset="0"/>
            </a:endParaRPr>
          </a:p>
          <a:p>
            <a:pPr marL="212725" indent="-212725" eaLnBrk="1" hangingPunct="1">
              <a:spcBef>
                <a:spcPct val="0"/>
              </a:spcBef>
            </a:pPr>
            <a:endParaRPr lang="en-US" dirty="0">
              <a:ea typeface="ヒラギノ角ゴ Pro W3"/>
              <a:cs typeface="Trebuchet MS" pitchFamily="34" charset="0"/>
            </a:endParaRPr>
          </a:p>
        </p:txBody>
      </p:sp>
      <p:sp>
        <p:nvSpPr>
          <p:cNvPr id="28676" name="Slide Number Placeholder 3"/>
          <p:cNvSpPr>
            <a:spLocks noGrp="1" noChangeArrowheads="1"/>
          </p:cNvSpPr>
          <p:nvPr>
            <p:ph type="sldNum" sz="quarter" idx="5"/>
          </p:nvPr>
        </p:nvSpPr>
        <p:spPr bwMode="auto">
          <a:noFill/>
          <a:ln>
            <a:miter lim="800000"/>
            <a:headEnd/>
            <a:tailEnd/>
          </a:ln>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BE12F376-BEEE-4741-9C4C-735EC99D6B76}"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23</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27288635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sz="1200" dirty="0"/>
              <a:t>It’s simple really … Enterprise AI requires new infrastructure that enable the cutting-edge AI innovation that data scientists desire, with the dependability IT requires. IBM Power Systems AC922 offers the fastest way to deploy accelerated databases and deep learning frameworks – with enterprise-class support.</a:t>
            </a:r>
          </a:p>
          <a:p>
            <a:pPr marL="0" marR="0" indent="0" algn="l" defTabSz="685800" rtl="0" eaLnBrk="1" fontAlgn="auto" latinLnBrk="0" hangingPunct="1">
              <a:lnSpc>
                <a:spcPct val="100000"/>
              </a:lnSpc>
              <a:spcBef>
                <a:spcPts val="0"/>
              </a:spcBef>
              <a:spcAft>
                <a:spcPts val="0"/>
              </a:spcAft>
              <a:buClrTx/>
              <a:buSzTx/>
              <a:buFontTx/>
              <a:buNone/>
              <a:tabLst/>
              <a:defRPr/>
            </a:pPr>
            <a:endParaRPr lang="en-US" sz="1200" dirty="0"/>
          </a:p>
          <a:p>
            <a:pPr marL="0" marR="0" indent="0" algn="l" defTabSz="685800" rtl="0" eaLnBrk="1" fontAlgn="auto" latinLnBrk="0" hangingPunct="1">
              <a:lnSpc>
                <a:spcPct val="100000"/>
              </a:lnSpc>
              <a:spcBef>
                <a:spcPts val="0"/>
              </a:spcBef>
              <a:spcAft>
                <a:spcPts val="0"/>
              </a:spcAft>
              <a:buClrTx/>
              <a:buSzTx/>
              <a:buFontTx/>
              <a:buNone/>
              <a:tabLst/>
              <a:defRPr/>
            </a:pPr>
            <a:r>
              <a:rPr lang="en-US" sz="1200" dirty="0"/>
              <a:t>You will hear IBM talk about systems like “Coral” and “Summit” – they’re expected to be the world’s most powerful super computers in 2018 (built on POWER9). But super computing deployment like ”Summit” represent only 10% of the technical and high performance computing (HPC) opportunities as commercial clients deploy deep techniques as a foundation for embedding AI into business processes. Well that’s exactly what the AC922 is all about … ring super computer scaling for deep learning to everyone.</a:t>
            </a:r>
          </a:p>
          <a:p>
            <a:pPr marL="0" marR="0" indent="0" algn="l" defTabSz="685800" rtl="0" eaLnBrk="1" fontAlgn="auto" latinLnBrk="0" hangingPunct="1">
              <a:lnSpc>
                <a:spcPct val="100000"/>
              </a:lnSpc>
              <a:spcBef>
                <a:spcPts val="0"/>
              </a:spcBef>
              <a:spcAft>
                <a:spcPts val="0"/>
              </a:spcAft>
              <a:buClrTx/>
              <a:buSzTx/>
              <a:buFontTx/>
              <a:buNone/>
              <a:tabLst/>
              <a:defRPr/>
            </a:pPr>
            <a:endParaRPr lang="en-US" sz="1200" dirty="0"/>
          </a:p>
          <a:p>
            <a:pPr marL="0" marR="0" indent="0" algn="l" defTabSz="685800" rtl="0" eaLnBrk="1" fontAlgn="auto" latinLnBrk="0" hangingPunct="1">
              <a:lnSpc>
                <a:spcPct val="100000"/>
              </a:lnSpc>
              <a:spcBef>
                <a:spcPts val="0"/>
              </a:spcBef>
              <a:spcAft>
                <a:spcPts val="0"/>
              </a:spcAft>
              <a:buClrTx/>
              <a:buSzTx/>
              <a:buFontTx/>
              <a:buNone/>
              <a:tabLst/>
              <a:defRPr/>
            </a:pPr>
            <a:r>
              <a:rPr lang="en-US" sz="1200" dirty="0"/>
              <a:t>This slide shows a summary of some of the every day deep learning projects clients are challenged with and how the AC922 can help them train their neural nets faster. </a:t>
            </a:r>
          </a:p>
          <a:p>
            <a:pPr marL="0" marR="0" indent="0" algn="l" defTabSz="685800" rtl="0" eaLnBrk="1" fontAlgn="auto" latinLnBrk="0" hangingPunct="1">
              <a:lnSpc>
                <a:spcPct val="100000"/>
              </a:lnSpc>
              <a:spcBef>
                <a:spcPts val="0"/>
              </a:spcBef>
              <a:spcAft>
                <a:spcPts val="0"/>
              </a:spcAft>
              <a:buClrTx/>
              <a:buSzTx/>
              <a:buFontTx/>
              <a:buNone/>
              <a:tabLst/>
              <a:defRPr/>
            </a:pPr>
            <a:endParaRPr lang="en-US" sz="1200" dirty="0"/>
          </a:p>
          <a:p>
            <a:pPr marL="0" marR="0" indent="0" algn="l" defTabSz="685800" rtl="0" eaLnBrk="1" fontAlgn="auto" latinLnBrk="0" hangingPunct="1">
              <a:lnSpc>
                <a:spcPct val="100000"/>
              </a:lnSpc>
              <a:spcBef>
                <a:spcPts val="0"/>
              </a:spcBef>
              <a:spcAft>
                <a:spcPts val="0"/>
              </a:spcAft>
              <a:buClrTx/>
              <a:buSzTx/>
              <a:buFontTx/>
              <a:buNone/>
              <a:tabLst/>
              <a:defRPr/>
            </a:pPr>
            <a:r>
              <a:rPr lang="en-US" sz="1200" dirty="0"/>
              <a:t>There are slides in this deck the delves into the details of each of these benchmarks … you can choose to use this slide as an introduction to those detailed slides … or remove the  detailed slides that follow and just use these as statement slide.</a:t>
            </a:r>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18D02FFD-07D4-5C4F-BD77-92100817734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076878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b="0" dirty="0">
                <a:latin typeface="Calibri" panose="020F0502020204030204" pitchFamily="34" charset="0"/>
                <a:cs typeface="Calibri" panose="020F0502020204030204" pitchFamily="34" charset="0"/>
              </a:rPr>
              <a:t>This slide shows an example of the benefits software features such as large model support (LMS – detailed on the last slide) can deliver practitioners building deep neural networks. The goal of this test? Use system memory and GPU memory to support more complex and higher resolution data. From a business perspective, IBM was showcasing how to m</a:t>
            </a:r>
            <a:r>
              <a:rPr lang="en-US" dirty="0">
                <a:solidFill>
                  <a:srgbClr val="000000"/>
                </a:solidFill>
                <a:latin typeface="Calibri" panose="020F0502020204030204" pitchFamily="34" charset="0"/>
                <a:cs typeface="Calibri" panose="020F0502020204030204" pitchFamily="34" charset="0"/>
              </a:rPr>
              <a:t>aximize productivity training a CNN for medical/satellite image detection with Chainer on POWER9 with NVIDIA V100 GPUs. As you can see … the IBM AC922 infrastructure with POWER9 processing cores and NVLink 2.0 (which you now know enables enhanced Serer CPU </a:t>
            </a:r>
            <a:r>
              <a:rPr lang="en-US" dirty="0">
                <a:solidFill>
                  <a:srgbClr val="000000"/>
                </a:solidFill>
                <a:latin typeface="Calibri" panose="020F0502020204030204" pitchFamily="34" charset="0"/>
                <a:cs typeface="Calibri" panose="020F0502020204030204" pitchFamily="34" charset="0"/>
                <a:sym typeface="Wingdings" pitchFamily="2" charset="2"/>
              </a:rPr>
              <a:t>  </a:t>
            </a:r>
            <a:r>
              <a:rPr lang="en-US" dirty="0">
                <a:solidFill>
                  <a:srgbClr val="000000"/>
                </a:solidFill>
                <a:latin typeface="Calibri" panose="020F0502020204030204" pitchFamily="34" charset="0"/>
                <a:cs typeface="Calibri" panose="020F0502020204030204" pitchFamily="34" charset="0"/>
              </a:rPr>
              <a:t>GPU communications) demonstrated a </a:t>
            </a:r>
            <a:r>
              <a:rPr lang="en-US" b="0" dirty="0">
                <a:solidFill>
                  <a:srgbClr val="000000"/>
                </a:solidFill>
                <a:latin typeface="Calibri" panose="020F0502020204030204" pitchFamily="34" charset="0"/>
                <a:cs typeface="Calibri" panose="020F0502020204030204" pitchFamily="34" charset="0"/>
              </a:rPr>
              <a:t>3.8x reduction in training times vs. a tested x86 system (</a:t>
            </a:r>
            <a:r>
              <a:rPr lang="en-US" dirty="0">
                <a:solidFill>
                  <a:srgbClr val="000000"/>
                </a:solidFill>
                <a:latin typeface="Calibri" panose="020F0502020204030204" pitchFamily="34" charset="0"/>
                <a:cs typeface="Calibri" panose="020F0502020204030204" pitchFamily="34" charset="0"/>
              </a:rPr>
              <a:t>across 1000 epochs).</a:t>
            </a:r>
          </a:p>
          <a:p>
            <a:endParaRPr lang="en-US" altLang="en-US" dirty="0">
              <a:solidFill>
                <a:srgbClr val="000000"/>
              </a:solidFill>
              <a:latin typeface="Calibri" panose="020F0502020204030204" pitchFamily="34" charset="0"/>
              <a:ea typeface="ヒラギノ角ゴ Pro W3"/>
              <a:cs typeface="Calibri" panose="020F0502020204030204" pitchFamily="3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r>
              <a:rPr lang="en-US" altLang="en-US" dirty="0">
                <a:solidFill>
                  <a:srgbClr val="000000"/>
                </a:solidFill>
                <a:latin typeface="Calibri" panose="020F0502020204030204" pitchFamily="34" charset="0"/>
                <a:ea typeface="ヒラギノ角ゴ Pro W3"/>
                <a:cs typeface="Calibri" panose="020F0502020204030204" pitchFamily="34" charset="0"/>
              </a:rPr>
              <a:t>Specifically, in this test, IBM ran 1000 epochs (mini-batch size=5) of the Google’s GoogLeNet model (this neural network that was used to win the ImageNet 2014 computer vision competition) using the Enlarged ImageNet data set (its resolution was 240 x 240 and used the RGB color channel). This test </a:t>
            </a:r>
            <a:r>
              <a:rPr lang="en-US" b="0" dirty="0">
                <a:latin typeface="Calibri" panose="020F0502020204030204" pitchFamily="34" charset="0"/>
                <a:cs typeface="Calibri" panose="020F0502020204030204" pitchFamily="34" charset="0"/>
              </a:rPr>
              <a:t>move large amounts of data between the CPU and the GPU and in the end, the IBM POWER9 system reduced the training time for this model by 3.8x.</a:t>
            </a:r>
          </a:p>
          <a:p>
            <a:endParaRPr lang="en-US" b="0" dirty="0">
              <a:latin typeface="Calibri" panose="020F0502020204030204" pitchFamily="34" charset="0"/>
              <a:cs typeface="Calibri" panose="020F0502020204030204" pitchFamily="34" charset="0"/>
            </a:endParaRPr>
          </a:p>
          <a:p>
            <a:r>
              <a:rPr lang="en-US" b="0" dirty="0">
                <a:latin typeface="Calibri" panose="020F0502020204030204" pitchFamily="34" charset="0"/>
                <a:cs typeface="Calibri" panose="020F0502020204030204" pitchFamily="34" charset="0"/>
              </a:rPr>
              <a:t>What could you do with that 3.7x faster training times? Perhaps you iterate on the model another ~4 times (or 4000 more epochs for greater performance of the model) or perhaps you deploy 5 models instead of a single one, each trained for 1000 epochs. You decide!</a:t>
            </a:r>
          </a:p>
          <a:p>
            <a:endParaRPr lang="en-US" b="0" dirty="0">
              <a:latin typeface="Calibri" panose="020F0502020204030204" pitchFamily="34" charset="0"/>
              <a:cs typeface="Calibri" panose="020F0502020204030204" pitchFamily="34" charset="0"/>
            </a:endParaRPr>
          </a:p>
          <a:p>
            <a:r>
              <a:rPr lang="en-US" b="0" dirty="0">
                <a:latin typeface="Calibri" panose="020F0502020204030204" pitchFamily="34" charset="0"/>
                <a:cs typeface="Calibri" panose="020F0502020204030204" pitchFamily="34" charset="0"/>
              </a:rPr>
              <a:t>For this test, IBM used the a </a:t>
            </a:r>
            <a:r>
              <a:rPr lang="en-US" altLang="en-US" dirty="0">
                <a:solidFill>
                  <a:srgbClr val="000000"/>
                </a:solidFill>
                <a:latin typeface="Calibri" panose="020F0502020204030204" pitchFamily="34" charset="0"/>
                <a:ea typeface="ヒラギノ角ゴ Pro W3"/>
                <a:cs typeface="Calibri" panose="020F0502020204030204" pitchFamily="34" charset="0"/>
              </a:rPr>
              <a:t>Power AC922 server that had 40 POWER9 cores (2 sockets x 20 core) running at 2.25GHz; the server comes with NVLink 2.0 supporting 4 Tesla V100 GPUs and 1024 GB memory. The competitive server had 2 Intel Xeon E5-2640 v4 chips for a total of 20 cores (2 sockets  x 10 cores) running at 2.4 GHz and dispatching 40 threads; the servers uses PCIe 3 because Intel does not support NVLink 2.0 communications between CPUs and GPUs. The server had 1024 GB of RAM and </a:t>
            </a:r>
            <a:r>
              <a:rPr lang="en-US" altLang="en-US" b="1" dirty="0">
                <a:solidFill>
                  <a:srgbClr val="000000"/>
                </a:solidFill>
                <a:latin typeface="Calibri" panose="020F0502020204030204" pitchFamily="34" charset="0"/>
                <a:ea typeface="ヒラギノ角ゴ Pro W3"/>
                <a:cs typeface="Calibri" panose="020F0502020204030204" pitchFamily="34" charset="0"/>
              </a:rPr>
              <a:t>the same </a:t>
            </a:r>
            <a:r>
              <a:rPr lang="en-US" altLang="en-US" dirty="0">
                <a:solidFill>
                  <a:srgbClr val="000000"/>
                </a:solidFill>
                <a:latin typeface="Calibri" panose="020F0502020204030204" pitchFamily="34" charset="0"/>
                <a:ea typeface="ヒラギノ角ゴ Pro W3"/>
                <a:cs typeface="Calibri" panose="020F0502020204030204" pitchFamily="34" charset="0"/>
              </a:rPr>
              <a:t>4 Tesla V100 GPUs.</a:t>
            </a:r>
          </a:p>
          <a:p>
            <a:endParaRPr lang="en-US" altLang="en-US" dirty="0">
              <a:solidFill>
                <a:srgbClr val="000000"/>
              </a:solidFill>
              <a:latin typeface="Calibri" panose="020F0502020204030204" pitchFamily="34" charset="0"/>
              <a:ea typeface="ヒラギノ角ゴ Pro W3"/>
              <a:cs typeface="Calibri" panose="020F0502020204030204" pitchFamily="34" charset="0"/>
            </a:endParaRPr>
          </a:p>
          <a:p>
            <a:r>
              <a:rPr lang="en-US" altLang="en-US" dirty="0">
                <a:solidFill>
                  <a:srgbClr val="000000"/>
                </a:solidFill>
                <a:latin typeface="Calibri" panose="020F0502020204030204" pitchFamily="34" charset="0"/>
                <a:ea typeface="ヒラギノ角ゴ Pro W3"/>
                <a:cs typeface="Calibri" panose="020F0502020204030204" pitchFamily="34" charset="0"/>
              </a:rPr>
              <a:t>Each server was running Ubuntu Linux 16.04 and used the Chainer framework (</a:t>
            </a:r>
            <a:r>
              <a:rPr lang="en-US" altLang="en-US" dirty="0">
                <a:solidFill>
                  <a:srgbClr val="000000"/>
                </a:solidFill>
                <a:latin typeface="Calibri" panose="020F0502020204030204" pitchFamily="34" charset="0"/>
                <a:cs typeface="Calibri" panose="020F0502020204030204" pitchFamily="34" charset="0"/>
              </a:rPr>
              <a:t>Chainverv3). The LMS/Out of Core with CUDA 9 / CuDNN7 patches can be download at: </a:t>
            </a:r>
            <a:r>
              <a:rPr lang="en-US" dirty="0">
                <a:solidFill>
                  <a:srgbClr val="000000"/>
                </a:solidFill>
                <a:latin typeface="Calibri" panose="020F0502020204030204" pitchFamily="34" charset="0"/>
                <a:cs typeface="Calibri" panose="020F0502020204030204" pitchFamily="34" charset="0"/>
                <a:hlinkClick r:id="rId3"/>
              </a:rPr>
              <a:t>https://github.com/cupy/cupy/pull/694</a:t>
            </a:r>
            <a:r>
              <a:rPr lang="en-US" dirty="0">
                <a:solidFill>
                  <a:srgbClr val="000000"/>
                </a:solidFill>
                <a:latin typeface="Calibri" panose="020F0502020204030204" pitchFamily="34" charset="0"/>
                <a:cs typeface="Calibri" panose="020F0502020204030204" pitchFamily="34" charset="0"/>
              </a:rPr>
              <a:t> and </a:t>
            </a:r>
            <a:r>
              <a:rPr lang="en-US" dirty="0">
                <a:solidFill>
                  <a:srgbClr val="000000"/>
                </a:solidFill>
                <a:latin typeface="Calibri" panose="020F0502020204030204" pitchFamily="34" charset="0"/>
                <a:cs typeface="Calibri" panose="020F0502020204030204" pitchFamily="34" charset="0"/>
                <a:hlinkClick r:id="rId4"/>
              </a:rPr>
              <a:t>https://github.com/chainer/chainer/pull/3762</a:t>
            </a:r>
            <a:r>
              <a:rPr lang="en-US" dirty="0">
                <a:solidFill>
                  <a:srgbClr val="000000"/>
                </a:solidFill>
                <a:latin typeface="Calibri" panose="020F0502020204030204" pitchFamily="34" charset="0"/>
                <a:cs typeface="Calibri" panose="020F0502020204030204" pitchFamily="34" charset="0"/>
              </a:rPr>
              <a:t>.</a:t>
            </a:r>
            <a:endParaRPr lang="en-US" b="0" dirty="0">
              <a:latin typeface="Calibri" panose="020F0502020204030204" pitchFamily="34" charset="0"/>
              <a:cs typeface="Calibri" panose="020F0502020204030204" pitchFamily="34" charset="0"/>
            </a:endParaRPr>
          </a:p>
          <a:p>
            <a:endParaRPr lang="en-US" b="1" dirty="0">
              <a:latin typeface="Calibri" panose="020F0502020204030204" pitchFamily="34" charset="0"/>
              <a:cs typeface="Calibri" panose="020F0502020204030204" pitchFamily="34" charset="0"/>
            </a:endParaRPr>
          </a:p>
          <a:p>
            <a:r>
              <a:rPr lang="en-US" b="1" dirty="0">
                <a:latin typeface="Calibri" panose="020F0502020204030204" pitchFamily="34" charset="0"/>
                <a:cs typeface="Calibri" panose="020F0502020204030204" pitchFamily="34" charset="0"/>
              </a:rPr>
              <a:t>More details… or things to know</a:t>
            </a:r>
          </a:p>
          <a:p>
            <a:pPr marL="0" marR="0" indent="0" algn="l" defTabSz="685800" rtl="0" eaLnBrk="1" fontAlgn="auto" latinLnBrk="0" hangingPunct="1">
              <a:lnSpc>
                <a:spcPct val="100000"/>
              </a:lnSpc>
              <a:spcBef>
                <a:spcPts val="0"/>
              </a:spcBef>
              <a:spcAft>
                <a:spcPts val="0"/>
              </a:spcAft>
              <a:buClrTx/>
              <a:buSzTx/>
              <a:buFontTx/>
              <a:buNone/>
              <a:tabLst/>
              <a:defRPr/>
            </a:pPr>
            <a:r>
              <a:rPr lang="en-US" b="0" dirty="0">
                <a:latin typeface="Calibri" panose="020F0502020204030204" pitchFamily="34" charset="0"/>
                <a:cs typeface="Calibri" panose="020F0502020204030204" pitchFamily="34" charset="0"/>
              </a:rPr>
              <a:t>ImageNet is an image database organized according to the WordNet hierarchy (currently only the nouns), in which each node of the hierarchy is depicted by hundreds and thousands of images. Currently it has an average of over 500 images per node. You can learn more about ImageNet at: http://</a:t>
            </a:r>
            <a:r>
              <a:rPr lang="en-US" b="0" dirty="0" err="1">
                <a:latin typeface="Calibri" panose="020F0502020204030204" pitchFamily="34" charset="0"/>
                <a:cs typeface="Calibri" panose="020F0502020204030204" pitchFamily="34" charset="0"/>
              </a:rPr>
              <a:t>www.image-net.org</a:t>
            </a:r>
            <a:r>
              <a:rPr lang="en-US" b="0" dirty="0">
                <a:latin typeface="Calibri" panose="020F0502020204030204" pitchFamily="34" charset="0"/>
                <a:cs typeface="Calibri" panose="020F0502020204030204" pitchFamily="34" charset="0"/>
              </a:rPr>
              <a:t>/. The GoogLeNet project was one of the winning teams in the 2014 ImageNet large-scale visual recognition challenge (ILSVRC), an annual competition to measure improvements in machine visual technology, based on ImageNet library.</a:t>
            </a:r>
          </a:p>
          <a:p>
            <a:endParaRPr lang="en-US" b="0"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fld id="{18D02FFD-07D4-5C4F-BD77-921008177348}" type="slidenum">
              <a:rPr lang="en-US" smtClean="0"/>
              <a:t>25</a:t>
            </a:fld>
            <a:endParaRPr lang="en-US"/>
          </a:p>
        </p:txBody>
      </p:sp>
    </p:spTree>
    <p:extLst>
      <p:ext uri="{BB962C8B-B14F-4D97-AF65-F5344CB8AC3E}">
        <p14:creationId xmlns:p14="http://schemas.microsoft.com/office/powerpoint/2010/main" val="37890392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900" dirty="0"/>
              <a:t>One of the more prevalent AI frameworks is Caffe. IBM conducted the same test from the previous slide (that used the Chainer framework) on Caffe to see the impact of Large Model Support (LMS) on this framework as well. Everything else was the same as the Chainer benchmark (in terms of server, workload, framework, and so on). Once again, POWER9 shows the value of NVLink 2.0 and the performance capability that it can deliver when the problem set becomes larger than the memory supported on the GPU cards. In this test, which again moves large amounts of data between the CPU and the GPU, we observed a reduction in model training times by 3.7x!</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US" sz="900" dirty="0"/>
          </a:p>
          <a:p>
            <a:pPr marL="0" marR="0" lvl="0" indent="0" algn="l" defTabSz="685800" rtl="0" eaLnBrk="1" fontAlgn="auto" latinLnBrk="0" hangingPunct="1">
              <a:lnSpc>
                <a:spcPct val="100000"/>
              </a:lnSpc>
              <a:spcBef>
                <a:spcPts val="0"/>
              </a:spcBef>
              <a:spcAft>
                <a:spcPts val="0"/>
              </a:spcAft>
              <a:buClrTx/>
              <a:buSzTx/>
              <a:buFontTx/>
              <a:buNone/>
              <a:tabLst/>
              <a:defRPr/>
            </a:pPr>
            <a:r>
              <a:rPr lang="en-US" sz="900" dirty="0"/>
              <a:t>Specifically, this slide </a:t>
            </a:r>
            <a:r>
              <a:rPr lang="en-US" b="0" dirty="0"/>
              <a:t>shows an example of the benefits software features such as large model support (LMS) – detailed on the last slide) can deliver practitioners building deep neural networks. The goal of this test? Use system memory and GPU memory to support more complex and higher resolution data. From a business perspective, IBM was showcasing how to m</a:t>
            </a:r>
            <a:r>
              <a:rPr lang="en-US" sz="900" dirty="0">
                <a:solidFill>
                  <a:srgbClr val="000000"/>
                </a:solidFill>
              </a:rPr>
              <a:t>aximize research productivity running training for medical/satellite images with Chainer on POWER9 with NVIDIA V100 GPUs. As you can see … the IBM AC922 server with POWER9 processing cores and NVLink 2.0 (which you now know enables enhanced Serer CPU </a:t>
            </a:r>
            <a:r>
              <a:rPr lang="en-US" sz="900" dirty="0">
                <a:solidFill>
                  <a:srgbClr val="000000"/>
                </a:solidFill>
                <a:sym typeface="Wingdings" pitchFamily="2" charset="2"/>
              </a:rPr>
              <a:t>  </a:t>
            </a:r>
            <a:r>
              <a:rPr lang="en-US" sz="900" dirty="0">
                <a:solidFill>
                  <a:srgbClr val="000000"/>
                </a:solidFill>
              </a:rPr>
              <a:t>GPU communications) demonstrated a </a:t>
            </a:r>
            <a:r>
              <a:rPr lang="en-US" b="0" dirty="0">
                <a:solidFill>
                  <a:srgbClr val="000000"/>
                </a:solidFill>
              </a:rPr>
              <a:t>3.8x reduction vs. a tested x86 systems (</a:t>
            </a:r>
            <a:r>
              <a:rPr lang="en-US" dirty="0">
                <a:solidFill>
                  <a:srgbClr val="000000"/>
                </a:solidFill>
              </a:rPr>
              <a:t>in runtime of 1000 iterations) to train medical/satellite images.</a:t>
            </a:r>
            <a:endParaRPr lang="en-US" sz="900" dirty="0">
              <a:solidFill>
                <a:srgbClr val="000000"/>
              </a:solidFill>
            </a:endParaRPr>
          </a:p>
          <a:p>
            <a:endParaRPr lang="en-US" b="0" dirty="0"/>
          </a:p>
          <a:p>
            <a:pPr marL="0" marR="0" lvl="0" indent="0" algn="l" defTabSz="685800" rtl="0" eaLnBrk="1" fontAlgn="auto" latinLnBrk="0" hangingPunct="1">
              <a:lnSpc>
                <a:spcPct val="100000"/>
              </a:lnSpc>
              <a:spcBef>
                <a:spcPts val="0"/>
              </a:spcBef>
              <a:spcAft>
                <a:spcPts val="0"/>
              </a:spcAft>
              <a:buClrTx/>
              <a:buSzTx/>
              <a:buFontTx/>
              <a:buNone/>
              <a:tabLst/>
              <a:defRPr/>
            </a:pPr>
            <a:r>
              <a:rPr lang="en-US" b="0" dirty="0"/>
              <a:t>As previously noted, in this test we used the popular Caffe deep learning framework (as opposed to Chainer in the previous slide which yielded 3.7x accelerated training times), running on POWER9 (with NVLink 2.0) and PowerAI to demonstrate the performance benefit outline on the previous slide … namely when the the problem set becomes larger than the memory supported on the GPU cards. (The results you see on this slide are based on </a:t>
            </a:r>
            <a:r>
              <a:rPr lang="en-US" altLang="en-US" sz="800" dirty="0">
                <a:solidFill>
                  <a:srgbClr val="000000"/>
                </a:solidFill>
                <a:latin typeface="Arial Narrow" panose="020B0606020202030204" pitchFamily="34" charset="0"/>
                <a:ea typeface="ヒラギノ角ゴ Pro W3"/>
              </a:rPr>
              <a:t>IBM internal measurements.) This is an important test because c</a:t>
            </a:r>
            <a:r>
              <a:rPr lang="en-US" sz="800" dirty="0">
                <a:solidFill>
                  <a:srgbClr val="000000"/>
                </a:solidFill>
              </a:rPr>
              <a:t>ritical machine learning (ML) capabilities such as regression, nearest neighbor, recommendation systems, clustering, and so on operate on more than just the GPU memory. The great news is that IBM PowerAI’s Large Model Support (LMS) for deep learning automatically enables seamless use of Server memory and GPU memory for improved performance!</a:t>
            </a:r>
          </a:p>
          <a:p>
            <a:endParaRPr lang="en-US" altLang="en-US" sz="800" dirty="0">
              <a:solidFill>
                <a:srgbClr val="000000"/>
              </a:solidFill>
              <a:latin typeface="Arial Narrow" panose="020B0606020202030204" pitchFamily="34" charset="0"/>
              <a:ea typeface="ヒラギノ角ゴ Pro W3"/>
            </a:endParaRPr>
          </a:p>
          <a:p>
            <a:pPr marL="0" marR="0" lvl="0" indent="0" algn="l" defTabSz="685800" rtl="0" eaLnBrk="1" fontAlgn="auto" latinLnBrk="0" hangingPunct="1">
              <a:lnSpc>
                <a:spcPct val="100000"/>
              </a:lnSpc>
              <a:spcBef>
                <a:spcPts val="0"/>
              </a:spcBef>
              <a:spcAft>
                <a:spcPts val="0"/>
              </a:spcAft>
              <a:buClrTx/>
              <a:buSzTx/>
              <a:buFontTx/>
              <a:buNone/>
              <a:tabLst/>
              <a:defRPr/>
            </a:pPr>
            <a:r>
              <a:rPr lang="en-US" altLang="en-US" sz="800" dirty="0">
                <a:solidFill>
                  <a:srgbClr val="000000"/>
                </a:solidFill>
                <a:latin typeface="Calibri" panose="020F0502020204030204" pitchFamily="34" charset="0"/>
                <a:ea typeface="ヒラギノ角ゴ Pro W3"/>
                <a:cs typeface="Calibri" panose="020F0502020204030204" pitchFamily="34" charset="0"/>
              </a:rPr>
              <a:t>Specifically, in this test, IBM ran 1000 epochs (mini-batch size=5) of the Google’s GoogLeNet model (this neural network that was used to win the ImageNet 2014 computer vision competition) using the Enlarged ImageNet data set (its resolution was 240 x 240 and used the RGB color channel). This test </a:t>
            </a:r>
            <a:r>
              <a:rPr lang="en-US" sz="800" b="0" dirty="0">
                <a:latin typeface="Calibri" panose="020F0502020204030204" pitchFamily="34" charset="0"/>
                <a:cs typeface="Calibri" panose="020F0502020204030204" pitchFamily="34" charset="0"/>
              </a:rPr>
              <a:t>move large amounts of data between the CPU and the GPU and in the end, the IBM POWER9 system reduced the training time for this model by 3.7x.</a:t>
            </a:r>
          </a:p>
          <a:p>
            <a:endParaRPr lang="en-US" b="0" dirty="0"/>
          </a:p>
          <a:p>
            <a:r>
              <a:rPr lang="en-US" b="0" dirty="0"/>
              <a:t>What could you do with that 3.8x faster training times? Perhaps you iterate on the model another ~4 times (or 4000 more epochs for greater performance of the model) or perhaps you deploy 5 models instead of a single one, each trained for 1000 epochs. You decide!</a:t>
            </a:r>
          </a:p>
          <a:p>
            <a:endParaRPr lang="en-US" b="0" dirty="0"/>
          </a:p>
          <a:p>
            <a:r>
              <a:rPr lang="en-US" b="0" dirty="0"/>
              <a:t>For this test, IBM used the a </a:t>
            </a:r>
            <a:r>
              <a:rPr lang="en-US" altLang="en-US" sz="800" dirty="0">
                <a:solidFill>
                  <a:srgbClr val="000000"/>
                </a:solidFill>
                <a:latin typeface="Arial Narrow" panose="020B0606020202030204" pitchFamily="34" charset="0"/>
                <a:ea typeface="ヒラギノ角ゴ Pro W3"/>
              </a:rPr>
              <a:t>Power AC922 server that had 40 POWER9 cores (2 sockets x 20 core) running at 2.25GHz; the server comes with NVLink 2.0 supporting 4 Tesla V100 GPUs and 1024 GB memory. The competitive server had 2 Intel Xeon E5-2640 v4 chips for a total of 20 cores (2 sockets  x 10 cores) running at 2.4 GHz and dispatching 40 threads; the servers uses PCIe 3 because Intel does not support NVLink 2.0 communications between CPUs and GPUs. The server had 1024 GB memory and </a:t>
            </a:r>
            <a:r>
              <a:rPr lang="en-US" altLang="en-US" sz="800" b="1" dirty="0">
                <a:solidFill>
                  <a:srgbClr val="000000"/>
                </a:solidFill>
                <a:latin typeface="Arial Narrow" panose="020B0606020202030204" pitchFamily="34" charset="0"/>
                <a:ea typeface="ヒラギノ角ゴ Pro W3"/>
              </a:rPr>
              <a:t>the same </a:t>
            </a:r>
            <a:r>
              <a:rPr lang="en-US" altLang="en-US" sz="800" dirty="0">
                <a:solidFill>
                  <a:srgbClr val="000000"/>
                </a:solidFill>
                <a:latin typeface="Arial Narrow" panose="020B0606020202030204" pitchFamily="34" charset="0"/>
                <a:ea typeface="ヒラギノ角ゴ Pro W3"/>
              </a:rPr>
              <a:t>4 Tesla V100 GPUs. Each server was running Ubuntu Linux 16.04.</a:t>
            </a:r>
          </a:p>
          <a:p>
            <a:endParaRPr lang="en-US" altLang="en-US" sz="800" dirty="0">
              <a:solidFill>
                <a:srgbClr val="000000"/>
              </a:solidFill>
              <a:latin typeface="Arial Narrow" panose="020B0606020202030204" pitchFamily="34" charset="0"/>
              <a:ea typeface="ヒラギノ角ゴ Pro W3"/>
            </a:endParaRPr>
          </a:p>
          <a:p>
            <a:r>
              <a:rPr lang="en-US" altLang="en-US" sz="800" dirty="0">
                <a:solidFill>
                  <a:srgbClr val="000000"/>
                </a:solidFill>
                <a:latin typeface="Arial Narrow" panose="020B0606020202030204" pitchFamily="34" charset="0"/>
                <a:ea typeface="ヒラギノ角ゴ Pro W3"/>
              </a:rPr>
              <a:t>The IBM Caffe stack was use for the deep learning framework; the large model support code for IBM Caffe can be downloaded at </a:t>
            </a:r>
            <a:r>
              <a:rPr lang="en-US" altLang="x-none" sz="700" dirty="0">
                <a:solidFill>
                  <a:srgbClr val="000000"/>
                </a:solidFill>
                <a:sym typeface="Wingdings" charset="2"/>
                <a:hlinkClick r:id="rId3"/>
              </a:rPr>
              <a:t>https://github.ibm.com/TUNG/trlcaffe/tree/1.0-ibm-blc-bm-fix-hang+-p9collateral</a:t>
            </a:r>
            <a:r>
              <a:rPr lang="en-US" altLang="x-none" sz="700" dirty="0">
                <a:solidFill>
                  <a:srgbClr val="000000"/>
                </a:solidFill>
                <a:sym typeface="Wingdings" charset="2"/>
              </a:rPr>
              <a:t> and is based on the "1.0-ibm-blc-bm-fix-hang+" branch (which servers as the base for PowerAI R4) and a PR#5972 from BVLC/Caffe (for supporting cudnn7).</a:t>
            </a:r>
            <a:endParaRPr lang="en-US" b="0" dirty="0"/>
          </a:p>
          <a:p>
            <a:endParaRPr lang="en-US" b="1" dirty="0"/>
          </a:p>
          <a:p>
            <a:r>
              <a:rPr lang="en-US" b="1" dirty="0">
                <a:latin typeface="Calibri" panose="020F0502020204030204" pitchFamily="34" charset="0"/>
                <a:cs typeface="Calibri" panose="020F0502020204030204" pitchFamily="34" charset="0"/>
              </a:rPr>
              <a:t>More details… or things to know</a:t>
            </a:r>
          </a:p>
          <a:p>
            <a:pPr marL="0" marR="0" indent="0" algn="l" defTabSz="685800" rtl="0" eaLnBrk="1" fontAlgn="auto" latinLnBrk="0" hangingPunct="1">
              <a:lnSpc>
                <a:spcPct val="100000"/>
              </a:lnSpc>
              <a:spcBef>
                <a:spcPts val="0"/>
              </a:spcBef>
              <a:spcAft>
                <a:spcPts val="0"/>
              </a:spcAft>
              <a:buClrTx/>
              <a:buSzTx/>
              <a:buFontTx/>
              <a:buNone/>
              <a:tabLst/>
              <a:defRPr/>
            </a:pPr>
            <a:r>
              <a:rPr lang="en-US" b="0" dirty="0">
                <a:latin typeface="Calibri" panose="020F0502020204030204" pitchFamily="34" charset="0"/>
                <a:cs typeface="Calibri" panose="020F0502020204030204" pitchFamily="34" charset="0"/>
              </a:rPr>
              <a:t>ImageNet is an image database organized according to the WordNet hierarchy (currently only the nouns), in which each node of the hierarchy is depicted by hundreds and thousands of images. Currently it has an average of over 500 images per node. You can learn more about ImageNet at: http://</a:t>
            </a:r>
            <a:r>
              <a:rPr lang="en-US" b="0" dirty="0" err="1">
                <a:latin typeface="Calibri" panose="020F0502020204030204" pitchFamily="34" charset="0"/>
                <a:cs typeface="Calibri" panose="020F0502020204030204" pitchFamily="34" charset="0"/>
              </a:rPr>
              <a:t>www.image-net.org</a:t>
            </a:r>
            <a:r>
              <a:rPr lang="en-US" b="0" dirty="0">
                <a:latin typeface="Calibri" panose="020F0502020204030204" pitchFamily="34" charset="0"/>
                <a:cs typeface="Calibri" panose="020F0502020204030204" pitchFamily="34" charset="0"/>
              </a:rPr>
              <a:t>/. The GoogLeNet project was one of the winning teams in the 2014 ImageNet large-scale visual recognition challenge (ILSVRC), an annual competition to measure improvements in machine visual technology, based on ImageNet library.</a:t>
            </a:r>
            <a:endParaRPr lang="en-US" sz="900" dirty="0"/>
          </a:p>
          <a:p>
            <a:endParaRPr lang="en-US" b="0" dirty="0"/>
          </a:p>
        </p:txBody>
      </p:sp>
      <p:sp>
        <p:nvSpPr>
          <p:cNvPr id="4" name="Slide Number Placeholder 3"/>
          <p:cNvSpPr>
            <a:spLocks noGrp="1"/>
          </p:cNvSpPr>
          <p:nvPr>
            <p:ph type="sldNum" sz="quarter" idx="10"/>
          </p:nvPr>
        </p:nvSpPr>
        <p:spPr/>
        <p:txBody>
          <a:bodyPr/>
          <a:lstStyle/>
          <a:p>
            <a:fld id="{18D02FFD-07D4-5C4F-BD77-921008177348}" type="slidenum">
              <a:rPr lang="en-US" smtClean="0"/>
              <a:t>26</a:t>
            </a:fld>
            <a:endParaRPr lang="en-US"/>
          </a:p>
        </p:txBody>
      </p:sp>
    </p:spTree>
    <p:extLst>
      <p:ext uri="{BB962C8B-B14F-4D97-AF65-F5344CB8AC3E}">
        <p14:creationId xmlns:p14="http://schemas.microsoft.com/office/powerpoint/2010/main" val="25406071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kern="1200" dirty="0">
                <a:solidFill>
                  <a:schemeClr val="tx1"/>
                </a:solidFill>
                <a:effectLst/>
                <a:latin typeface="+mn-lt"/>
                <a:ea typeface="+mn-ea"/>
                <a:cs typeface="+mn-cs"/>
              </a:rPr>
              <a:t>This slide shows how to maximize research productivity by training on more images in the same time with TensorFlow 1.4.0 running on a cluster of POWER9 AC922 servers with NVIDIA Tesla V100 GPUs connected via NVLink 2.0.  The results show 2.3x more images processed per second vs tested x86 systems. PowerAI Distributed Deep Learning (DDL) library provides innovative distribution methods enabling AI frameworks to scale to multiple servers leveraging all attached GPUs. (Results are based IBM Internal Measurements running 1000 iterations of HPM Resnet50 on 1.2M images and validation on 50K images with Dataset from ILSVRC 2012 … which is ImageNET 2012.)</a:t>
            </a:r>
          </a:p>
          <a:p>
            <a:r>
              <a:rPr lang="en-US" sz="900" kern="1200" dirty="0">
                <a:solidFill>
                  <a:schemeClr val="tx1"/>
                </a:solidFill>
                <a:effectLst/>
                <a:latin typeface="+mn-lt"/>
                <a:ea typeface="+mn-ea"/>
                <a:cs typeface="+mn-cs"/>
              </a:rPr>
              <a:t>  </a:t>
            </a:r>
          </a:p>
          <a:p>
            <a:pPr marL="0" marR="0" lvl="0" indent="0" algn="l" defTabSz="685800" rtl="0" eaLnBrk="1" fontAlgn="auto" latinLnBrk="0" hangingPunct="1">
              <a:lnSpc>
                <a:spcPct val="100000"/>
              </a:lnSpc>
              <a:spcBef>
                <a:spcPts val="0"/>
              </a:spcBef>
              <a:spcAft>
                <a:spcPts val="0"/>
              </a:spcAft>
              <a:buClrTx/>
              <a:buSzTx/>
              <a:buFontTx/>
              <a:buNone/>
              <a:tabLst/>
              <a:defRPr/>
            </a:pPr>
            <a:r>
              <a:rPr lang="en-US" b="0" dirty="0"/>
              <a:t>As previously noted, in this test we used the popular TensorFlow deep learning framework (as opposed to Chainer in the previous slide which yielded 3.7x accelerated training times), running on POWER9 (with NVLink 2.0) and PowerAI to demonstrate the performance benefit outline on the previous slide … namely when the the problem set becomes larger than the memory supported on the GPU cards. (The results you see on this slide are based on </a:t>
            </a:r>
            <a:r>
              <a:rPr lang="en-US" altLang="en-US" sz="800" dirty="0">
                <a:solidFill>
                  <a:srgbClr val="000000"/>
                </a:solidFill>
                <a:latin typeface="Arial Narrow" panose="020B0606020202030204" pitchFamily="34" charset="0"/>
                <a:ea typeface="ヒラギノ角ゴ Pro W3"/>
              </a:rPr>
              <a:t>IBM internal measurements.) This is an important test because c</a:t>
            </a:r>
            <a:r>
              <a:rPr lang="en-US" sz="800" dirty="0">
                <a:solidFill>
                  <a:srgbClr val="000000"/>
                </a:solidFill>
              </a:rPr>
              <a:t>ritical machine learning (ML) capabilities such as regression, nearest neighbor, recommendation systems, clustering, and so on operate on more than just the GPU memory. The great news is that IBM PowerAI’s Large Model Support (LMS) for deep learning automatically enables seamless use of Server memory and GPU memory for improved performance!</a:t>
            </a:r>
          </a:p>
          <a:p>
            <a:r>
              <a:rPr lang="en-US" sz="900" kern="1200" dirty="0">
                <a:solidFill>
                  <a:schemeClr val="tx1"/>
                </a:solidFill>
                <a:effectLst/>
                <a:latin typeface="+mn-lt"/>
                <a:ea typeface="+mn-ea"/>
                <a:cs typeface="+mn-cs"/>
              </a:rPr>
              <a:t> </a:t>
            </a:r>
          </a:p>
          <a:p>
            <a:r>
              <a:rPr lang="en-US" sz="900" kern="1200" dirty="0">
                <a:solidFill>
                  <a:schemeClr val="tx1"/>
                </a:solidFill>
                <a:effectLst/>
                <a:latin typeface="+mn-lt"/>
                <a:ea typeface="+mn-ea"/>
                <a:cs typeface="+mn-cs"/>
              </a:rPr>
              <a:t>Specifically, in this test, IBM ran 1000 epochs (mini-batch size=5) of the Google’s GoogLeNet model (this neural network that was used to win the ImageNet 2014 computer vision competition) using the Enlarged ImageNet data set (its resolution was 2240 x 240 and used the RGB color channel). This test move large amounts of data between the CPU and the GPU and in the end, the IBM POWER9 system reduced the training time for this model by 3.7x.</a:t>
            </a:r>
          </a:p>
          <a:p>
            <a:r>
              <a:rPr lang="en-US" sz="900" kern="1200" dirty="0">
                <a:solidFill>
                  <a:schemeClr val="tx1"/>
                </a:solidFill>
                <a:effectLst/>
                <a:latin typeface="+mn-lt"/>
                <a:ea typeface="+mn-ea"/>
                <a:cs typeface="+mn-cs"/>
              </a:rPr>
              <a:t> </a:t>
            </a:r>
          </a:p>
          <a:p>
            <a:r>
              <a:rPr lang="en-US" sz="900" kern="1200" dirty="0">
                <a:solidFill>
                  <a:schemeClr val="tx1"/>
                </a:solidFill>
                <a:effectLst/>
                <a:latin typeface="+mn-lt"/>
                <a:ea typeface="+mn-ea"/>
                <a:cs typeface="+mn-cs"/>
              </a:rPr>
              <a:t>What could you do with that 3.7x faster training times? Perhaps you iterate on the model another ~4 times (or 4000 more epochs for greater performance of the model) or perhaps you deploy 5 models instead of a single one, each trained for 1000 epochs. You decide!</a:t>
            </a:r>
          </a:p>
          <a:p>
            <a:r>
              <a:rPr lang="en-US" sz="900" kern="1200" dirty="0">
                <a:solidFill>
                  <a:schemeClr val="tx1"/>
                </a:solidFill>
                <a:effectLst/>
                <a:latin typeface="+mn-lt"/>
                <a:ea typeface="+mn-ea"/>
                <a:cs typeface="+mn-cs"/>
              </a:rPr>
              <a:t> </a:t>
            </a:r>
          </a:p>
          <a:p>
            <a:r>
              <a:rPr lang="en-US" sz="900" kern="1200" dirty="0">
                <a:solidFill>
                  <a:schemeClr val="tx1"/>
                </a:solidFill>
                <a:effectLst/>
                <a:latin typeface="+mn-lt"/>
                <a:ea typeface="+mn-ea"/>
                <a:cs typeface="+mn-cs"/>
              </a:rPr>
              <a:t>For this test, IBM used the Power AC922 server that had 40 POWER9 cores (2 sockets x 20 core) running at 2.25GHz and dispatching XXX threads; the server comes with NVLink 2.0 supporting 4 Tesla V100 GPUs and 1024 GB memory. The competitive server had 2 Intel Xeon E5-2640 v4 chips for a total of 20 cores (2 sockets  x 10 cores) running at 2.4 </a:t>
            </a:r>
            <a:r>
              <a:rPr lang="en-US" sz="900" kern="1200" dirty="0" err="1">
                <a:solidFill>
                  <a:schemeClr val="tx1"/>
                </a:solidFill>
                <a:effectLst/>
                <a:latin typeface="+mn-lt"/>
                <a:ea typeface="+mn-ea"/>
                <a:cs typeface="+mn-cs"/>
              </a:rPr>
              <a:t>Ghz</a:t>
            </a:r>
            <a:r>
              <a:rPr lang="en-US" sz="900" kern="1200" dirty="0">
                <a:solidFill>
                  <a:schemeClr val="tx1"/>
                </a:solidFill>
                <a:effectLst/>
                <a:latin typeface="+mn-lt"/>
                <a:ea typeface="+mn-ea"/>
                <a:cs typeface="+mn-cs"/>
              </a:rPr>
              <a:t> and dispatching 40 threads; the servers uses PCIe Gen 3 because Intel does not support NVLINK 2.0 communications between CPUs and GPUs. The server had 1024 GB of RAM and </a:t>
            </a:r>
            <a:r>
              <a:rPr lang="en-US" sz="900" b="1" kern="1200" dirty="0">
                <a:solidFill>
                  <a:schemeClr val="tx1"/>
                </a:solidFill>
                <a:effectLst/>
                <a:latin typeface="+mn-lt"/>
                <a:ea typeface="+mn-ea"/>
                <a:cs typeface="+mn-cs"/>
              </a:rPr>
              <a:t>the same </a:t>
            </a:r>
            <a:r>
              <a:rPr lang="en-US" sz="900" kern="1200" dirty="0">
                <a:solidFill>
                  <a:schemeClr val="tx1"/>
                </a:solidFill>
                <a:effectLst/>
                <a:latin typeface="+mn-lt"/>
                <a:ea typeface="+mn-ea"/>
                <a:cs typeface="+mn-cs"/>
              </a:rPr>
              <a:t>4 Tesla V100 GPUs.</a:t>
            </a:r>
          </a:p>
          <a:p>
            <a:r>
              <a:rPr lang="en-US" sz="900" kern="1200" dirty="0">
                <a:solidFill>
                  <a:schemeClr val="tx1"/>
                </a:solidFill>
                <a:effectLst/>
                <a:latin typeface="+mn-lt"/>
                <a:ea typeface="+mn-ea"/>
                <a:cs typeface="+mn-cs"/>
              </a:rPr>
              <a:t> </a:t>
            </a:r>
          </a:p>
          <a:p>
            <a:r>
              <a:rPr lang="en-US" sz="900" kern="1200" dirty="0">
                <a:solidFill>
                  <a:schemeClr val="tx1"/>
                </a:solidFill>
                <a:effectLst/>
                <a:latin typeface="+mn-lt"/>
                <a:ea typeface="+mn-ea"/>
                <a:cs typeface="+mn-cs"/>
              </a:rPr>
              <a:t>Each server was running Ubuntu Linux 16.04 and used the TensorFlow framework 1.4.0 with LMS/Out of Core with CUDA 9 / CuDNN7 patches that you can download at  </a:t>
            </a:r>
            <a:r>
              <a:rPr lang="en-US" sz="900" kern="1200" dirty="0">
                <a:solidFill>
                  <a:schemeClr val="tx1"/>
                </a:solidFill>
                <a:effectLst/>
                <a:latin typeface="+mn-lt"/>
                <a:ea typeface="+mn-ea"/>
                <a:cs typeface="+mn-cs"/>
                <a:hlinkClick r:id="rId3"/>
              </a:rPr>
              <a:t>https://github.com/cupy/cupy/pull/694</a:t>
            </a:r>
            <a:r>
              <a:rPr lang="en-US" sz="900" kern="1200" dirty="0">
                <a:solidFill>
                  <a:schemeClr val="tx1"/>
                </a:solidFill>
                <a:effectLst/>
                <a:latin typeface="+mn-lt"/>
                <a:ea typeface="+mn-ea"/>
                <a:cs typeface="+mn-cs"/>
              </a:rPr>
              <a:t> and </a:t>
            </a:r>
            <a:r>
              <a:rPr lang="en-US" sz="900" kern="1200" dirty="0">
                <a:solidFill>
                  <a:schemeClr val="tx1"/>
                </a:solidFill>
                <a:effectLst/>
                <a:latin typeface="+mn-lt"/>
                <a:ea typeface="+mn-ea"/>
                <a:cs typeface="+mn-cs"/>
                <a:hlinkClick r:id="rId4"/>
              </a:rPr>
              <a:t>https://github.com/chainer/chainer/pull/3762</a:t>
            </a:r>
            <a:r>
              <a:rPr lang="en-US" sz="900" kern="1200" dirty="0">
                <a:solidFill>
                  <a:schemeClr val="tx1"/>
                </a:solidFill>
                <a:effectLst/>
                <a:latin typeface="+mn-lt"/>
                <a:ea typeface="+mn-ea"/>
                <a:cs typeface="+mn-cs"/>
              </a:rPr>
              <a:t>.</a:t>
            </a:r>
          </a:p>
          <a:p>
            <a:r>
              <a:rPr lang="en-US" sz="900" kern="1200" dirty="0">
                <a:solidFill>
                  <a:schemeClr val="tx1"/>
                </a:solidFill>
                <a:effectLst/>
                <a:latin typeface="+mn-lt"/>
                <a:ea typeface="+mn-ea"/>
                <a:cs typeface="+mn-cs"/>
              </a:rPr>
              <a:t> </a:t>
            </a:r>
          </a:p>
          <a:p>
            <a:r>
              <a:rPr lang="en-US" b="1" dirty="0">
                <a:latin typeface="Calibri" panose="020F0502020204030204" pitchFamily="34" charset="0"/>
                <a:cs typeface="Calibri" panose="020F0502020204030204" pitchFamily="34" charset="0"/>
              </a:rPr>
              <a:t>More details… or things to know</a:t>
            </a:r>
          </a:p>
          <a:p>
            <a:pPr marL="0" marR="0" indent="0" algn="l" defTabSz="685800" rtl="0" eaLnBrk="1" fontAlgn="auto" latinLnBrk="0" hangingPunct="1">
              <a:lnSpc>
                <a:spcPct val="100000"/>
              </a:lnSpc>
              <a:spcBef>
                <a:spcPts val="0"/>
              </a:spcBef>
              <a:spcAft>
                <a:spcPts val="0"/>
              </a:spcAft>
              <a:buClrTx/>
              <a:buSzTx/>
              <a:buFontTx/>
              <a:buNone/>
              <a:tabLst/>
              <a:defRPr/>
            </a:pPr>
            <a:r>
              <a:rPr lang="en-US" b="0" dirty="0">
                <a:latin typeface="Calibri" panose="020F0502020204030204" pitchFamily="34" charset="0"/>
                <a:cs typeface="Calibri" panose="020F0502020204030204" pitchFamily="34" charset="0"/>
              </a:rPr>
              <a:t>ImageNet is an image database organized according to the WordNet hierarchy (currently only the nouns), in which each node of the hierarchy is depicted by hundreds and thousands of images. Currently it has an average of over 500 images per node. You can learn more about ImageNet at: http://</a:t>
            </a:r>
            <a:r>
              <a:rPr lang="en-US" b="0" dirty="0" err="1">
                <a:latin typeface="Calibri" panose="020F0502020204030204" pitchFamily="34" charset="0"/>
                <a:cs typeface="Calibri" panose="020F0502020204030204" pitchFamily="34" charset="0"/>
              </a:rPr>
              <a:t>www.image-net.org</a:t>
            </a:r>
            <a:r>
              <a:rPr lang="en-US" b="0" dirty="0">
                <a:latin typeface="Calibri" panose="020F0502020204030204" pitchFamily="34" charset="0"/>
                <a:cs typeface="Calibri" panose="020F0502020204030204" pitchFamily="34" charset="0"/>
              </a:rPr>
              <a:t>/. The GoogLeNet project was one of the winning teams in the 2014 ImageNet large-scale visual recognition challenge (ILSVRC), an annual competition to measure improvements in machine visual technology, based on ImageNet library.</a:t>
            </a:r>
          </a:p>
          <a:p>
            <a:r>
              <a:rPr lang="en-US" sz="900" kern="1200" dirty="0">
                <a:solidFill>
                  <a:schemeClr val="tx1"/>
                </a:solidFill>
                <a:effectLst/>
                <a:latin typeface="+mn-lt"/>
                <a:ea typeface="+mn-ea"/>
                <a:cs typeface="+mn-cs"/>
              </a:rPr>
              <a:t> </a:t>
            </a:r>
          </a:p>
          <a:p>
            <a:r>
              <a:rPr lang="en-US" sz="900" b="1" kern="1200" dirty="0">
                <a:solidFill>
                  <a:schemeClr val="tx1"/>
                </a:solidFill>
                <a:effectLst/>
                <a:latin typeface="+mn-lt"/>
                <a:ea typeface="+mn-ea"/>
                <a:cs typeface="+mn-cs"/>
              </a:rPr>
              <a:t>Specifics</a:t>
            </a:r>
          </a:p>
          <a:p>
            <a:pPr marL="171450" indent="-171450">
              <a:buFont typeface="Arial" panose="020B0604020202020204" pitchFamily="34" charset="0"/>
              <a:buChar char="•"/>
            </a:pPr>
            <a:r>
              <a:rPr lang="en-US" sz="900" kern="1200" dirty="0">
                <a:solidFill>
                  <a:schemeClr val="tx1"/>
                </a:solidFill>
                <a:effectLst/>
                <a:latin typeface="+mn-lt"/>
                <a:ea typeface="+mn-ea"/>
                <a:cs typeface="+mn-cs"/>
              </a:rPr>
              <a:t>Hardware: 4 nodes of Power AC922; 40 cores (2 x 20c chips), POWER9 with NVLink 2.0; 2.25 GHz, 1024 GB memory, 4x Tesla V100 GPU ; Red Hat Enterprise Linux 7.4 for Power Little Endian (POWER9). </a:t>
            </a:r>
          </a:p>
          <a:p>
            <a:pPr marL="171450" indent="-171450">
              <a:buFont typeface="Arial" panose="020B0604020202020204" pitchFamily="34" charset="0"/>
              <a:buChar char="•"/>
            </a:pPr>
            <a:r>
              <a:rPr lang="en-US" sz="900" kern="1200" dirty="0">
                <a:solidFill>
                  <a:schemeClr val="tx1"/>
                </a:solidFill>
                <a:effectLst/>
                <a:latin typeface="+mn-lt"/>
                <a:ea typeface="+mn-ea"/>
                <a:cs typeface="+mn-cs"/>
              </a:rPr>
              <a:t>Competitive stack: 4 nodes of 2x Xeon E5 - 2640 v4; 20 cores (2 x 10c chips) / 40 threads; Intel Xeon E5 - 2640 v4; 2.4 GHz; 1024 GB memory, 4x Tesla V100 GPU, Ubuntu 16.04.</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kern="1200" dirty="0">
                <a:solidFill>
                  <a:schemeClr val="tx1"/>
                </a:solidFill>
                <a:effectLst/>
                <a:latin typeface="+mn-lt"/>
                <a:ea typeface="+mn-ea"/>
                <a:cs typeface="+mn-cs"/>
              </a:rPr>
              <a:t>Software: </a:t>
            </a:r>
            <a:r>
              <a:rPr lang="en-US" sz="900" kern="1200" dirty="0" err="1">
                <a:solidFill>
                  <a:schemeClr val="tx1"/>
                </a:solidFill>
                <a:effectLst/>
                <a:latin typeface="+mn-lt"/>
                <a:ea typeface="+mn-ea"/>
                <a:cs typeface="+mn-cs"/>
              </a:rPr>
              <a:t>Tensorflow</a:t>
            </a:r>
            <a:r>
              <a:rPr lang="en-US" sz="900" kern="1200" dirty="0">
                <a:solidFill>
                  <a:schemeClr val="tx1"/>
                </a:solidFill>
                <a:effectLst/>
                <a:latin typeface="+mn-lt"/>
                <a:ea typeface="+mn-ea"/>
                <a:cs typeface="+mn-cs"/>
              </a:rPr>
              <a:t> 1.4.0 framework and HPM Resnet50 https://</a:t>
            </a:r>
            <a:r>
              <a:rPr lang="en-US" sz="900" kern="1200" dirty="0" err="1">
                <a:solidFill>
                  <a:schemeClr val="tx1"/>
                </a:solidFill>
                <a:effectLst/>
                <a:latin typeface="+mn-lt"/>
                <a:ea typeface="+mn-ea"/>
                <a:cs typeface="+mn-cs"/>
              </a:rPr>
              <a:t>github.com</a:t>
            </a:r>
            <a:r>
              <a:rPr lang="en-US" sz="900" kern="1200" dirty="0">
                <a:solidFill>
                  <a:schemeClr val="tx1"/>
                </a:solidFill>
                <a:effectLst/>
                <a:latin typeface="+mn-lt"/>
                <a:ea typeface="+mn-ea"/>
                <a:cs typeface="+mn-cs"/>
              </a:rPr>
              <a:t>/</a:t>
            </a:r>
            <a:r>
              <a:rPr lang="en-US" sz="900" kern="1200" dirty="0" err="1">
                <a:solidFill>
                  <a:schemeClr val="tx1"/>
                </a:solidFill>
                <a:effectLst/>
                <a:latin typeface="+mn-lt"/>
                <a:ea typeface="+mn-ea"/>
                <a:cs typeface="+mn-cs"/>
              </a:rPr>
              <a:t>tensorflow</a:t>
            </a:r>
            <a:r>
              <a:rPr lang="en-US" sz="900" kern="1200" dirty="0">
                <a:solidFill>
                  <a:schemeClr val="tx1"/>
                </a:solidFill>
                <a:effectLst/>
                <a:latin typeface="+mn-lt"/>
                <a:ea typeface="+mn-ea"/>
                <a:cs typeface="+mn-cs"/>
              </a:rPr>
              <a:t> /</a:t>
            </a:r>
            <a:r>
              <a:rPr lang="en-US" sz="900" kern="1200" dirty="0" err="1">
                <a:solidFill>
                  <a:schemeClr val="tx1"/>
                </a:solidFill>
                <a:effectLst/>
                <a:latin typeface="+mn-lt"/>
                <a:ea typeface="+mn-ea"/>
                <a:cs typeface="+mn-cs"/>
              </a:rPr>
              <a:t>benc</a:t>
            </a:r>
            <a:r>
              <a:rPr lang="en-US" sz="900" kern="1200" dirty="0">
                <a:solidFill>
                  <a:schemeClr val="tx1"/>
                </a:solidFill>
                <a:effectLst/>
                <a:latin typeface="+mn-lt"/>
                <a:ea typeface="+mn-ea"/>
                <a:cs typeface="+mn-cs"/>
              </a:rPr>
              <a:t> </a:t>
            </a:r>
            <a:r>
              <a:rPr lang="en-US" sz="900" kern="1200" dirty="0" err="1">
                <a:solidFill>
                  <a:schemeClr val="tx1"/>
                </a:solidFill>
                <a:effectLst/>
                <a:latin typeface="+mn-lt"/>
                <a:ea typeface="+mn-ea"/>
                <a:cs typeface="+mn-cs"/>
              </a:rPr>
              <a:t>hma</a:t>
            </a:r>
            <a:r>
              <a:rPr lang="en-US" sz="900" kern="1200" dirty="0">
                <a:solidFill>
                  <a:schemeClr val="tx1"/>
                </a:solidFill>
                <a:effectLst/>
                <a:latin typeface="+mn-lt"/>
                <a:ea typeface="+mn-ea"/>
                <a:cs typeface="+mn-cs"/>
              </a:rPr>
              <a:t> </a:t>
            </a:r>
            <a:r>
              <a:rPr lang="en-US" sz="900" kern="1200" dirty="0" err="1">
                <a:solidFill>
                  <a:schemeClr val="tx1"/>
                </a:solidFill>
                <a:effectLst/>
                <a:latin typeface="+mn-lt"/>
                <a:ea typeface="+mn-ea"/>
                <a:cs typeface="+mn-cs"/>
              </a:rPr>
              <a:t>rks.gif</a:t>
            </a:r>
            <a:r>
              <a:rPr lang="en-US" sz="900" kern="1200" dirty="0">
                <a:solidFill>
                  <a:schemeClr val="tx1"/>
                </a:solidFill>
                <a:effectLst/>
                <a:latin typeface="+mn-lt"/>
                <a:ea typeface="+mn-ea"/>
                <a:cs typeface="+mn-cs"/>
              </a:rPr>
              <a:t> (commit: f5d85aef) and with the following parameters: Batch – Size : 64 per GPU ; Iterations: 1100; Data: ImageNET; local – parameter - device: GPU; variable - update: replicated</a:t>
            </a:r>
          </a:p>
          <a:p>
            <a:pPr marL="171450" indent="-171450">
              <a:buFont typeface="Arial" panose="020B0604020202020204" pitchFamily="34" charset="0"/>
              <a:buChar char="•"/>
            </a:pPr>
            <a:r>
              <a:rPr lang="en-US" sz="900" kern="1200" dirty="0">
                <a:solidFill>
                  <a:schemeClr val="tx1"/>
                </a:solidFill>
                <a:effectLst/>
                <a:latin typeface="+mn-lt"/>
                <a:ea typeface="+mn-ea"/>
                <a:cs typeface="+mn-cs"/>
              </a:rPr>
              <a:t> </a:t>
            </a:r>
          </a:p>
          <a:p>
            <a:endParaRPr lang="en-US" sz="900" b="1" kern="1200" dirty="0">
              <a:solidFill>
                <a:schemeClr val="tx1"/>
              </a:solidFill>
              <a:effectLst/>
              <a:latin typeface="+mn-lt"/>
              <a:ea typeface="+mn-ea"/>
              <a:cs typeface="+mn-cs"/>
            </a:endParaRPr>
          </a:p>
          <a:p>
            <a:r>
              <a:rPr lang="en-US" sz="900" kern="1200" dirty="0">
                <a:solidFill>
                  <a:schemeClr val="tx1"/>
                </a:solidFill>
                <a:effectLst/>
                <a:latin typeface="+mn-lt"/>
                <a:ea typeface="+mn-ea"/>
                <a:cs typeface="+mn-cs"/>
              </a:rPr>
              <a:t> </a:t>
            </a:r>
          </a:p>
          <a:p>
            <a:r>
              <a:rPr lang="en-US" sz="900" kern="1200" dirty="0">
                <a:solidFill>
                  <a:schemeClr val="tx1"/>
                </a:solidFill>
                <a:effectLst/>
                <a:latin typeface="+mn-lt"/>
                <a:ea typeface="+mn-ea"/>
                <a:cs typeface="+mn-cs"/>
              </a:rPr>
              <a:t> </a:t>
            </a:r>
          </a:p>
          <a:p>
            <a:r>
              <a:rPr lang="en-US" sz="9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18D02FFD-07D4-5C4F-BD77-921008177348}" type="slidenum">
              <a:rPr lang="en-US" smtClean="0"/>
              <a:t>27</a:t>
            </a:fld>
            <a:endParaRPr lang="en-US"/>
          </a:p>
        </p:txBody>
      </p:sp>
    </p:spTree>
    <p:extLst>
      <p:ext uri="{BB962C8B-B14F-4D97-AF65-F5344CB8AC3E}">
        <p14:creationId xmlns:p14="http://schemas.microsoft.com/office/powerpoint/2010/main" val="345910557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Discussions about the AC922 will undoubtedly focus on deep learning … the path to AI; however this infrastructure delivers tremendous value for any application that was built to exploit the power of GPUs for application level performance.</a:t>
            </a:r>
          </a:p>
          <a:p>
            <a:endParaRPr lang="en-US" dirty="0"/>
          </a:p>
          <a:p>
            <a:r>
              <a:rPr lang="en-US" dirty="0"/>
              <a:t>IBM first debuted acceleration for the Kinetica database with the Power S822LC for HPC server … and it delivered ~2.7x better performance than GPU-enabled x86 systems running the same database and workload (because the POWER8 result was so far ahead of Intel, and POWER9 is even faster, we didn’t put the actual Intel results on this slide). The AC922 – based on POWER9 - delivers another factor of 1.8x performance for Kinetica over its POWER8-based predecessor … the S822LC! (Imagine what it will do against an Intel-based server.)</a:t>
            </a:r>
          </a:p>
          <a:p>
            <a:endParaRPr lang="en-US" dirty="0"/>
          </a:p>
          <a:p>
            <a:pPr marL="0" marR="0" lvl="0" indent="0" algn="l" defTabSz="685800" rtl="0" eaLnBrk="1" fontAlgn="auto" latinLnBrk="0" hangingPunct="1">
              <a:lnSpc>
                <a:spcPct val="100000"/>
              </a:lnSpc>
              <a:spcBef>
                <a:spcPts val="0"/>
              </a:spcBef>
              <a:spcAft>
                <a:spcPts val="0"/>
              </a:spcAft>
              <a:buClrTx/>
              <a:buSzTx/>
              <a:buFontTx/>
              <a:buNone/>
              <a:tabLst/>
              <a:defRPr/>
            </a:pPr>
            <a:r>
              <a:rPr lang="en-US" b="0" dirty="0"/>
              <a:t>Specifically, IBM ran a popular set of queries (“Filter by geographic area”) used for Kinetica testing. These queries are run by 80 to 600 concurrent clients (with zero think time between the queries) that connect to a Kinetica database that houses a data set of 280 million simulated tweets.</a:t>
            </a:r>
            <a:endParaRPr lang="en-US" dirty="0"/>
          </a:p>
          <a:p>
            <a:endParaRPr lang="en-US" dirty="0"/>
          </a:p>
          <a:p>
            <a:r>
              <a:rPr lang="en-US" dirty="0"/>
              <a:t>The original hardware used for this benchmark was an IBM </a:t>
            </a:r>
            <a:r>
              <a:rPr lang="en-US" b="0" dirty="0"/>
              <a:t>S822LC for HPC server with NVLink 1.0 which has 20 POWER8 cores (2 sockets with 10 core chips, running at 2.86 GHz, that are capable of dispatching 160 threads). This infrastructure also had 1024 GB of RAM, 2x 6Gb SSDs, 2-port 10 Gb Ethernet, 4x NVIDIA Tesla P100 GPUs and was used to set a performance baseline for the POWER9 baseline test.</a:t>
            </a:r>
          </a:p>
          <a:p>
            <a:endParaRPr lang="en-US" b="0" dirty="0"/>
          </a:p>
          <a:p>
            <a:r>
              <a:rPr lang="en-US" b="0" dirty="0"/>
              <a:t>This same benchmark was run on the new AC922 that comes with 32 POWER9 cores (2 sockets with 16 core chips, running at 2.25 GHz). This infrastructure had 1024 GB of RAM and 4x NVIDIA Volta V100 GPUs.</a:t>
            </a:r>
          </a:p>
          <a:p>
            <a:endParaRPr lang="en-US" b="0" dirty="0"/>
          </a:p>
          <a:p>
            <a:pPr marL="0" marR="0" lvl="0" indent="0" algn="l" defTabSz="685800" rtl="0" eaLnBrk="1" fontAlgn="auto" latinLnBrk="0" hangingPunct="1">
              <a:lnSpc>
                <a:spcPct val="100000"/>
              </a:lnSpc>
              <a:spcBef>
                <a:spcPts val="0"/>
              </a:spcBef>
              <a:spcAft>
                <a:spcPts val="0"/>
              </a:spcAft>
              <a:buClrTx/>
              <a:buSzTx/>
              <a:buFontTx/>
              <a:buNone/>
              <a:tabLst/>
              <a:defRPr/>
            </a:pPr>
            <a:r>
              <a:rPr lang="en-US" dirty="0"/>
              <a:t>The result of this benchmark showcases the benefits of POWER9 over POWER8 … as seen on this slide … an </a:t>
            </a:r>
            <a:r>
              <a:rPr lang="en-US" b="1" dirty="0"/>
              <a:t>~2x performance boost</a:t>
            </a:r>
            <a:r>
              <a:rPr lang="en-US" dirty="0"/>
              <a:t> or ~</a:t>
            </a:r>
            <a:r>
              <a:rPr lang="en-US" b="1" dirty="0"/>
              <a:t>85% more throughput </a:t>
            </a:r>
            <a:r>
              <a:rPr lang="en-US" dirty="0"/>
              <a:t>on an IBM Power AC922 server when compared to an IBM Power S822LC for HPC server.</a:t>
            </a:r>
          </a:p>
          <a:p>
            <a:endParaRPr lang="en-US" dirty="0"/>
          </a:p>
          <a:p>
            <a:r>
              <a:rPr lang="en-US" b="1" dirty="0"/>
              <a:t>The bottom line … POWER9 is the first and only processor with NVLink 2.0 between the CPU and GPU and as you can see, this impacts the performance of workloads such as Kinetica.</a:t>
            </a:r>
          </a:p>
          <a:p>
            <a:endParaRPr lang="en-US" b="1" dirty="0"/>
          </a:p>
          <a:p>
            <a:r>
              <a:rPr lang="en-US" b="0" dirty="0"/>
              <a:t>For more information on Power Systems performance on Kinetica and other workloads see https://developer.ibm.com/linuxonpower/perfcol/  </a:t>
            </a:r>
          </a:p>
          <a:p>
            <a:endParaRPr lang="en-US" b="0" dirty="0"/>
          </a:p>
        </p:txBody>
      </p:sp>
      <p:sp>
        <p:nvSpPr>
          <p:cNvPr id="4" name="Slide Number Placeholder 3"/>
          <p:cNvSpPr>
            <a:spLocks noGrp="1"/>
          </p:cNvSpPr>
          <p:nvPr>
            <p:ph type="sldNum" sz="quarter" idx="10"/>
          </p:nvPr>
        </p:nvSpPr>
        <p:spPr/>
        <p:txBody>
          <a:bodyPr/>
          <a:lstStyle/>
          <a:p>
            <a:fld id="{130BBCD7-B62F-4E72-B2C4-FEDF23ACFE1F}" type="slidenum">
              <a:rPr lang="en-US" smtClean="0"/>
              <a:pPr/>
              <a:t>28</a:t>
            </a:fld>
            <a:endParaRPr lang="en-US" dirty="0"/>
          </a:p>
        </p:txBody>
      </p:sp>
    </p:spTree>
    <p:extLst>
      <p:ext uri="{BB962C8B-B14F-4D97-AF65-F5344CB8AC3E}">
        <p14:creationId xmlns:p14="http://schemas.microsoft.com/office/powerpoint/2010/main" val="287587216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685512" rtl="0" eaLnBrk="1" fontAlgn="auto" latinLnBrk="0" hangingPunct="1">
              <a:lnSpc>
                <a:spcPct val="100000"/>
              </a:lnSpc>
              <a:spcBef>
                <a:spcPts val="0"/>
              </a:spcBef>
              <a:spcAft>
                <a:spcPts val="0"/>
              </a:spcAft>
              <a:buClrTx/>
              <a:buSzTx/>
              <a:buFontTx/>
              <a:buNone/>
              <a:tabLst/>
              <a:defRPr/>
            </a:pPr>
            <a:r>
              <a:rPr lang="en-US" dirty="0"/>
              <a:t>In this presentation we’ve talked about the benefits of NVLink. It’s VERY important that you ensure your client understands that when IBM measures NVLink performance, we are measuring the speed of data transfer between the CPU and GPU. Many clients don’t realize this because there are Intel-based AI hardware boxes that use NVLink; but that NVLink is for GPU to GPU communications (which Power supports as well)</a:t>
            </a:r>
          </a:p>
          <a:p>
            <a:pPr marL="0" marR="0" indent="0" algn="l" defTabSz="685512" rtl="0" eaLnBrk="1" fontAlgn="auto" latinLnBrk="0" hangingPunct="1">
              <a:lnSpc>
                <a:spcPct val="100000"/>
              </a:lnSpc>
              <a:spcBef>
                <a:spcPts val="0"/>
              </a:spcBef>
              <a:spcAft>
                <a:spcPts val="0"/>
              </a:spcAft>
              <a:buClrTx/>
              <a:buSzTx/>
              <a:buFontTx/>
              <a:buNone/>
              <a:tabLst/>
              <a:defRPr/>
            </a:pPr>
            <a:endParaRPr lang="en-US" dirty="0"/>
          </a:p>
          <a:p>
            <a:pPr marL="0" marR="0" indent="0" algn="l" defTabSz="685512" rtl="0" eaLnBrk="1" fontAlgn="auto" latinLnBrk="0" hangingPunct="1">
              <a:lnSpc>
                <a:spcPct val="100000"/>
              </a:lnSpc>
              <a:spcBef>
                <a:spcPts val="0"/>
              </a:spcBef>
              <a:spcAft>
                <a:spcPts val="0"/>
              </a:spcAft>
              <a:buClrTx/>
              <a:buSzTx/>
              <a:buFontTx/>
              <a:buNone/>
              <a:tabLst/>
              <a:defRPr/>
            </a:pPr>
            <a:r>
              <a:rPr lang="en-US" dirty="0"/>
              <a:t>The intent of this slide is to show the results of some tests IBM ran that </a:t>
            </a:r>
            <a:r>
              <a:rPr lang="en-US" baseline="0" dirty="0"/>
              <a:t>measure the difference data bandwidth between the CPU and GPU across a number of different busses. </a:t>
            </a:r>
            <a:endParaRPr lang="en-US" dirty="0"/>
          </a:p>
          <a:p>
            <a:pPr marL="0" marR="0" indent="0" algn="l" defTabSz="685512" rtl="0" eaLnBrk="1" fontAlgn="auto" latinLnBrk="0" hangingPunct="1">
              <a:lnSpc>
                <a:spcPct val="100000"/>
              </a:lnSpc>
              <a:spcBef>
                <a:spcPts val="0"/>
              </a:spcBef>
              <a:spcAft>
                <a:spcPts val="0"/>
              </a:spcAft>
              <a:buClrTx/>
              <a:buSzTx/>
              <a:buFontTx/>
              <a:buNone/>
              <a:tabLst/>
              <a:defRPr/>
            </a:pPr>
            <a:endParaRPr lang="en-US" dirty="0"/>
          </a:p>
          <a:p>
            <a:pPr marL="0" marR="0" indent="0" algn="l" defTabSz="685512" rtl="0" eaLnBrk="1" fontAlgn="auto" latinLnBrk="0" hangingPunct="1">
              <a:lnSpc>
                <a:spcPct val="100000"/>
              </a:lnSpc>
              <a:spcBef>
                <a:spcPts val="0"/>
              </a:spcBef>
              <a:spcAft>
                <a:spcPts val="0"/>
              </a:spcAft>
              <a:buClrTx/>
              <a:buSzTx/>
              <a:buFontTx/>
              <a:buNone/>
              <a:tabLst/>
              <a:defRPr/>
            </a:pPr>
            <a:r>
              <a:rPr lang="en-US" dirty="0"/>
              <a:t>The predecessor to the AC922 was the IBM S822LC for HPC </a:t>
            </a:r>
            <a:r>
              <a:rPr lang="en-US" baseline="0" dirty="0"/>
              <a:t>(initially codenamed “Minsky” … it’s based on POWER8 technology). This infrastructure leveraged NVLink 1.0 GPU </a:t>
            </a:r>
            <a:r>
              <a:rPr lang="en-US" baseline="0" dirty="0">
                <a:sym typeface="Wingdings" pitchFamily="2" charset="2"/>
              </a:rPr>
              <a:t> CPU </a:t>
            </a:r>
            <a:r>
              <a:rPr lang="en-US" baseline="0" dirty="0"/>
              <a:t>technology … and as you can see … it was ~2.8x faster running the </a:t>
            </a:r>
            <a:r>
              <a:rPr lang="en-US" b="0" dirty="0"/>
              <a:t>CUDA H2D Bandwidth Test on Linux (Ubuntu 16.04) compared to the Intel server used for this test.</a:t>
            </a:r>
            <a:endParaRPr lang="en-US" dirty="0"/>
          </a:p>
          <a:p>
            <a:endParaRPr lang="en-US" baseline="0" dirty="0"/>
          </a:p>
          <a:p>
            <a:r>
              <a:rPr lang="en-US" dirty="0"/>
              <a:t>&lt;CLICK&gt;</a:t>
            </a:r>
          </a:p>
          <a:p>
            <a:r>
              <a:rPr lang="en-US" dirty="0"/>
              <a:t>So how does the new POWER9-based </a:t>
            </a:r>
            <a:r>
              <a:rPr lang="en-US" baseline="0" dirty="0"/>
              <a:t>infrastructure</a:t>
            </a:r>
            <a:r>
              <a:rPr lang="en-US" dirty="0"/>
              <a:t> compare running that same benchmark? As you’ve learned about in this presentation, there are a host of new innovations in POWER9, including the latest NVIDIA GPU and associated technology (for example, NVLink 2.0 – the latest specification of this NVIDIA technology … as of 1H18), IBM innovation (the POWER9 core and its new features), as well as the co-innovation between IBM and the partners that make up the OpenPOWER consortium. As of 1Q18, Intel servers are still using PCIe Gen 3 (POWER 9 server use PCIe Gen 4 for other communications) so it’s worth looking at the speedup of this test to get a feel for ability for the AC922 to impact your deep neural networks and convolutional neural networks training times. </a:t>
            </a:r>
            <a:r>
              <a:rPr lang="en-US" b="1" dirty="0"/>
              <a:t>Quite simply, IBM didn’t sit on its leadership position with the SL822 for HPC … we furthered our lead with the AC922.</a:t>
            </a:r>
            <a:endParaRPr lang="en-US" b="1" baseline="0" dirty="0"/>
          </a:p>
          <a:p>
            <a:endParaRPr lang="en-US" baseline="0" dirty="0"/>
          </a:p>
          <a:p>
            <a:r>
              <a:rPr lang="en-US" baseline="0" dirty="0"/>
              <a:t>This AC922 was configured in a 6 x V100 GPU configuration and demonstrated a ~4x advantage over the PCIe 3 Intel-based server (remember, this configuration’s CPU</a:t>
            </a:r>
            <a:r>
              <a:rPr lang="en-US" baseline="0" dirty="0">
                <a:sym typeface="Wingdings" pitchFamily="2" charset="2"/>
              </a:rPr>
              <a:t>GPU NVLink interconnect runs at 100GB/s and has two NVLink connection from the GPU to the CPU). This is </a:t>
            </a:r>
            <a:r>
              <a:rPr lang="en-US" baseline="0" dirty="0"/>
              <a:t>offset due to the higher compute capability of this server’s configuration.</a:t>
            </a:r>
          </a:p>
          <a:p>
            <a:endParaRPr lang="en-US" baseline="0" dirty="0"/>
          </a:p>
          <a:p>
            <a:r>
              <a:rPr lang="en-US" baseline="0" dirty="0"/>
              <a:t>&lt;CLICK&gt;</a:t>
            </a:r>
          </a:p>
          <a:p>
            <a:r>
              <a:rPr lang="en-US" baseline="0" dirty="0"/>
              <a:t>And the AC922 configured with 4 x V100 GPUs with 3 NVLinks 2.0 connections between the CPU and the GPU achieves an incredible 5.6x better performance advantage!</a:t>
            </a:r>
          </a:p>
          <a:p>
            <a:endParaRPr lang="en-US" baseline="0" dirty="0"/>
          </a:p>
          <a:p>
            <a:r>
              <a:rPr lang="en-US" baseline="0" dirty="0"/>
              <a:t>&lt;CLICK&gt;</a:t>
            </a:r>
          </a:p>
          <a:p>
            <a:r>
              <a:rPr lang="en-US" baseline="0" dirty="0"/>
              <a:t>Also take note of the performance improvements of the AC922 over its predecessor, its S822LC for HPC server. The 6 Volta V100 GPU AC922 configuration is 1.34x faster than the S822LC predecessor (which had 4 Pascal P100 GPUs) while the AC922 4 x V100 configuration is 2x faster.</a:t>
            </a:r>
          </a:p>
          <a:p>
            <a:endParaRPr lang="en-US" baseline="0" dirty="0"/>
          </a:p>
          <a:p>
            <a:r>
              <a:rPr lang="en-US" b="1" baseline="0" dirty="0"/>
              <a:t>Details on the Results</a:t>
            </a:r>
          </a:p>
          <a:p>
            <a:r>
              <a:rPr lang="en-US" b="0" dirty="0"/>
              <a:t>These results are based on IBM internal measurements running the CUDA H2D Bandwidth Test on Linux (Ubuntu 16.04).</a:t>
            </a:r>
          </a:p>
          <a:p>
            <a:endParaRPr lang="en-US" b="0" dirty="0"/>
          </a:p>
          <a:p>
            <a:r>
              <a:rPr lang="en-US" b="0" dirty="0"/>
              <a:t>The IBM POWER9 </a:t>
            </a:r>
            <a:r>
              <a:rPr lang="en-US" baseline="0" dirty="0"/>
              <a:t>infrastructure</a:t>
            </a:r>
            <a:r>
              <a:rPr lang="en-US" b="0" dirty="0"/>
              <a:t> used for these tests was the AC922 which had 32 cores (2 x 16 POWER9 core chips running at 2.25 GHz), 1024 GB of RAM, and had 6 x Tesla V100 NVIDIA GPUs running NVLink 2.0 (which had 2 connections from the GPU to the CPU – denoted by the “2” in front of “</a:t>
            </a:r>
            <a:r>
              <a:rPr lang="en-US" b="0" dirty="0" err="1"/>
              <a:t>NVLinks</a:t>
            </a:r>
            <a:r>
              <a:rPr lang="en-US" b="0" dirty="0"/>
              <a:t> 2.0” label) for the 3.8x faster result, and 4 GPUs with 3 NVLink connections for the 5.6x better result (denoted by the “3” in front of “</a:t>
            </a:r>
            <a:r>
              <a:rPr lang="en-US" b="0" dirty="0" err="1"/>
              <a:t>NVLinks</a:t>
            </a:r>
            <a:r>
              <a:rPr lang="en-US" b="0" dirty="0"/>
              <a:t> 2.0” label).</a:t>
            </a:r>
          </a:p>
          <a:p>
            <a:endParaRPr lang="en-US" b="0" dirty="0"/>
          </a:p>
          <a:p>
            <a:r>
              <a:rPr lang="en-US" b="0" dirty="0"/>
              <a:t>The IBM S822LC for HPC server used for these test had 20 cores (2 x 10 POWER 8 core chips running at 2.86 GHz), 512 GB of RAM, and had 4 Tesla P100 GPUs running NVLink 2.0.</a:t>
            </a:r>
          </a:p>
          <a:p>
            <a:endParaRPr lang="en-US" b="0" dirty="0"/>
          </a:p>
          <a:p>
            <a:r>
              <a:rPr lang="en-US" b="0" dirty="0"/>
              <a:t>The comparison Intel server had 20 cores (2 x 19 Intel Xeon E5-2640 v4 chips running at 2.4</a:t>
            </a:r>
            <a:r>
              <a:rPr lang="en-US" b="0" baseline="0" dirty="0"/>
              <a:t> GHz</a:t>
            </a:r>
            <a:r>
              <a:rPr lang="en-US" b="0" dirty="0"/>
              <a:t> with 40 threads), 1024 GB of RAM and had 4 NVIDIA Tesla V100 GPUs.</a:t>
            </a:r>
          </a:p>
          <a:p>
            <a:pPr marL="0" marR="0" indent="0" algn="l" defTabSz="685512" rtl="0" eaLnBrk="1" fontAlgn="auto" latinLnBrk="0" hangingPunct="1">
              <a:lnSpc>
                <a:spcPct val="100000"/>
              </a:lnSpc>
              <a:spcBef>
                <a:spcPts val="0"/>
              </a:spcBef>
              <a:spcAft>
                <a:spcPts val="0"/>
              </a:spcAft>
              <a:buClrTx/>
              <a:buSzTx/>
              <a:buFontTx/>
              <a:buNone/>
              <a:tabLst/>
              <a:defRPr/>
            </a:pPr>
            <a:endParaRPr lang="en-US" u="sng" dirty="0">
              <a:solidFill>
                <a:srgbClr val="606060"/>
              </a:solidFill>
              <a:latin typeface="Rockwell" pitchFamily="18" charset="0"/>
              <a:ea typeface="ヒラギノ角ゴ Pro W3"/>
              <a:cs typeface="ヒラギノ角ゴ Pro W3"/>
            </a:endParaRPr>
          </a:p>
        </p:txBody>
      </p:sp>
      <p:sp>
        <p:nvSpPr>
          <p:cNvPr id="4" name="Slide Number Placeholder 3"/>
          <p:cNvSpPr>
            <a:spLocks noGrp="1"/>
          </p:cNvSpPr>
          <p:nvPr>
            <p:ph type="sldNum" sz="quarter" idx="10"/>
          </p:nvPr>
        </p:nvSpPr>
        <p:spPr/>
        <p:txBody>
          <a:bodyPr/>
          <a:lstStyle/>
          <a:p>
            <a:fld id="{130BBCD7-B62F-4E72-B2C4-FEDF23ACFE1F}" type="slidenum">
              <a:rPr lang="en-US" smtClean="0"/>
              <a:pPr/>
              <a:t>29</a:t>
            </a:fld>
            <a:endParaRPr lang="en-US" dirty="0"/>
          </a:p>
        </p:txBody>
      </p:sp>
    </p:spTree>
    <p:extLst>
      <p:ext uri="{BB962C8B-B14F-4D97-AF65-F5344CB8AC3E}">
        <p14:creationId xmlns:p14="http://schemas.microsoft.com/office/powerpoint/2010/main" val="35124238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Shape 12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25" name="Shape 125"/>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defTabSz="457200" rtl="0" eaLnBrk="1" fontAlgn="auto" latinLnBrk="0" hangingPunct="1">
              <a:lnSpc>
                <a:spcPct val="100000"/>
              </a:lnSpc>
              <a:spcBef>
                <a:spcPts val="0"/>
              </a:spcBef>
              <a:spcAft>
                <a:spcPts val="0"/>
              </a:spcAft>
              <a:buClrTx/>
              <a:buSzPct val="116666"/>
              <a:buFontTx/>
              <a:buNone/>
              <a:tabLst/>
              <a:defRPr/>
            </a:pPr>
            <a:r>
              <a:rPr lang="en-US" sz="1200" b="0" i="0" u="none" strike="noStrike" cap="none" dirty="0">
                <a:solidFill>
                  <a:schemeClr val="dk1"/>
                </a:solidFill>
                <a:latin typeface="Calibri"/>
                <a:ea typeface="Calibri"/>
                <a:cs typeface="Calibri"/>
                <a:sym typeface="Calibri"/>
              </a:rPr>
              <a:t>Gartner predicts that 80% of data scientists will have access to deep learning (DL) capabilities this year (2018)!</a:t>
            </a:r>
          </a:p>
          <a:p>
            <a:pPr marL="0" marR="0" lvl="0" indent="0" algn="l" defTabSz="457200" rtl="0" eaLnBrk="1" fontAlgn="auto" latinLnBrk="0" hangingPunct="1">
              <a:lnSpc>
                <a:spcPct val="100000"/>
              </a:lnSpc>
              <a:spcBef>
                <a:spcPts val="0"/>
              </a:spcBef>
              <a:spcAft>
                <a:spcPts val="0"/>
              </a:spcAft>
              <a:buClrTx/>
              <a:buSzPct val="116666"/>
              <a:buFontTx/>
              <a:buNone/>
              <a:tabLst/>
              <a:defRPr/>
            </a:pPr>
            <a:endParaRPr lang="en-US" sz="1200" b="0" i="0" u="none" strike="noStrike" cap="none" dirty="0">
              <a:solidFill>
                <a:schemeClr val="dk1"/>
              </a:solidFill>
              <a:latin typeface="Calibri"/>
              <a:ea typeface="Calibri"/>
              <a:cs typeface="Calibri"/>
              <a:sym typeface="Calibri"/>
            </a:endParaRPr>
          </a:p>
          <a:p>
            <a:pPr marL="0" marR="0" lvl="0" indent="0" algn="l" defTabSz="457200" rtl="0" eaLnBrk="1" fontAlgn="auto" latinLnBrk="0" hangingPunct="1">
              <a:lnSpc>
                <a:spcPct val="100000"/>
              </a:lnSpc>
              <a:spcBef>
                <a:spcPts val="0"/>
              </a:spcBef>
              <a:spcAft>
                <a:spcPts val="0"/>
              </a:spcAft>
              <a:buClrTx/>
              <a:buSzPct val="116666"/>
              <a:buFontTx/>
              <a:buNone/>
              <a:tabLst/>
              <a:defRPr/>
            </a:pPr>
            <a:r>
              <a:rPr lang="en-US" sz="1200" b="0" i="0" u="none" strike="noStrike" cap="none" dirty="0">
                <a:solidFill>
                  <a:schemeClr val="dk1"/>
                </a:solidFill>
                <a:latin typeface="+mn-lt"/>
                <a:ea typeface="Calibri"/>
                <a:cs typeface="Calibri"/>
                <a:sym typeface="Calibri"/>
              </a:rPr>
              <a:t>Deep learning (DL) is a variation of machine learning (ML) and  </a:t>
            </a:r>
            <a:r>
              <a:rPr lang="en-CA" sz="1200" dirty="0"/>
              <a:t>inherits all the benefits of ML. DL </a:t>
            </a:r>
            <a:r>
              <a:rPr lang="en-US" sz="1200" b="0" i="0" u="none" strike="noStrike" cap="none" dirty="0">
                <a:solidFill>
                  <a:schemeClr val="dk1"/>
                </a:solidFill>
                <a:latin typeface="+mn-lt"/>
                <a:ea typeface="Calibri"/>
                <a:cs typeface="Calibri"/>
                <a:sym typeface="Calibri"/>
              </a:rPr>
              <a:t>represents a major driver towards artificial intelligence (AI). As DL delivers superior data fusion capabilities over other machine learning (ML)  approaches, Gartner predicts that by 2019, “Deep learning will be a critical driver for best-in-class performance for demand, fraud, and failure predictions, among other use cases.” (</a:t>
            </a:r>
            <a:r>
              <a:rPr lang="en-US" sz="1200" b="0" i="1" u="none" strike="noStrike" cap="none" dirty="0">
                <a:solidFill>
                  <a:schemeClr val="dk1"/>
                </a:solidFill>
                <a:latin typeface="+mn-lt"/>
                <a:ea typeface="Calibri"/>
                <a:cs typeface="Calibri"/>
                <a:sym typeface="Calibri"/>
              </a:rPr>
              <a:t>Performance</a:t>
            </a:r>
            <a:r>
              <a:rPr lang="en-US" sz="1200" b="0" i="0" u="none" strike="noStrike" cap="none" dirty="0">
                <a:solidFill>
                  <a:schemeClr val="dk1"/>
                </a:solidFill>
                <a:latin typeface="+mn-lt"/>
                <a:ea typeface="Calibri"/>
                <a:cs typeface="Calibri"/>
                <a:sym typeface="Calibri"/>
              </a:rPr>
              <a:t> in a DL world refers to the accuracy of the neural network … how it performs refers to how accurate its classifications are; when referring to performance in the traditional manner - as in speed - in the DL world, we often refer to it as </a:t>
            </a:r>
            <a:r>
              <a:rPr lang="en-US" sz="1200" b="0" i="1" u="none" strike="noStrike" cap="none" dirty="0">
                <a:solidFill>
                  <a:schemeClr val="dk1"/>
                </a:solidFill>
                <a:latin typeface="+mn-lt"/>
                <a:ea typeface="Calibri"/>
                <a:cs typeface="Calibri"/>
                <a:sym typeface="Calibri"/>
              </a:rPr>
              <a:t>training times</a:t>
            </a:r>
            <a:r>
              <a:rPr lang="en-US" sz="1200" b="0" i="0" u="none" strike="noStrike" cap="none" dirty="0">
                <a:solidFill>
                  <a:schemeClr val="dk1"/>
                </a:solidFill>
                <a:latin typeface="+mn-lt"/>
                <a:ea typeface="Calibri"/>
                <a:cs typeface="Calibri"/>
                <a:sym typeface="Calibri"/>
              </a:rPr>
              <a:t>).</a:t>
            </a:r>
            <a:endParaRPr lang="en-CA" sz="1200" dirty="0"/>
          </a:p>
          <a:p>
            <a:pPr algn="l" rtl="0"/>
            <a:endParaRPr lang="en-CA" sz="1200" dirty="0"/>
          </a:p>
          <a:p>
            <a:pPr algn="l" rtl="0"/>
            <a:r>
              <a:rPr lang="en-CA" sz="1200" dirty="0"/>
              <a:t>Several breakthroughs in cognitive domains demonstrate the power of DL. For example, speech-to-text services are outperforming humans in similar tasks; PayPal is using DL as a best-in-class approach to block fraudulent payments and has cut its false-alarm rates in half! Amazon is also applying DL for best-in-class product recommendations. </a:t>
            </a:r>
          </a:p>
          <a:p>
            <a:pPr algn="l" rtl="0"/>
            <a:endParaRPr lang="en-CA" sz="1200" dirty="0"/>
          </a:p>
          <a:p>
            <a:pPr algn="l" rtl="0"/>
            <a:r>
              <a:rPr lang="en-CA" sz="1200" dirty="0"/>
              <a:t>&lt;CLICK&gt;</a:t>
            </a:r>
          </a:p>
          <a:p>
            <a:pPr algn="l" rtl="0"/>
            <a:r>
              <a:rPr lang="en-CA" sz="1200" dirty="0"/>
              <a:t>Today, most common use cases of ML through DL are in image, text, and audio processing — but increasingly also in predicting demand, determining deficiencies around service and product quality, detecting new types of fraud, streaming analytics on data in motion, and providing predictive or even prescriptive maintenance are big use case; </a:t>
            </a:r>
            <a:r>
              <a:rPr lang="en-CA" sz="1200" b="1" dirty="0"/>
              <a:t>however ML and AI initiatives require more than just data and algorithms to be successful … they need a blend of skills, infrastructure and business buy-in. </a:t>
            </a:r>
          </a:p>
          <a:p>
            <a:pPr marL="0" marR="0" lvl="0" indent="0" algn="l" defTabSz="457200" rtl="0" eaLnBrk="1" fontAlgn="auto" latinLnBrk="0" hangingPunct="1">
              <a:lnSpc>
                <a:spcPct val="100000"/>
              </a:lnSpc>
              <a:spcBef>
                <a:spcPts val="0"/>
              </a:spcBef>
              <a:spcAft>
                <a:spcPts val="0"/>
              </a:spcAft>
              <a:buClrTx/>
              <a:buSzPct val="116666"/>
              <a:buFontTx/>
              <a:buNone/>
              <a:tabLst/>
              <a:defRPr/>
            </a:pPr>
            <a:endParaRPr lang="en-US" sz="1200" b="0" i="0" u="none" strike="noStrike" cap="none" dirty="0">
              <a:solidFill>
                <a:schemeClr val="dk1"/>
              </a:solidFill>
              <a:latin typeface="Calibri"/>
              <a:ea typeface="Calibri"/>
              <a:cs typeface="Calibri"/>
              <a:sym typeface="Calibri"/>
            </a:endParaRPr>
          </a:p>
          <a:p>
            <a:pPr marL="0" marR="0" lvl="0" indent="0" algn="l" defTabSz="457200" rtl="0" eaLnBrk="1" fontAlgn="auto" latinLnBrk="0" hangingPunct="1">
              <a:lnSpc>
                <a:spcPct val="100000"/>
              </a:lnSpc>
              <a:spcBef>
                <a:spcPts val="0"/>
              </a:spcBef>
              <a:spcAft>
                <a:spcPts val="0"/>
              </a:spcAft>
              <a:buClrTx/>
              <a:buSzPct val="116666"/>
              <a:buFontTx/>
              <a:buNone/>
              <a:tabLst/>
              <a:defRPr/>
            </a:pPr>
            <a:r>
              <a:rPr lang="en-US" sz="1200" b="0" i="0" u="none" strike="noStrike" cap="none" dirty="0">
                <a:solidFill>
                  <a:schemeClr val="dk1"/>
                </a:solidFill>
                <a:latin typeface="+mn-lt"/>
                <a:ea typeface="Calibri"/>
                <a:cs typeface="Calibri"/>
                <a:sym typeface="Calibri"/>
              </a:rPr>
              <a:t>Source: https://</a:t>
            </a:r>
            <a:r>
              <a:rPr lang="en-US" sz="1200" b="0" i="0" u="none" strike="noStrike" cap="none" dirty="0" err="1">
                <a:solidFill>
                  <a:schemeClr val="dk1"/>
                </a:solidFill>
                <a:latin typeface="+mn-lt"/>
                <a:ea typeface="Calibri"/>
                <a:cs typeface="Calibri"/>
                <a:sym typeface="Calibri"/>
              </a:rPr>
              <a:t>www.gartner.com</a:t>
            </a:r>
            <a:r>
              <a:rPr lang="en-US" sz="1200" b="0" i="0" u="none" strike="noStrike" cap="none" dirty="0">
                <a:solidFill>
                  <a:schemeClr val="dk1"/>
                </a:solidFill>
                <a:latin typeface="+mn-lt"/>
                <a:ea typeface="Calibri"/>
                <a:cs typeface="Calibri"/>
                <a:sym typeface="Calibri"/>
              </a:rPr>
              <a:t>/newsroom/id/3804363</a:t>
            </a:r>
            <a:endParaRPr lang="en-US" sz="1200" b="0" i="0" u="none" strike="noStrike" cap="none" dirty="0">
              <a:solidFill>
                <a:schemeClr val="dk1"/>
              </a:solidFill>
              <a:latin typeface="Calibri"/>
              <a:ea typeface="Calibri"/>
              <a:cs typeface="Calibri"/>
              <a:sym typeface="Calibri"/>
            </a:endParaRPr>
          </a:p>
        </p:txBody>
      </p:sp>
      <p:sp>
        <p:nvSpPr>
          <p:cNvPr id="126" name="Shape 126"/>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defTabSz="6858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a:ea typeface="Calibri"/>
                <a:cs typeface="Calibri"/>
                <a:sym typeface="Calibri"/>
              </a:rPr>
              <a:pPr marL="0" marR="0" lvl="0" indent="0" algn="r" defTabSz="685800" rtl="0" eaLnBrk="1" fontAlgn="auto" latinLnBrk="0" hangingPunct="1">
                <a:lnSpc>
                  <a:spcPct val="100000"/>
                </a:lnSpc>
                <a:spcBef>
                  <a:spcPts val="0"/>
                </a:spcBef>
                <a:spcAft>
                  <a:spcPts val="0"/>
                </a:spcAft>
                <a:buClrTx/>
                <a:buSzPct val="25000"/>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58248860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So far in this presentation you’ve heard (and seen) some details about the PCIe IO interface. The AC922 upgrades the PCIe bus from Gen3 (in the POWER8 offering and </a:t>
            </a:r>
            <a:r>
              <a:rPr lang="en-US" sz="1100" i="1" dirty="0"/>
              <a:t>still </a:t>
            </a:r>
            <a:r>
              <a:rPr lang="en-US" sz="1100" i="0" dirty="0"/>
              <a:t>used by Intel as of 1Q18) to Gen 4 for POWER9.</a:t>
            </a:r>
          </a:p>
          <a:p>
            <a:endParaRPr lang="en-US" sz="1100" i="0" dirty="0"/>
          </a:p>
          <a:p>
            <a:r>
              <a:rPr lang="en-US" sz="1100" i="0" dirty="0"/>
              <a:t>As you can see from this chart, a </a:t>
            </a:r>
            <a:r>
              <a:rPr lang="en-US" sz="1100" baseline="0" dirty="0"/>
              <a:t>PCIe Gen 4 bus has ~2x the data movement advantage using InfiniBand over a PCIe Gen 3 bus. This is incredibly important when considering that InfiniBand is now PCIe Gen4 capable … yet another differentiator!</a:t>
            </a:r>
          </a:p>
          <a:p>
            <a:endParaRPr lang="en-US" sz="1100" baseline="0" dirty="0"/>
          </a:p>
          <a:p>
            <a:r>
              <a:rPr lang="en-US" sz="1100" baseline="0" dirty="0"/>
              <a:t>Another aspect to appreciate on this slide is when the true benefit of the PCI Gen 4 kicks in … as message sizes get bigger (the differentiation starts at about 512KB message size … look at the performance details in the bottom-left of this slide), the benefits accrued by PCIe Gen4 capable infrastructure are significant until they hit the saturation point of the Generation 4 PCI specification. What are those packets flowing through this bus? They could be large feature vectors of an input image that a convolutional neural network (CNN) is classifying, or perhaps a  JSON-encoded client record in a MongoDB database, and more; in short, it’s your data! </a:t>
            </a:r>
          </a:p>
          <a:p>
            <a:endParaRPr lang="en-US" sz="1100" baseline="0" dirty="0"/>
          </a:p>
          <a:p>
            <a:r>
              <a:rPr lang="en-US" sz="1100" baseline="0" dirty="0"/>
              <a:t>As great analogy to think about here is your ability to remember a 4-digit code and a 16-digit credit card number … how much faster would you be if you could commit your 16-digit credit card number to memory versus having to go and look at the number 4 times (4 glances to look at the entire 16 digit code, remembering 4 digits each time). Not only could you remember credit card numbers off by heart, but you could easily remember conference passcodes, phone numbers, serial numbers, and so much more. This analogy serves useful for the benefits of PCIe Gen 4 versus PCIe Gen3.</a:t>
            </a:r>
          </a:p>
          <a:p>
            <a:endParaRPr lang="en-US" sz="1100" baseline="0" dirty="0"/>
          </a:p>
          <a:p>
            <a:r>
              <a:rPr lang="en-US" sz="1100" b="1" baseline="0" dirty="0"/>
              <a:t>Remember this … the AC922 is the best infrastructure for </a:t>
            </a:r>
            <a:r>
              <a:rPr lang="en-US" sz="1100" b="1" dirty="0"/>
              <a:t>InfiniBand</a:t>
            </a:r>
            <a:r>
              <a:rPr lang="en-US" sz="1100" b="1" baseline="0" dirty="0"/>
              <a:t> networking as it has the best network interconnect, with the best architecture, to support superior data transfer rates.  </a:t>
            </a:r>
            <a:endParaRPr lang="en-US" sz="1100" b="1" dirty="0"/>
          </a:p>
        </p:txBody>
      </p:sp>
      <p:sp>
        <p:nvSpPr>
          <p:cNvPr id="4" name="Slide Number Placeholder 3"/>
          <p:cNvSpPr>
            <a:spLocks noGrp="1"/>
          </p:cNvSpPr>
          <p:nvPr>
            <p:ph type="sldNum" sz="quarter" idx="10"/>
          </p:nvPr>
        </p:nvSpPr>
        <p:spPr/>
        <p:txBody>
          <a:bodyPr/>
          <a:lstStyle/>
          <a:p>
            <a:fld id="{130BBCD7-B62F-4E72-B2C4-FEDF23ACFE1F}" type="slidenum">
              <a:rPr lang="en-US" smtClean="0"/>
              <a:pPr/>
              <a:t>30</a:t>
            </a:fld>
            <a:endParaRPr lang="en-US" dirty="0"/>
          </a:p>
        </p:txBody>
      </p:sp>
    </p:spTree>
    <p:extLst>
      <p:ext uri="{BB962C8B-B14F-4D97-AF65-F5344CB8AC3E}">
        <p14:creationId xmlns:p14="http://schemas.microsoft.com/office/powerpoint/2010/main" val="266198228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18D02FFD-07D4-5C4F-BD77-92100817734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i="1" dirty="0">
                <a:latin typeface="Calibri" panose="020F0502020204030204" pitchFamily="34" charset="0"/>
                <a:cs typeface="Calibri" panose="020F0502020204030204" pitchFamily="34" charset="0"/>
              </a:rPr>
              <a:t>CPMD </a:t>
            </a:r>
            <a:r>
              <a:rPr lang="en-CA" dirty="0">
                <a:latin typeface="Calibri" panose="020F0502020204030204" pitchFamily="34" charset="0"/>
                <a:cs typeface="Calibri" panose="020F0502020204030204" pitchFamily="34" charset="0"/>
              </a:rPr>
              <a:t>(Car-</a:t>
            </a:r>
            <a:r>
              <a:rPr lang="en-CA" dirty="0" err="1">
                <a:latin typeface="Calibri" panose="020F0502020204030204" pitchFamily="34" charset="0"/>
                <a:cs typeface="Calibri" panose="020F0502020204030204" pitchFamily="34" charset="0"/>
              </a:rPr>
              <a:t>Parrinello</a:t>
            </a:r>
            <a:r>
              <a:rPr lang="en-CA" dirty="0">
                <a:latin typeface="Calibri" panose="020F0502020204030204" pitchFamily="34" charset="0"/>
                <a:cs typeface="Calibri" panose="020F0502020204030204" pitchFamily="34" charset="0"/>
              </a:rPr>
              <a:t> Molecular Dynamics) is a program for ab initio molecular dynamics (Ab initio molecular dynamics revolutionized the field of realistic computer simulation of complex molecular systems and processes, including chemical reactions, by unifying molecular dynamics and electronic structure theory.) It uses a density functional method to speed up quantum chemical computations. </a:t>
            </a:r>
          </a:p>
          <a:p>
            <a:pPr marL="0" marR="0" indent="0" algn="l" defTabSz="685800" rtl="0" eaLnBrk="1" fontAlgn="auto" latinLnBrk="0" hangingPunct="1">
              <a:lnSpc>
                <a:spcPct val="100000"/>
              </a:lnSpc>
              <a:spcBef>
                <a:spcPts val="0"/>
              </a:spcBef>
              <a:spcAft>
                <a:spcPts val="0"/>
              </a:spcAft>
              <a:buClrTx/>
              <a:buSzTx/>
              <a:buFontTx/>
              <a:buNone/>
              <a:tabLst/>
              <a:defRPr/>
            </a:pPr>
            <a:endParaRPr lang="en-CA" b="0" dirty="0">
              <a:latin typeface="Calibri" panose="020F0502020204030204" pitchFamily="34" charset="0"/>
              <a:cs typeface="Calibri" panose="020F0502020204030204" pitchFamily="3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r>
              <a:rPr lang="en-CA" b="0" dirty="0">
                <a:latin typeface="Calibri" panose="020F0502020204030204" pitchFamily="34" charset="0"/>
                <a:cs typeface="Calibri" panose="020F0502020204030204" pitchFamily="34" charset="0"/>
              </a:rPr>
              <a:t>The goal of this test was to </a:t>
            </a:r>
            <a:r>
              <a:rPr lang="en-US" b="0" dirty="0">
                <a:solidFill>
                  <a:srgbClr val="000000"/>
                </a:solidFill>
                <a:latin typeface="Calibri" panose="020F0502020204030204" pitchFamily="34" charset="0"/>
                <a:cs typeface="Calibri" panose="020F0502020204030204" pitchFamily="34" charset="0"/>
              </a:rPr>
              <a:t>r</a:t>
            </a:r>
            <a:r>
              <a:rPr lang="en-US" dirty="0">
                <a:solidFill>
                  <a:srgbClr val="000000"/>
                </a:solidFill>
                <a:latin typeface="Calibri" panose="020F0502020204030204" pitchFamily="34" charset="0"/>
                <a:cs typeface="Calibri" panose="020F0502020204030204" pitchFamily="34" charset="0"/>
              </a:rPr>
              <a:t>educe wait times and improve computational chemistry simulation execution times. In this test, IBM showcased that IBM Power System AC922 infrastructure delivered a </a:t>
            </a:r>
            <a:r>
              <a:rPr lang="en-US" b="0" dirty="0">
                <a:solidFill>
                  <a:srgbClr val="000000"/>
                </a:solidFill>
                <a:latin typeface="Calibri" panose="020F0502020204030204" pitchFamily="34" charset="0"/>
                <a:cs typeface="Calibri" panose="020F0502020204030204" pitchFamily="34" charset="0"/>
              </a:rPr>
              <a:t>2.6x (</a:t>
            </a:r>
            <a:r>
              <a:rPr lang="en-US" altLang="ja-JP" dirty="0">
                <a:latin typeface="Calibri" panose="020F0502020204030204" pitchFamily="34" charset="0"/>
                <a:cs typeface="Calibri" panose="020F0502020204030204" pitchFamily="34" charset="0"/>
              </a:rPr>
              <a:t>917s / 351s = 2.61x) </a:t>
            </a:r>
            <a:r>
              <a:rPr lang="en-US" b="0" dirty="0">
                <a:solidFill>
                  <a:srgbClr val="000000"/>
                </a:solidFill>
                <a:latin typeface="Calibri" panose="020F0502020204030204" pitchFamily="34" charset="0"/>
                <a:cs typeface="Calibri" panose="020F0502020204030204" pitchFamily="34" charset="0"/>
              </a:rPr>
              <a:t>reduction in execution time against a t</a:t>
            </a:r>
            <a:r>
              <a:rPr lang="en-US" dirty="0">
                <a:solidFill>
                  <a:srgbClr val="000000"/>
                </a:solidFill>
                <a:latin typeface="Calibri" panose="020F0502020204030204" pitchFamily="34" charset="0"/>
                <a:cs typeface="Calibri" panose="020F0502020204030204" pitchFamily="34" charset="0"/>
              </a:rPr>
              <a:t>ested x86 system using the same NVIDIA GPUs. The bottom line is that POWER9 with NVLink 2.0 unlocks the performance of a GPU-accelerated version of CPMD by enabling lightning fast CPU-GPU data transfer rates.</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US" dirty="0">
              <a:solidFill>
                <a:srgbClr val="000000"/>
              </a:solidFill>
              <a:latin typeface="Calibri" panose="020F0502020204030204" pitchFamily="34" charset="0"/>
              <a:cs typeface="Calibri" panose="020F0502020204030204" pitchFamily="34" charset="0"/>
            </a:endParaRPr>
          </a:p>
          <a:p>
            <a:pPr lvl="0">
              <a:defRPr/>
            </a:pPr>
            <a:r>
              <a:rPr lang="en-US" dirty="0">
                <a:solidFill>
                  <a:srgbClr val="000000"/>
                </a:solidFill>
                <a:latin typeface="Calibri" panose="020F0502020204030204" pitchFamily="34" charset="0"/>
                <a:cs typeface="Calibri" panose="020F0502020204030204" pitchFamily="34" charset="0"/>
              </a:rPr>
              <a:t>While the right-hand side of this slide showcase the performance result (where lower is better), the left hand side of this slide (where higher is better) showcases  the data movement throughput metrics (which certainly contributed to performance in that the more data that moves through the ‘pipe’, the faster the transaction will presumably run) … which is incredibly important for today's cognitive driven workload era; after all, the craze around deep learning neural networks only came to be because of more labelled data and faster computers … but today those computers are ‘starving’ because the pipes between the system’s resources haven’t kept up (this is an areas where NVIDIA’s NVLink is helping … speeding up data transfer rates between the CPU and GPU on Power systems).</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US" dirty="0">
              <a:solidFill>
                <a:srgbClr val="000000"/>
              </a:solidFill>
              <a:latin typeface="Calibri" panose="020F0502020204030204" pitchFamily="34" charset="0"/>
              <a:cs typeface="Calibri" panose="020F0502020204030204" pitchFamily="3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r>
              <a:rPr lang="en-US" dirty="0">
                <a:solidFill>
                  <a:srgbClr val="000000"/>
                </a:solidFill>
                <a:latin typeface="Calibri" panose="020F0502020204030204" pitchFamily="34" charset="0"/>
                <a:cs typeface="Calibri" panose="020F0502020204030204" pitchFamily="34" charset="0"/>
              </a:rPr>
              <a:t>When looking at the data movement (CPU</a:t>
            </a:r>
            <a:r>
              <a:rPr lang="en-US" dirty="0">
                <a:solidFill>
                  <a:srgbClr val="000000"/>
                </a:solidFill>
                <a:latin typeface="Calibri" panose="020F0502020204030204" pitchFamily="34" charset="0"/>
                <a:cs typeface="Calibri" panose="020F0502020204030204" pitchFamily="34" charset="0"/>
                <a:sym typeface="Wingdings" pitchFamily="2" charset="2"/>
              </a:rPr>
              <a:t>GPU)</a:t>
            </a:r>
            <a:r>
              <a:rPr lang="en-US" dirty="0">
                <a:solidFill>
                  <a:srgbClr val="000000"/>
                </a:solidFill>
                <a:latin typeface="Calibri" panose="020F0502020204030204" pitchFamily="34" charset="0"/>
                <a:cs typeface="Calibri" panose="020F0502020204030204" pitchFamily="34" charset="0"/>
              </a:rPr>
              <a:t> aspects that this benchmark showcased, IBM found that the effective data movement rate on the PCIe Gen3 bus was 10GB/s and using NVLink 2.0, it was </a:t>
            </a:r>
            <a:r>
              <a:rPr lang="en-US" altLang="en-US" dirty="0">
                <a:solidFill>
                  <a:srgbClr val="000000"/>
                </a:solidFill>
                <a:latin typeface="Calibri" panose="020F0502020204030204" pitchFamily="34" charset="0"/>
                <a:ea typeface="ヒラギノ角ゴ Pro W3"/>
                <a:cs typeface="Calibri" panose="020F0502020204030204" pitchFamily="34" charset="0"/>
              </a:rPr>
              <a:t>50GB/s … that means the AC922 moved data 5x faster in this test!</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US" altLang="en-US" dirty="0">
              <a:solidFill>
                <a:srgbClr val="000000"/>
              </a:solidFill>
              <a:latin typeface="Calibri" panose="020F0502020204030204" pitchFamily="34" charset="0"/>
              <a:ea typeface="ヒラギノ角ゴ Pro W3"/>
              <a:cs typeface="Calibri" panose="020F0502020204030204" pitchFamily="3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r>
              <a:rPr lang="en-US" altLang="en-US" dirty="0">
                <a:solidFill>
                  <a:srgbClr val="000000"/>
                </a:solidFill>
                <a:latin typeface="Calibri" panose="020F0502020204030204" pitchFamily="34" charset="0"/>
                <a:ea typeface="ヒラギノ角ゴ Pro W3"/>
                <a:cs typeface="Calibri" panose="020F0502020204030204" pitchFamily="34" charset="0"/>
              </a:rPr>
              <a:t>Where does the math the showcases 5x faster throughput between the CPU and GPU come from? The total data moved: </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ltLang="ja-JP" dirty="0">
              <a:solidFill>
                <a:srgbClr val="000000"/>
              </a:solidFill>
              <a:latin typeface="Calibri" panose="020F0502020204030204" pitchFamily="34" charset="0"/>
              <a:ea typeface="ヒラギノ角ゴ Pro W3"/>
              <a:cs typeface="Calibri" panose="020F0502020204030204" pitchFamily="34" charset="0"/>
            </a:endParaRP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ja-JP" dirty="0">
                <a:solidFill>
                  <a:srgbClr val="000000"/>
                </a:solidFill>
                <a:latin typeface="Calibri" panose="020F0502020204030204" pitchFamily="34" charset="0"/>
                <a:cs typeface="Calibri" panose="020F0502020204030204" pitchFamily="34" charset="0"/>
              </a:rPr>
              <a:t>D</a:t>
            </a:r>
            <a:r>
              <a:rPr lang="en-US" altLang="ja-JP" dirty="0">
                <a:latin typeface="Calibri" panose="020F0502020204030204" pitchFamily="34" charset="0"/>
                <a:cs typeface="Calibri" panose="020F0502020204030204" pitchFamily="34" charset="0"/>
              </a:rPr>
              <a:t>ata Movement: </a:t>
            </a:r>
            <a:r>
              <a:rPr lang="en-US" dirty="0">
                <a:latin typeface="Calibri" panose="020F0502020204030204" pitchFamily="34" charset="0"/>
                <a:cs typeface="Calibri" panose="020F0502020204030204" pitchFamily="34" charset="0"/>
              </a:rPr>
              <a:t>634 GB H2D and 488GB D2H per rank and 3 ranks share each communication link</a:t>
            </a:r>
          </a:p>
          <a:p>
            <a:pPr marL="514350" lvl="1" indent="-171450">
              <a:buFont typeface="Arial" panose="020B0604020202020204" pitchFamily="34" charset="0"/>
              <a:buChar char="•"/>
              <a:defRPr/>
            </a:pPr>
            <a:r>
              <a:rPr lang="en-US" dirty="0">
                <a:latin typeface="Calibri" panose="020F0502020204030204" pitchFamily="34" charset="0"/>
                <a:cs typeface="Calibri" panose="020F0502020204030204" pitchFamily="34" charset="0"/>
              </a:rPr>
              <a:t>(634 + 488) * 3 = 3,366 GB (round to 3.3 TB)</a:t>
            </a:r>
          </a:p>
          <a:p>
            <a:pPr marL="171450" indent="-171450">
              <a:buFont typeface="Arial" panose="020B0604020202020204" pitchFamily="34" charset="0"/>
              <a:buChar char="•"/>
              <a:defRPr/>
            </a:pPr>
            <a:r>
              <a:rPr lang="en-US" dirty="0">
                <a:latin typeface="Calibri" panose="020F0502020204030204" pitchFamily="34" charset="0"/>
                <a:cs typeface="Calibri" panose="020F0502020204030204" pitchFamily="34" charset="0"/>
              </a:rPr>
              <a:t>PCIe: 3.3 TB / 10 GB/s = ~330s </a:t>
            </a:r>
          </a:p>
          <a:p>
            <a:pPr marL="514350" lvl="1" indent="-171450">
              <a:buFont typeface="Arial" panose="020B0604020202020204" pitchFamily="34" charset="0"/>
              <a:buChar char="•"/>
              <a:defRPr/>
            </a:pPr>
            <a:r>
              <a:rPr lang="en-US" dirty="0">
                <a:latin typeface="Calibri" panose="020F0502020204030204" pitchFamily="34" charset="0"/>
                <a:cs typeface="Calibri" panose="020F0502020204030204" pitchFamily="34" charset="0"/>
              </a:rPr>
              <a:t>Typical bandwidth assuming variation in data size and flow for CPMD is ~10 GB/s</a:t>
            </a:r>
          </a:p>
          <a:p>
            <a:pPr marL="514350" lvl="1" indent="-171450">
              <a:buFont typeface="Arial" panose="020B0604020202020204" pitchFamily="34" charset="0"/>
              <a:buChar char="•"/>
              <a:defRPr/>
            </a:pPr>
            <a:r>
              <a:rPr lang="en-US" dirty="0">
                <a:latin typeface="Calibri" panose="020F0502020204030204" pitchFamily="34" charset="0"/>
                <a:cs typeface="Calibri" panose="020F0502020204030204" pitchFamily="34" charset="0"/>
              </a:rPr>
              <a:t>NVLink 2.0: 3.3 TB /  50 GB/s = ~67s rounded to 70s</a:t>
            </a:r>
          </a:p>
          <a:p>
            <a:pPr marL="857250" lvl="2" indent="-171450">
              <a:buFont typeface="Arial" panose="020B0604020202020204" pitchFamily="34" charset="0"/>
              <a:buChar char="•"/>
              <a:defRPr/>
            </a:pPr>
            <a:r>
              <a:rPr lang="en-US" dirty="0">
                <a:latin typeface="Calibri" panose="020F0502020204030204" pitchFamily="34" charset="0"/>
                <a:cs typeface="Calibri" panose="020F0502020204030204" pitchFamily="34" charset="0"/>
              </a:rPr>
              <a:t>Typical bandwidth assuming variation in data size and flow for CPMD is ~50 GB/s</a:t>
            </a:r>
          </a:p>
          <a:p>
            <a:pPr marL="0" marR="0" indent="0" algn="l" defTabSz="685800" rtl="0" eaLnBrk="1" fontAlgn="auto" latinLnBrk="0" hangingPunct="1">
              <a:lnSpc>
                <a:spcPct val="100000"/>
              </a:lnSpc>
              <a:spcBef>
                <a:spcPts val="0"/>
              </a:spcBef>
              <a:spcAft>
                <a:spcPts val="0"/>
              </a:spcAft>
              <a:buClrTx/>
              <a:buSzTx/>
              <a:buFontTx/>
              <a:buNone/>
              <a:tabLst/>
              <a:defRPr/>
            </a:pPr>
            <a:endParaRPr lang="en-CA" b="0" dirty="0">
              <a:latin typeface="Calibri" panose="020F0502020204030204" pitchFamily="34" charset="0"/>
              <a:cs typeface="Calibri" panose="020F0502020204030204" pitchFamily="34" charset="0"/>
            </a:endParaRPr>
          </a:p>
          <a:p>
            <a:pPr marL="0" marR="0" indent="0" algn="l" defTabSz="685800" rtl="0" eaLnBrk="1" fontAlgn="auto" latinLnBrk="0" hangingPunct="1">
              <a:lnSpc>
                <a:spcPct val="100000"/>
              </a:lnSpc>
              <a:spcBef>
                <a:spcPts val="0"/>
              </a:spcBef>
              <a:spcAft>
                <a:spcPts val="0"/>
              </a:spcAft>
              <a:buClrTx/>
              <a:buSzTx/>
              <a:buFontTx/>
              <a:buNone/>
              <a:tabLst/>
              <a:defRPr/>
            </a:pPr>
            <a:r>
              <a:rPr lang="en-CA" b="0" dirty="0">
                <a:latin typeface="Calibri" panose="020F0502020204030204" pitchFamily="34" charset="0"/>
                <a:cs typeface="Calibri" panose="020F0502020204030204" pitchFamily="34" charset="0"/>
              </a:rPr>
              <a:t>All the results you see on this slide are from running a hybrid version of </a:t>
            </a:r>
            <a:r>
              <a:rPr lang="en-US" altLang="en-US" dirty="0">
                <a:solidFill>
                  <a:srgbClr val="000000"/>
                </a:solidFill>
                <a:latin typeface="Calibri" panose="020F0502020204030204" pitchFamily="34" charset="0"/>
                <a:ea typeface="ヒラギノ角ゴ Pro W3"/>
                <a:cs typeface="Calibri" panose="020F0502020204030204" pitchFamily="34" charset="0"/>
              </a:rPr>
              <a:t>CPMD (MPI + OPENMP + GPU + streams) with 256-Water Box runs using RANDOM initialization. The results on the right-hand side of this slide are reported in execution times … measured in seconds (so lower is better) and throughput rates are measured in GB/S (on the left, where higher is better).</a:t>
            </a:r>
          </a:p>
          <a:p>
            <a:pPr marL="0" marR="0" indent="0" algn="l" defTabSz="685800" rtl="0" eaLnBrk="1" fontAlgn="auto" latinLnBrk="0" hangingPunct="1">
              <a:lnSpc>
                <a:spcPct val="100000"/>
              </a:lnSpc>
              <a:spcBef>
                <a:spcPts val="0"/>
              </a:spcBef>
              <a:spcAft>
                <a:spcPts val="0"/>
              </a:spcAft>
              <a:buClrTx/>
              <a:buSzTx/>
              <a:buFontTx/>
              <a:buNone/>
              <a:tabLst/>
              <a:defRPr/>
            </a:pPr>
            <a:endParaRPr lang="en-US" altLang="en-US" dirty="0">
              <a:solidFill>
                <a:srgbClr val="000000"/>
              </a:solidFill>
              <a:latin typeface="Calibri" panose="020F0502020204030204" pitchFamily="34" charset="0"/>
              <a:ea typeface="ヒラギノ角ゴ Pro W3"/>
              <a:cs typeface="Calibri" panose="020F0502020204030204" pitchFamily="34" charset="0"/>
            </a:endParaRPr>
          </a:p>
          <a:p>
            <a:pPr marL="0" marR="0" indent="0" algn="l" defTabSz="685800" rtl="0" eaLnBrk="1" fontAlgn="auto" latinLnBrk="0" hangingPunct="1">
              <a:lnSpc>
                <a:spcPct val="100000"/>
              </a:lnSpc>
              <a:spcBef>
                <a:spcPts val="0"/>
              </a:spcBef>
              <a:spcAft>
                <a:spcPts val="0"/>
              </a:spcAft>
              <a:buClrTx/>
              <a:buSzTx/>
              <a:buFontTx/>
              <a:buNone/>
              <a:tabLst/>
              <a:defRPr/>
            </a:pPr>
            <a:r>
              <a:rPr lang="en-US" altLang="en-US" dirty="0">
                <a:solidFill>
                  <a:srgbClr val="000000"/>
                </a:solidFill>
                <a:latin typeface="Calibri" panose="020F0502020204030204" pitchFamily="34" charset="0"/>
                <a:ea typeface="ヒラギノ角ゴ Pro W3"/>
                <a:cs typeface="Calibri" panose="020F0502020204030204" pitchFamily="34" charset="0"/>
              </a:rPr>
              <a:t>IBM used two of its own servers for this test, one was based on POWER9 and the other POWER8. The IBM Power AC922 server had 40 POWER9 cores (2 socket x 20 core chips), running at 2.25GHz along with 4 x NVIDIA Tesla V100 GPUs and NVLink 2.0. The server had 1024 GB of RAM and used </a:t>
            </a:r>
            <a:r>
              <a:rPr lang="en-US" altLang="en-US" dirty="0" err="1">
                <a:solidFill>
                  <a:srgbClr val="000000"/>
                </a:solidFill>
                <a:latin typeface="Calibri" panose="020F0502020204030204" pitchFamily="34" charset="0"/>
                <a:ea typeface="ヒラギノ角ゴ Pro W3"/>
                <a:cs typeface="Calibri" panose="020F0502020204030204" pitchFamily="34" charset="0"/>
              </a:rPr>
              <a:t>Pegas</a:t>
            </a:r>
            <a:r>
              <a:rPr lang="en-US" altLang="en-US" dirty="0">
                <a:solidFill>
                  <a:srgbClr val="000000"/>
                </a:solidFill>
                <a:latin typeface="Calibri" panose="020F0502020204030204" pitchFamily="34" charset="0"/>
                <a:ea typeface="ヒラギノ角ゴ Pro W3"/>
                <a:cs typeface="Calibri" panose="020F0502020204030204" pitchFamily="34" charset="0"/>
              </a:rPr>
              <a:t> (</a:t>
            </a:r>
            <a:r>
              <a:rPr lang="en-US" altLang="en-US" dirty="0" err="1">
                <a:solidFill>
                  <a:srgbClr val="000000"/>
                </a:solidFill>
                <a:latin typeface="Calibri" panose="020F0502020204030204" pitchFamily="34" charset="0"/>
                <a:ea typeface="ヒラギノ角ゴ Pro W3"/>
                <a:cs typeface="Calibri" panose="020F0502020204030204" pitchFamily="34" charset="0"/>
              </a:rPr>
              <a:t>RedHat</a:t>
            </a:r>
            <a:r>
              <a:rPr lang="en-US" altLang="en-US" dirty="0">
                <a:solidFill>
                  <a:srgbClr val="000000"/>
                </a:solidFill>
                <a:latin typeface="Calibri" panose="020F0502020204030204" pitchFamily="34" charset="0"/>
                <a:ea typeface="ヒラギノ角ゴ Pro W3"/>
                <a:cs typeface="Calibri" panose="020F0502020204030204" pitchFamily="34" charset="0"/>
              </a:rPr>
              <a:t>) 1.0 with ESSL PRPQ; Spectrum MPI: PRPQ release, XLF: 15.16, and CUDA 9.1. The other IBM server was an IBM Power System S822LC for HPC; it had 20 POWER8 cores (2 sockets x 10 core chips) running at 2.86GHz and was capable of dispatching 160 threads. It came with 2 NVIDIA Tesla P100 GPUs with NVLink, had 256 GB of RAM, used 2 x 1TB SATA 7.2K rpm HDDs, 2-port 10 Gb Ethernet. Both results were run on Red Hat Enterprise Linux (RHEL) 7.4 with ESSL 5.3.2.0; PE2.2;  XLF: 15.1, and CUDA 8.0.</a:t>
            </a:r>
          </a:p>
          <a:p>
            <a:pPr marL="0" marR="0" indent="0" algn="l" defTabSz="685800" rtl="0" eaLnBrk="1" fontAlgn="auto" latinLnBrk="0" hangingPunct="1">
              <a:lnSpc>
                <a:spcPct val="100000"/>
              </a:lnSpc>
              <a:spcBef>
                <a:spcPts val="0"/>
              </a:spcBef>
              <a:spcAft>
                <a:spcPts val="0"/>
              </a:spcAft>
              <a:buClrTx/>
              <a:buSzTx/>
              <a:buFontTx/>
              <a:buNone/>
              <a:tabLst/>
              <a:defRPr/>
            </a:pPr>
            <a:endParaRPr lang="en-US" altLang="en-US" dirty="0">
              <a:solidFill>
                <a:srgbClr val="000000"/>
              </a:solidFill>
              <a:latin typeface="Calibri" panose="020F0502020204030204" pitchFamily="34" charset="0"/>
              <a:ea typeface="ヒラギノ角ゴ Pro W3"/>
              <a:cs typeface="Calibri" panose="020F0502020204030204" pitchFamily="34" charset="0"/>
            </a:endParaRPr>
          </a:p>
          <a:p>
            <a:pPr marL="0" marR="0" indent="0" algn="l" defTabSz="685800" rtl="0" eaLnBrk="1" fontAlgn="auto" latinLnBrk="0" hangingPunct="1">
              <a:lnSpc>
                <a:spcPct val="100000"/>
              </a:lnSpc>
              <a:spcBef>
                <a:spcPts val="0"/>
              </a:spcBef>
              <a:spcAft>
                <a:spcPts val="0"/>
              </a:spcAft>
              <a:buClrTx/>
              <a:buSzTx/>
              <a:buFontTx/>
              <a:buNone/>
              <a:tabLst/>
              <a:defRPr/>
            </a:pPr>
            <a:r>
              <a:rPr lang="en-US" altLang="en-US" dirty="0">
                <a:solidFill>
                  <a:srgbClr val="000000"/>
                </a:solidFill>
                <a:latin typeface="Calibri" panose="020F0502020204030204" pitchFamily="34" charset="0"/>
                <a:ea typeface="ヒラギノ角ゴ Pro W3"/>
                <a:cs typeface="Calibri" panose="020F0502020204030204" pitchFamily="34" charset="0"/>
              </a:rPr>
              <a:t>The competitive Intel—based server had 2 Xeon E5-2640 v4 20 cores (2 sockets x 10 core chips) running at 2.4GHz and was capable of dispatching 40 threads. This server had 256 GB of RAM, 1 x 2TB SATA 7.2K rpm HDD, 2-port 10 Gb Ethernet and was running Ubuntu Linux 16.04 with OPENBLAS 0.2.18, </a:t>
            </a:r>
            <a:r>
              <a:rPr lang="en-US" dirty="0" err="1">
                <a:solidFill>
                  <a:srgbClr val="000000"/>
                </a:solidFill>
                <a:latin typeface="Calibri" panose="020F0502020204030204" pitchFamily="34" charset="0"/>
                <a:cs typeface="Calibri" panose="020F0502020204030204" pitchFamily="34" charset="0"/>
              </a:rPr>
              <a:t>OpenMPI</a:t>
            </a:r>
            <a:r>
              <a:rPr lang="en-US" dirty="0">
                <a:solidFill>
                  <a:srgbClr val="000000"/>
                </a:solidFill>
                <a:latin typeface="Calibri" panose="020F0502020204030204" pitchFamily="34" charset="0"/>
                <a:cs typeface="Calibri" panose="020F0502020204030204" pitchFamily="34" charset="0"/>
              </a:rPr>
              <a:t>: 1.10.2, GNU-5.4.0, and CUDA-8.0</a:t>
            </a:r>
          </a:p>
          <a:p>
            <a:pPr marL="0" marR="0" indent="0" algn="l" defTabSz="685800" rtl="0" eaLnBrk="1" fontAlgn="auto" latinLnBrk="0" hangingPunct="1">
              <a:lnSpc>
                <a:spcPct val="100000"/>
              </a:lnSpc>
              <a:spcBef>
                <a:spcPts val="0"/>
              </a:spcBef>
              <a:spcAft>
                <a:spcPts val="0"/>
              </a:spcAft>
              <a:buClrTx/>
              <a:buSzTx/>
              <a:buFontTx/>
              <a:buNone/>
              <a:tabLst/>
              <a:defRPr/>
            </a:pPr>
            <a:endParaRPr lang="en-US" b="0" dirty="0">
              <a:latin typeface="Calibri" panose="020F0502020204030204" pitchFamily="34" charset="0"/>
              <a:cs typeface="Calibri" panose="020F0502020204030204" pitchFamily="34" charset="0"/>
            </a:endParaRPr>
          </a:p>
          <a:p>
            <a:r>
              <a:rPr lang="en-CA" b="1" dirty="0">
                <a:latin typeface="Calibri" panose="020F0502020204030204" pitchFamily="34" charset="0"/>
                <a:cs typeface="Calibri" panose="020F0502020204030204" pitchFamily="34" charset="0"/>
              </a:rPr>
              <a:t>More about CMPD</a:t>
            </a:r>
          </a:p>
          <a:p>
            <a:pPr marL="0" marR="0" lvl="0" indent="0" algn="l" defTabSz="685800" rtl="0" eaLnBrk="1" fontAlgn="auto" latinLnBrk="0" hangingPunct="1">
              <a:lnSpc>
                <a:spcPct val="100000"/>
              </a:lnSpc>
              <a:spcBef>
                <a:spcPts val="0"/>
              </a:spcBef>
              <a:spcAft>
                <a:spcPts val="0"/>
              </a:spcAft>
              <a:buClrTx/>
              <a:buSzTx/>
              <a:buFontTx/>
              <a:buNone/>
              <a:tabLst/>
              <a:defRPr/>
            </a:pPr>
            <a:r>
              <a:rPr lang="en-CA" dirty="0">
                <a:latin typeface="Calibri" panose="020F0502020204030204" pitchFamily="34" charset="0"/>
                <a:cs typeface="Calibri" panose="020F0502020204030204" pitchFamily="34" charset="0"/>
              </a:rPr>
              <a:t>As previously noted, </a:t>
            </a:r>
            <a:r>
              <a:rPr lang="en-CA" i="1" dirty="0">
                <a:latin typeface="Calibri" panose="020F0502020204030204" pitchFamily="34" charset="0"/>
                <a:cs typeface="Calibri" panose="020F0502020204030204" pitchFamily="34" charset="0"/>
              </a:rPr>
              <a:t>CPMD </a:t>
            </a:r>
            <a:r>
              <a:rPr lang="en-CA" dirty="0">
                <a:latin typeface="Calibri" panose="020F0502020204030204" pitchFamily="34" charset="0"/>
                <a:cs typeface="Calibri" panose="020F0502020204030204" pitchFamily="34" charset="0"/>
              </a:rPr>
              <a:t>(Car-</a:t>
            </a:r>
            <a:r>
              <a:rPr lang="en-CA" dirty="0" err="1">
                <a:latin typeface="Calibri" panose="020F0502020204030204" pitchFamily="34" charset="0"/>
                <a:cs typeface="Calibri" panose="020F0502020204030204" pitchFamily="34" charset="0"/>
              </a:rPr>
              <a:t>Parrinello</a:t>
            </a:r>
            <a:r>
              <a:rPr lang="en-CA" dirty="0">
                <a:latin typeface="Calibri" panose="020F0502020204030204" pitchFamily="34" charset="0"/>
                <a:cs typeface="Calibri" panose="020F0502020204030204" pitchFamily="34" charset="0"/>
              </a:rPr>
              <a:t> Molecular Dynamics) is a program for ab initio molecular dynamics. It uses a density functional method to speed up quantum chemical computations. CPMD code is a parallelized </a:t>
            </a:r>
            <a:r>
              <a:rPr lang="en-CA" b="0" dirty="0">
                <a:latin typeface="Calibri" panose="020F0502020204030204" pitchFamily="34" charset="0"/>
                <a:cs typeface="Calibri" panose="020F0502020204030204" pitchFamily="34" charset="0"/>
              </a:rPr>
              <a:t>plane wave / pseudopotential</a:t>
            </a:r>
            <a:r>
              <a:rPr lang="en-CA" b="1" dirty="0">
                <a:latin typeface="Calibri" panose="020F0502020204030204" pitchFamily="34" charset="0"/>
                <a:cs typeface="Calibri" panose="020F0502020204030204" pitchFamily="34" charset="0"/>
              </a:rPr>
              <a:t> </a:t>
            </a:r>
            <a:r>
              <a:rPr lang="en-CA" dirty="0">
                <a:latin typeface="Calibri" panose="020F0502020204030204" pitchFamily="34" charset="0"/>
                <a:cs typeface="Calibri" panose="020F0502020204030204" pitchFamily="34" charset="0"/>
              </a:rPr>
              <a:t>implementation of Density Functional Theory, particularly designed for ab-initio molecular dynamics. The CPMD consortium was established in 2001 in order to coordinate the development and distribution of the CPMD code. It is a virtual organization that comprises all the users and developers of the CPMD code around the world. CPMD is jointly copyrighted by IBM and the Max-Planck Institute in Stuttgart, Germany. It is mainly targeted at Car-</a:t>
            </a:r>
            <a:r>
              <a:rPr lang="en-CA" dirty="0" err="1">
                <a:latin typeface="Calibri" panose="020F0502020204030204" pitchFamily="34" charset="0"/>
                <a:cs typeface="Calibri" panose="020F0502020204030204" pitchFamily="34" charset="0"/>
              </a:rPr>
              <a:t>Parrinello</a:t>
            </a:r>
            <a:r>
              <a:rPr lang="en-CA" dirty="0">
                <a:latin typeface="Calibri" panose="020F0502020204030204" pitchFamily="34" charset="0"/>
                <a:cs typeface="Calibri" panose="020F0502020204030204" pitchFamily="34" charset="0"/>
              </a:rPr>
              <a:t> MD simulations, but also supports geometry optimizations, Born-Oppenheimer MD, path integral MD, response functions, QM/MM, excited states and calculation of some electronic properties. </a:t>
            </a:r>
            <a:r>
              <a:rPr lang="en-CA" b="0" dirty="0">
                <a:latin typeface="Calibri" panose="020F0502020204030204" pitchFamily="34" charset="0"/>
                <a:cs typeface="Calibri" panose="020F0502020204030204" pitchFamily="34" charset="0"/>
              </a:rPr>
              <a:t>CPMD runs on almost any platform with a Fortran77 compiler supporting the Cray pointer extension. It is preconfigured to run on IBM AIX, Linux, SGI </a:t>
            </a:r>
            <a:r>
              <a:rPr lang="en-CA" b="0" dirty="0" err="1">
                <a:latin typeface="Calibri" panose="020F0502020204030204" pitchFamily="34" charset="0"/>
                <a:cs typeface="Calibri" panose="020F0502020204030204" pitchFamily="34" charset="0"/>
              </a:rPr>
              <a:t>Irix</a:t>
            </a:r>
            <a:r>
              <a:rPr lang="en-CA" b="0" dirty="0">
                <a:latin typeface="Calibri" panose="020F0502020204030204" pitchFamily="34" charset="0"/>
                <a:cs typeface="Calibri" panose="020F0502020204030204" pitchFamily="34" charset="0"/>
              </a:rPr>
              <a:t>, SUN Solaris, HP HP-UX and Tru64 UNIX,NEC Super-UX, and Hitachi HI-UX/MPP.</a:t>
            </a:r>
          </a:p>
        </p:txBody>
      </p:sp>
    </p:spTree>
    <p:extLst>
      <p:ext uri="{BB962C8B-B14F-4D97-AF65-F5344CB8AC3E}">
        <p14:creationId xmlns:p14="http://schemas.microsoft.com/office/powerpoint/2010/main" val="43986826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Shape 22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28" name="Shape 228"/>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KEPRI</a:t>
            </a:r>
          </a:p>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The largest electricity provider in South Korea tasked their research division, KEPRI, with finding a way to help keep electrical workers safe on the job. They found that AI technology not only kept them safe, but improved productivity as well. With the help of IBM, KEPRI gave their workers remote-controlled drones to gather photographs and videos of transmissions and tower lines. KEPRI realized that by training a deep learning neural network (DNN) to recognize maintenance issues, they could greatly reduce the time to diagnose problems. Because of the vast amount of visual data that will need to be analyzed and stored to feed the DNN, they needed an in-memory DBMS and a high-speed storage solution. KEPRI recognized that IBM’s PowerAI, the world’s leading distribution and support platform for open source machine and deep learning frameworks, was the best choice to help them train the DNN needed to identify the precise signs of a maintenance issue.</a:t>
            </a: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229" name="Shape 229"/>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Pct val="25000"/>
                <a:buFontTx/>
                <a:buNone/>
                <a:tabLst/>
                <a:defRPr/>
              </a:pPr>
              <a:t>32</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6251693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Shape 23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40" name="Shape 240"/>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STONE RIDGE TECHNOLOGY</a:t>
            </a:r>
          </a:p>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Energy companies use reservoir modeling to predict the flow of oil, water and natural gas in the subsurface of the earth before they drill to figure out how to more efficiently extract the most oil. A billion-cell simulation is extremely challenging due to the level of detail it seeks to provide. Stone Ridge Technology, maker of the ECHELON petroleum reservoir simulation software, completed the billion-cell reservoir simulation in 92 minutes using IBM Power Systems.</a:t>
            </a: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241" name="Shape 241"/>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Pct val="25000"/>
                <a:buFontTx/>
                <a:buNone/>
                <a:tabLst/>
                <a:defRPr/>
              </a:pPr>
              <a:t>33</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23629172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chart summarizes and puts the key value propositions of the POWER9 and AC922 launch into perspective with our very bold (and accurate) statements. It’s a nice way to finish (or even start if you want to move the slide) a presentation on the IBM POWER9 story for deep learning and AI.</a:t>
            </a:r>
          </a:p>
          <a:p>
            <a:endParaRPr lang="en-CA" b="0" dirty="0">
              <a:effectLst/>
              <a:latin typeface="Helvetica Neue" panose="02000503000000020004" pitchFamily="2" charset="0"/>
            </a:endParaRPr>
          </a:p>
          <a:p>
            <a:r>
              <a:rPr lang="en-CA" sz="900" b="1" kern="1200" dirty="0">
                <a:solidFill>
                  <a:schemeClr val="tx1"/>
                </a:solidFill>
                <a:effectLst/>
                <a:latin typeface="+mn-lt"/>
                <a:ea typeface="+mn-ea"/>
                <a:cs typeface="+mn-cs"/>
              </a:rPr>
              <a:t>What IBM announced …</a:t>
            </a:r>
          </a:p>
          <a:p>
            <a:r>
              <a:rPr lang="en-CA" sz="900" kern="1200" dirty="0">
                <a:solidFill>
                  <a:schemeClr val="tx1"/>
                </a:solidFill>
                <a:effectLst/>
                <a:latin typeface="+mn-lt"/>
                <a:ea typeface="+mn-ea"/>
                <a:cs typeface="+mn-cs"/>
              </a:rPr>
              <a:t>IBM introduced its next-generation IBM Power Systems infrastructure, incorporating its newly designed POWER9 processor built specifically for compute-intensive AI workloads. Four years in the making, the new systems are capable of improving the training times of deep learning frameworks by nearly 4x, allowing enterprises to build more accurate AI applications faster. The new POWER9-based AC922 systems are the first to embed leading edge technologies, including PCI-Express 4.0, next-generation NVIDIA NVLink 2.0 and OpenCAPI, which combined will accelerate data movement 9.5x faster than PCI-E 3.0 x86 systems.</a:t>
            </a:r>
          </a:p>
          <a:p>
            <a:endParaRPr lang="en-CA" sz="900" kern="1200" dirty="0">
              <a:solidFill>
                <a:schemeClr val="tx1"/>
              </a:solidFill>
              <a:effectLst/>
              <a:latin typeface="+mn-lt"/>
              <a:ea typeface="+mn-ea"/>
              <a:cs typeface="+mn-cs"/>
            </a:endParaRPr>
          </a:p>
          <a:p>
            <a:r>
              <a:rPr lang="en-CA" sz="900" kern="1200" dirty="0">
                <a:solidFill>
                  <a:schemeClr val="tx1"/>
                </a:solidFill>
                <a:effectLst/>
                <a:latin typeface="+mn-lt"/>
                <a:ea typeface="+mn-ea"/>
                <a:cs typeface="+mn-cs"/>
              </a:rPr>
              <a:t>POWER9 is at the heart of what is expected to soon be the most powerful data-intensive supercomputers in the world (expected in 2018), the U.S. Department of Energy’s “Summit” and “Sierra” supercomputers, and has been tapped by Google.</a:t>
            </a:r>
          </a:p>
          <a:p>
            <a:pPr algn="l">
              <a:buFont typeface="Arial" panose="020B0604020202020204" pitchFamily="34" charset="0"/>
              <a:buNone/>
            </a:pPr>
            <a:endParaRPr lang="en-CA" b="0" dirty="0">
              <a:effectLst/>
              <a:latin typeface="Helvetica Neue" panose="02000503000000020004" pitchFamily="2" charset="0"/>
            </a:endParaRPr>
          </a:p>
          <a:p>
            <a:r>
              <a:rPr lang="en-CA" sz="900" b="1" kern="1200" dirty="0">
                <a:solidFill>
                  <a:schemeClr val="tx1"/>
                </a:solidFill>
                <a:effectLst/>
                <a:latin typeface="+mn-lt"/>
                <a:ea typeface="+mn-ea"/>
                <a:cs typeface="+mn-cs"/>
              </a:rPr>
              <a:t>Why this matters …</a:t>
            </a:r>
          </a:p>
          <a:p>
            <a:r>
              <a:rPr lang="en-CA" sz="900" kern="1200" dirty="0">
                <a:solidFill>
                  <a:schemeClr val="tx1"/>
                </a:solidFill>
                <a:effectLst/>
                <a:latin typeface="+mn-lt"/>
                <a:ea typeface="+mn-ea"/>
                <a:cs typeface="+mn-cs"/>
              </a:rPr>
              <a:t>The era of AI demands tremendous processing power and unprecedented speed. If we thought data was big before, the volume of data required to train a deep learning models is almost unfathomable. Today, companies are forced to string together dozens of boxes using a traditional hardware architecture just to start a proof of concept project, and they wind up spending weeks waiting for an outcome. The AC922 delivers exclusive innovations for data scientists to build applications faster, ranging from deep learning insights in scientific research to real-time fraud detection and credit risk analysis.</a:t>
            </a:r>
          </a:p>
          <a:p>
            <a:endParaRPr lang="en-CA" sz="900" kern="1200" dirty="0">
              <a:solidFill>
                <a:schemeClr val="tx1"/>
              </a:solidFill>
              <a:effectLst/>
              <a:latin typeface="+mn-lt"/>
              <a:ea typeface="+mn-ea"/>
              <a:cs typeface="+mn-cs"/>
            </a:endParaRPr>
          </a:p>
          <a:p>
            <a:r>
              <a:rPr lang="en-CA" sz="900" b="1" kern="1200" dirty="0">
                <a:solidFill>
                  <a:schemeClr val="tx1"/>
                </a:solidFill>
                <a:effectLst/>
                <a:latin typeface="+mn-lt"/>
                <a:ea typeface="+mn-ea"/>
                <a:cs typeface="+mn-cs"/>
              </a:rPr>
              <a:t>How IBM can help …</a:t>
            </a:r>
          </a:p>
          <a:p>
            <a:r>
              <a:rPr lang="en-CA" sz="900" kern="1200" dirty="0">
                <a:solidFill>
                  <a:schemeClr val="tx1"/>
                </a:solidFill>
                <a:effectLst/>
                <a:latin typeface="+mn-lt"/>
                <a:ea typeface="+mn-ea"/>
                <a:cs typeface="+mn-cs"/>
              </a:rPr>
              <a:t>IBM is the only vendor that can provide enterprises with an infrastructure that incorporates cutting-edge hardware and software with the latest open-source innovations. With PowerAI, IBM has optimized and simplified the deployment of deep learning frameworks and libraries on the Power architecture, allowing data scientists to be up and running in minutes.</a:t>
            </a:r>
          </a:p>
          <a:p>
            <a:endParaRPr lang="en-CA" sz="9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20AED143-1506-434C-B47D-CBF33F177BE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6747305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charts contain information that you may or may not insert into your storyline.</a:t>
            </a:r>
          </a:p>
        </p:txBody>
      </p:sp>
      <p:sp>
        <p:nvSpPr>
          <p:cNvPr id="4" name="Slide Number Placeholder 3"/>
          <p:cNvSpPr>
            <a:spLocks noGrp="1"/>
          </p:cNvSpPr>
          <p:nvPr>
            <p:ph type="sldNum" sz="quarter" idx="10"/>
          </p:nvPr>
        </p:nvSpPr>
        <p:spPr/>
        <p:txBody>
          <a:bodyPr/>
          <a:lstStyle/>
          <a:p>
            <a:fld id="{18D02FFD-07D4-5C4F-BD77-921008177348}" type="slidenum">
              <a:rPr lang="en-US" smtClean="0"/>
              <a:t>35</a:t>
            </a:fld>
            <a:endParaRPr lang="en-US"/>
          </a:p>
        </p:txBody>
      </p:sp>
    </p:spTree>
    <p:extLst>
      <p:ext uri="{BB962C8B-B14F-4D97-AF65-F5344CB8AC3E}">
        <p14:creationId xmlns:p14="http://schemas.microsoft.com/office/powerpoint/2010/main" val="364325630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489114"/>
          </a:xfrm>
        </p:spPr>
        <p:txBody>
          <a:bodyPr/>
          <a:lstStyle/>
          <a:p>
            <a:r>
              <a:rPr lang="en-US" sz="900" dirty="0"/>
              <a:t>IBM started introducing the new POWER9 server line in 4Q17. As you now know, the POWER9 architecture is designed to be instrumental in accelerating complex analytic and cognitive applications that will help our clients deliver impact in their organizations and industry.</a:t>
            </a:r>
          </a:p>
          <a:p>
            <a:endParaRPr lang="en-US" sz="900" dirty="0"/>
          </a:p>
          <a:p>
            <a:pPr marL="0" marR="0" indent="0" algn="l" defTabSz="685800" rtl="0" eaLnBrk="1" fontAlgn="auto" latinLnBrk="0" hangingPunct="1">
              <a:lnSpc>
                <a:spcPct val="100000"/>
              </a:lnSpc>
              <a:spcBef>
                <a:spcPts val="0"/>
              </a:spcBef>
              <a:spcAft>
                <a:spcPts val="0"/>
              </a:spcAft>
              <a:buClrTx/>
              <a:buSzTx/>
              <a:buFontTx/>
              <a:buNone/>
              <a:tabLst/>
              <a:defRPr/>
            </a:pPr>
            <a:r>
              <a:rPr lang="en-US" sz="900" dirty="0"/>
              <a:t>This slide shows the POWER9 offering roadmap and our plans to introduce POWER9 based architectures across our portfolio (the journey started in 4Q17 and continues in 2018). By now you know about the key system enhancements that POWER9 architecture will deliver: </a:t>
            </a:r>
          </a:p>
          <a:p>
            <a:pPr marL="0" marR="0" indent="0" algn="l" defTabSz="685800" rtl="0" eaLnBrk="1" fontAlgn="auto" latinLnBrk="0" hangingPunct="1">
              <a:lnSpc>
                <a:spcPct val="100000"/>
              </a:lnSpc>
              <a:spcBef>
                <a:spcPts val="0"/>
              </a:spcBef>
              <a:spcAft>
                <a:spcPts val="0"/>
              </a:spcAft>
              <a:buClrTx/>
              <a:buSzTx/>
              <a:buFontTx/>
              <a:buNone/>
              <a:tabLst/>
              <a:defRPr/>
            </a:pPr>
            <a:endParaRPr lang="en-US" dirty="0"/>
          </a:p>
          <a:p>
            <a:pPr marL="171450" marR="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dirty="0"/>
              <a:t>More performance and scale via POWER9 processors</a:t>
            </a:r>
            <a:endParaRPr lang="en-US" dirty="0"/>
          </a:p>
          <a:p>
            <a:pPr marL="171450" marR="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dirty="0"/>
              <a:t>More Memory capacity for in-memory databases</a:t>
            </a:r>
          </a:p>
          <a:p>
            <a:pPr marL="171450" marR="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dirty="0"/>
              <a:t>Reduce latency and improve throughput with enhanced I/O support PCIe Gen4</a:t>
            </a:r>
            <a:endParaRPr lang="en-US" dirty="0"/>
          </a:p>
          <a:p>
            <a:pPr marL="171450" marR="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dirty="0"/>
              <a:t>Integrated NVMe Flash (bootable)</a:t>
            </a:r>
          </a:p>
          <a:p>
            <a:pPr marL="171450" marR="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dirty="0"/>
              <a:t>High-bandwidth (25Gb/s) links for GPU/OpenCAPI acceleration.</a:t>
            </a:r>
          </a:p>
          <a:p>
            <a:pPr marL="0" marR="0" indent="0" algn="l" defTabSz="685800" rtl="0" eaLnBrk="1" fontAlgn="auto" latinLnBrk="0" hangingPunct="1">
              <a:lnSpc>
                <a:spcPct val="100000"/>
              </a:lnSpc>
              <a:spcBef>
                <a:spcPts val="0"/>
              </a:spcBef>
              <a:spcAft>
                <a:spcPts val="0"/>
              </a:spcAft>
              <a:buClrTx/>
              <a:buSzTx/>
              <a:buFontTx/>
              <a:buNone/>
              <a:tabLst/>
              <a:defRPr/>
            </a:pPr>
            <a:endParaRPr lang="en-US" sz="900" b="0" dirty="0"/>
          </a:p>
          <a:p>
            <a:pPr marL="0" marR="0" indent="0" algn="l" defTabSz="685800" rtl="0" eaLnBrk="1" fontAlgn="auto" latinLnBrk="0" hangingPunct="1">
              <a:lnSpc>
                <a:spcPct val="100000"/>
              </a:lnSpc>
              <a:spcBef>
                <a:spcPts val="0"/>
              </a:spcBef>
              <a:spcAft>
                <a:spcPts val="0"/>
              </a:spcAft>
              <a:buClrTx/>
              <a:buSzTx/>
              <a:buFontTx/>
              <a:buNone/>
              <a:tabLst/>
              <a:defRPr/>
            </a:pPr>
            <a:r>
              <a:rPr lang="en-US" sz="900" b="1" dirty="0"/>
              <a:t>2017</a:t>
            </a:r>
          </a:p>
          <a:p>
            <a:pPr>
              <a:defRPr/>
            </a:pPr>
            <a:r>
              <a:rPr lang="en-US" sz="900" b="0" dirty="0"/>
              <a:t>In 4Q17 IBM introduced the first POWER9-based server designed for 1 and 2 socket SMP systems (the focus of the AC922 deck). This release allowed IBM to make the POWER9 technology available to our OpenPOWER partners and clients a 2-socket LC </a:t>
            </a:r>
            <a:r>
              <a:rPr lang="en-US" dirty="0"/>
              <a:t>architecture</a:t>
            </a:r>
            <a:r>
              <a:rPr lang="en-US" sz="900" b="0" dirty="0"/>
              <a:t> for high performance computing (HPC) and high performance data analytics (machine learning, deep learning, BigData, and so on). These first systems are Linux-based and use high bandwidth direct-attach memory.</a:t>
            </a:r>
          </a:p>
          <a:p>
            <a:pPr marL="0" marR="0" indent="0" algn="l" defTabSz="685800" rtl="0" eaLnBrk="1" fontAlgn="auto" latinLnBrk="0" hangingPunct="1">
              <a:lnSpc>
                <a:spcPct val="100000"/>
              </a:lnSpc>
              <a:spcBef>
                <a:spcPts val="0"/>
              </a:spcBef>
              <a:spcAft>
                <a:spcPts val="0"/>
              </a:spcAft>
              <a:buClrTx/>
              <a:buSzTx/>
              <a:buFontTx/>
              <a:buNone/>
              <a:tabLst/>
              <a:defRPr/>
            </a:pPr>
            <a:endParaRPr lang="en-US" sz="900" b="0" dirty="0"/>
          </a:p>
          <a:p>
            <a:pPr marL="0" marR="0" lvl="0" indent="0" algn="l" defTabSz="685800" rtl="0" eaLnBrk="1" fontAlgn="auto" latinLnBrk="0" hangingPunct="1">
              <a:lnSpc>
                <a:spcPct val="100000"/>
              </a:lnSpc>
              <a:spcBef>
                <a:spcPts val="0"/>
              </a:spcBef>
              <a:spcAft>
                <a:spcPts val="0"/>
              </a:spcAft>
              <a:buClrTx/>
              <a:buSzTx/>
              <a:buFontTx/>
              <a:buNone/>
              <a:tabLst/>
              <a:defRPr/>
            </a:pPr>
            <a:r>
              <a:rPr lang="en-US" sz="900" b="1" dirty="0"/>
              <a:t>2018</a:t>
            </a:r>
            <a:endParaRPr lang="en-US" sz="900" b="0" dirty="0"/>
          </a:p>
          <a:p>
            <a:pPr marL="0" marR="0" indent="0" algn="l" defTabSz="685800" rtl="0" eaLnBrk="1" fontAlgn="auto" latinLnBrk="0" hangingPunct="1">
              <a:lnSpc>
                <a:spcPct val="100000"/>
              </a:lnSpc>
              <a:spcBef>
                <a:spcPts val="0"/>
              </a:spcBef>
              <a:spcAft>
                <a:spcPts val="0"/>
              </a:spcAft>
              <a:buClrTx/>
              <a:buSzTx/>
              <a:buFontTx/>
              <a:buNone/>
              <a:tabLst/>
              <a:defRPr/>
            </a:pPr>
            <a:r>
              <a:rPr lang="en-US" sz="900" b="0" dirty="0"/>
              <a:t>So what happens in 2018? In </a:t>
            </a:r>
            <a:r>
              <a:rPr lang="en-US" sz="900" b="1" dirty="0"/>
              <a:t>1H18</a:t>
            </a:r>
            <a:r>
              <a:rPr lang="en-US" sz="900" b="0" dirty="0"/>
              <a:t> the plan is for IBM to introduce 1 and 2 socket entry systems designed </a:t>
            </a:r>
            <a:r>
              <a:rPr lang="en-US" dirty="0"/>
              <a:t>for </a:t>
            </a:r>
            <a:r>
              <a:rPr lang="en-US" sz="900" b="0" dirty="0"/>
              <a:t>AIX and IBM </a:t>
            </a:r>
            <a:r>
              <a:rPr lang="en-US" dirty="0" err="1"/>
              <a:t>i</a:t>
            </a:r>
            <a:r>
              <a:rPr lang="en-US" dirty="0"/>
              <a:t> </a:t>
            </a:r>
            <a:r>
              <a:rPr lang="en-US" sz="900" b="0" dirty="0"/>
              <a:t>core business applications. (Think of these POWER—based servers as the follow-ons to the POWER8-based S822, S824, S814 servers); during this timeframe we will add an additional 2-socket LC offering too.</a:t>
            </a:r>
          </a:p>
          <a:p>
            <a:pPr marL="0" marR="0" indent="0" algn="l" defTabSz="685800" rtl="0" eaLnBrk="1" fontAlgn="auto" latinLnBrk="0" hangingPunct="1">
              <a:lnSpc>
                <a:spcPct val="100000"/>
              </a:lnSpc>
              <a:spcBef>
                <a:spcPts val="0"/>
              </a:spcBef>
              <a:spcAft>
                <a:spcPts val="0"/>
              </a:spcAft>
              <a:buClrTx/>
              <a:buSzTx/>
              <a:buFontTx/>
              <a:buNone/>
              <a:tabLst/>
              <a:defRPr/>
            </a:pPr>
            <a:endParaRPr lang="en-US" sz="900" b="0" dirty="0"/>
          </a:p>
          <a:p>
            <a:pPr>
              <a:defRPr/>
            </a:pPr>
            <a:r>
              <a:rPr lang="en-US" sz="900" b="0" dirty="0"/>
              <a:t>By </a:t>
            </a:r>
            <a:r>
              <a:rPr lang="en-US" sz="900" b="1" dirty="0"/>
              <a:t>mid-2018</a:t>
            </a:r>
            <a:r>
              <a:rPr lang="en-US" sz="900" b="0" dirty="0"/>
              <a:t> </a:t>
            </a:r>
            <a:r>
              <a:rPr lang="en-US" dirty="0"/>
              <a:t>IBM </a:t>
            </a:r>
            <a:r>
              <a:rPr lang="en-US" sz="900" b="0" dirty="0"/>
              <a:t>plans is to introduce more POWER9-based </a:t>
            </a:r>
            <a:r>
              <a:rPr lang="en-US" dirty="0"/>
              <a:t>architecture … it’ll be </a:t>
            </a:r>
            <a:r>
              <a:rPr lang="en-US" sz="900" b="0" dirty="0"/>
              <a:t>focused on large-scale multi-socket (4 to 16 sockets) SMP systems and this will manifest itself through delivery of mid-range 4 socket 4U enterprise-class POWER9 servers (which will be the follow on to the POWER8-based E850C server). This new POWER9 infrastructure is aimed at large-scale requirements and utilizes buffered memory with industry standard DIMMs. These systems will support AIX and Linux-based applications.</a:t>
            </a:r>
          </a:p>
          <a:p>
            <a:pPr marL="0" marR="0" indent="0" algn="l" defTabSz="685800" rtl="0" eaLnBrk="1" fontAlgn="auto" latinLnBrk="0" hangingPunct="1">
              <a:lnSpc>
                <a:spcPct val="100000"/>
              </a:lnSpc>
              <a:spcBef>
                <a:spcPts val="0"/>
              </a:spcBef>
              <a:spcAft>
                <a:spcPts val="0"/>
              </a:spcAft>
              <a:buClrTx/>
              <a:buSzTx/>
              <a:buFontTx/>
              <a:buNone/>
              <a:tabLst/>
              <a:defRPr/>
            </a:pPr>
            <a:endParaRPr lang="en-US" sz="900" b="0" dirty="0"/>
          </a:p>
          <a:p>
            <a:pPr>
              <a:defRPr/>
            </a:pPr>
            <a:r>
              <a:rPr lang="en-US" sz="900" b="1" dirty="0"/>
              <a:t>2H18 </a:t>
            </a:r>
            <a:r>
              <a:rPr lang="en-US" sz="900" b="0" dirty="0"/>
              <a:t>will see IBM boisterously announce the flagship servers of the POWER9 portfolio … the high-end POWER9-based “stuff” if you will. This state of the server will scale from 4 to 16 sockets with an enhanced module design. This </a:t>
            </a:r>
            <a:r>
              <a:rPr lang="en-US" dirty="0"/>
              <a:t>architecture</a:t>
            </a:r>
            <a:r>
              <a:rPr lang="en-US" sz="900" b="0" dirty="0"/>
              <a:t> will offer the highest level of scalability performance, robustness, and so on and is suited for clients with the most demanding Linux, IBM </a:t>
            </a:r>
            <a:r>
              <a:rPr lang="en-US" sz="900" b="0" dirty="0" err="1"/>
              <a:t>i</a:t>
            </a:r>
            <a:r>
              <a:rPr lang="en-US" sz="900" b="0" dirty="0"/>
              <a:t>, and AIX applications.</a:t>
            </a:r>
          </a:p>
          <a:p>
            <a:pPr marL="0" marR="0" indent="0" algn="l" defTabSz="685800" rtl="0" eaLnBrk="1" fontAlgn="auto" latinLnBrk="0" hangingPunct="1">
              <a:lnSpc>
                <a:spcPct val="100000"/>
              </a:lnSpc>
              <a:spcBef>
                <a:spcPts val="0"/>
              </a:spcBef>
              <a:spcAft>
                <a:spcPts val="0"/>
              </a:spcAft>
              <a:buClrTx/>
              <a:buSzTx/>
              <a:buFontTx/>
              <a:buNone/>
              <a:tabLst/>
              <a:defRPr/>
            </a:pPr>
            <a:endParaRPr lang="en-US" sz="900" b="0" dirty="0"/>
          </a:p>
          <a:p>
            <a:pPr marL="0" marR="0" indent="0" algn="l" defTabSz="685800" rtl="0" eaLnBrk="1" fontAlgn="auto" latinLnBrk="0" hangingPunct="1">
              <a:lnSpc>
                <a:spcPct val="100000"/>
              </a:lnSpc>
              <a:spcBef>
                <a:spcPts val="0"/>
              </a:spcBef>
              <a:spcAft>
                <a:spcPts val="0"/>
              </a:spcAft>
              <a:buClrTx/>
              <a:buSzTx/>
              <a:buFontTx/>
              <a:buNone/>
              <a:tabLst/>
              <a:defRPr/>
            </a:pPr>
            <a:r>
              <a:rPr lang="en-US" sz="900" b="1" dirty="0"/>
              <a:t>Upgrades and Multi-Generational Support: IBM intends to offer clients with POWER E870/E870C/E880/E880C systems a smoother migration path to POWER9-based systems as they become available.</a:t>
            </a:r>
          </a:p>
          <a:p>
            <a:pPr marL="0" marR="0" indent="0" algn="l" defTabSz="685800" rtl="0" eaLnBrk="1" fontAlgn="auto" latinLnBrk="0" hangingPunct="1">
              <a:lnSpc>
                <a:spcPct val="100000"/>
              </a:lnSpc>
              <a:spcBef>
                <a:spcPts val="0"/>
              </a:spcBef>
              <a:spcAft>
                <a:spcPts val="0"/>
              </a:spcAft>
              <a:buClrTx/>
              <a:buSzTx/>
              <a:buFontTx/>
              <a:buNone/>
              <a:tabLst/>
              <a:defRPr/>
            </a:pPr>
            <a:endParaRPr lang="en-US" sz="900" b="1" dirty="0"/>
          </a:p>
          <a:p>
            <a:pPr>
              <a:defRPr/>
            </a:pPr>
            <a:r>
              <a:rPr lang="en-US" sz="900" b="0" dirty="0"/>
              <a:t>There will be upgrade paths to the high-end POWER9 </a:t>
            </a:r>
            <a:r>
              <a:rPr lang="en-US" dirty="0"/>
              <a:t>architecture</a:t>
            </a:r>
            <a:r>
              <a:rPr lang="en-US" sz="900" b="0" dirty="0"/>
              <a:t> from existing POWER8-based E870/E870C/E880/E880C systems. Upgrades to POWER9 will be similar to what you are used to </a:t>
            </a:r>
            <a:r>
              <a:rPr lang="en-US" dirty="0"/>
              <a:t>with </a:t>
            </a:r>
            <a:r>
              <a:rPr lang="en-US" sz="900" b="0" dirty="0"/>
              <a:t>past generational upgrades with programs that allow you to preserve an existing POWER8 serial number. Having an upgrade to POWER9 from a recently purchased POWER8 systems (for example, 1-2 years) can allow a client to write-off the remaining value of their POWER8 system investment when they deploy POWER9. The client simply adds the POWER9 upgrade charge to the book value of the POWER8 system asset when they install the upgrade.</a:t>
            </a:r>
          </a:p>
          <a:p>
            <a:pPr marL="0" marR="0" indent="0" algn="l" defTabSz="685800" rtl="0" eaLnBrk="1" fontAlgn="auto" latinLnBrk="0" hangingPunct="1">
              <a:lnSpc>
                <a:spcPct val="100000"/>
              </a:lnSpc>
              <a:spcBef>
                <a:spcPts val="0"/>
              </a:spcBef>
              <a:spcAft>
                <a:spcPts val="0"/>
              </a:spcAft>
              <a:buClrTx/>
              <a:buSzTx/>
              <a:buFontTx/>
              <a:buNone/>
              <a:tabLst/>
              <a:defRPr/>
            </a:pPr>
            <a:endParaRPr lang="en-US" sz="900" b="0" dirty="0"/>
          </a:p>
          <a:p>
            <a:pPr>
              <a:defRPr/>
            </a:pPr>
            <a:r>
              <a:rPr lang="en-US" sz="900" b="0" dirty="0"/>
              <a:t>In addition, POWER9 high-end systems may interoperate in a Power Enterprise Pools with POWER8-based E870/E880/E870C/E880C systems. </a:t>
            </a:r>
            <a:r>
              <a:rPr lang="en-US" dirty="0"/>
              <a:t>Power Enterprise Pools helps optimize availability, flexibility, and reduce overall system costs and can be a very effective tool for transitioning a client’s heterogeneous infrastructure to a new POWER generation. </a:t>
            </a:r>
            <a:r>
              <a:rPr lang="en-US" sz="900" b="0" dirty="0"/>
              <a:t>Power Enterprise Pools were designed to allow clients to share resources and support interoperability between discrete POWER technology generation (N-1 … which means three are no plans to enable POWER7 or POWER7+ systems to interoperate in a Power Enterprise Pool simultaneously with a POWER9 server. Clients that have remaining POWER7+ 770 or 780 systems in a Power Enterprise Pool that also has POWER8-based E8xxx servers are encouraged to migrate/upgrade or decommission these asset prior to deploying POWER9 serve within the same Power Enterprise Pool to ensure a smooth transition).</a:t>
            </a:r>
          </a:p>
          <a:p>
            <a:pPr marL="0" marR="0" indent="0" algn="l" defTabSz="685800" rtl="0" eaLnBrk="1" fontAlgn="auto" latinLnBrk="0" hangingPunct="1">
              <a:lnSpc>
                <a:spcPct val="100000"/>
              </a:lnSpc>
              <a:spcBef>
                <a:spcPts val="0"/>
              </a:spcBef>
              <a:spcAft>
                <a:spcPts val="0"/>
              </a:spcAft>
              <a:buClrTx/>
              <a:buSzTx/>
              <a:buFontTx/>
              <a:buNone/>
              <a:tabLst/>
              <a:defRPr/>
            </a:pPr>
            <a:endParaRPr lang="en-US" sz="900" b="0" dirty="0"/>
          </a:p>
          <a:p>
            <a:pPr marL="0" marR="0" indent="0" algn="l" defTabSz="685800" rtl="0" eaLnBrk="1" fontAlgn="auto" latinLnBrk="0" hangingPunct="1">
              <a:lnSpc>
                <a:spcPct val="100000"/>
              </a:lnSpc>
              <a:spcBef>
                <a:spcPts val="0"/>
              </a:spcBef>
              <a:spcAft>
                <a:spcPts val="0"/>
              </a:spcAft>
              <a:buClrTx/>
              <a:buSzTx/>
              <a:buFontTx/>
              <a:buNone/>
              <a:tabLst/>
              <a:defRPr/>
            </a:pPr>
            <a:r>
              <a:rPr lang="en-US" sz="900" b="0" dirty="0"/>
              <a:t>It’s also important to note that clients who have purchased POWER8 with Mobile Processor and Memory Activations can preserve their investments in these resources by not only sharing them (operationally) between POWER8 and POWER9 servers, but they can also convert or re-allocate these feature assets to another POWER9 system in the Power Enterprise Pool if they wish … at no additional charge … if they were initially purchased on the POWER8 system.</a:t>
            </a:r>
          </a:p>
        </p:txBody>
      </p:sp>
      <p:sp>
        <p:nvSpPr>
          <p:cNvPr id="4" name="Slide Number Placeholder 3"/>
          <p:cNvSpPr>
            <a:spLocks noGrp="1"/>
          </p:cNvSpPr>
          <p:nvPr>
            <p:ph type="sldNum" sz="quarter" idx="10"/>
          </p:nvPr>
        </p:nvSpPr>
        <p:spPr/>
        <p:txBody>
          <a:bodyPr/>
          <a:lstStyle/>
          <a:p>
            <a:fld id="{18D02FFD-07D4-5C4F-BD77-921008177348}" type="slidenum">
              <a:rPr lang="en-US" smtClean="0"/>
              <a:t>36</a:t>
            </a:fld>
            <a:endParaRPr lang="en-US"/>
          </a:p>
        </p:txBody>
      </p:sp>
    </p:spTree>
    <p:extLst>
      <p:ext uri="{BB962C8B-B14F-4D97-AF65-F5344CB8AC3E}">
        <p14:creationId xmlns:p14="http://schemas.microsoft.com/office/powerpoint/2010/main" val="94549592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Calibri" panose="020F0502020204030204" pitchFamily="34" charset="0"/>
                <a:cs typeface="Calibri" panose="020F0502020204030204" pitchFamily="34" charset="0"/>
              </a:rPr>
              <a:t>*** UNTIL IT BECOMES GENERALLY AVAILABLE IN 2Q18, THIS SLIDE IS NOT TO BE SHARED WITH CLIENTS OR COMMUNICATED EXTERNALLY. ***</a:t>
            </a:r>
          </a:p>
          <a:p>
            <a:endParaRPr lang="en-US" sz="1200" b="1" dirty="0">
              <a:latin typeface="Calibri" panose="020F0502020204030204" pitchFamily="34" charset="0"/>
              <a:cs typeface="Calibri" panose="020F0502020204030204" pitchFamily="3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r>
              <a:rPr lang="en-US" sz="1200" b="1" i="0" dirty="0">
                <a:ea typeface=""/>
              </a:rPr>
              <a:t>IBM will Continue to deliver on the industry leading roadmap of leadership platforms with our 3</a:t>
            </a:r>
            <a:r>
              <a:rPr lang="en-US" sz="1200" b="1" i="0" baseline="30000" dirty="0">
                <a:ea typeface=""/>
              </a:rPr>
              <a:t>rd</a:t>
            </a:r>
            <a:r>
              <a:rPr lang="en-US" sz="1200" b="1" i="0" dirty="0">
                <a:ea typeface=""/>
              </a:rPr>
              <a:t> generation Big Data &amp; High Performance Analytics server throughout 2018.</a:t>
            </a:r>
            <a:endParaRPr lang="en-US" sz="1200" b="1" i="0" dirty="0">
              <a:latin typeface="Calibri" panose="020F0502020204030204" pitchFamily="34" charset="0"/>
            </a:endParaRPr>
          </a:p>
          <a:p>
            <a:endParaRPr lang="en-US" sz="1200" dirty="0">
              <a:latin typeface="Calibri" panose="020F0502020204030204" pitchFamily="34" charset="0"/>
              <a:cs typeface="Calibri" panose="020F0502020204030204" pitchFamily="34" charset="0"/>
            </a:endParaRPr>
          </a:p>
          <a:p>
            <a:r>
              <a:rPr lang="en-US" sz="1200" dirty="0">
                <a:latin typeface="Calibri" panose="020F0502020204030204" pitchFamily="34" charset="0"/>
                <a:cs typeface="Calibri" panose="020F0502020204030204" pitchFamily="34" charset="0"/>
              </a:rPr>
              <a:t>If you get asked questions, use the above</a:t>
            </a:r>
            <a:r>
              <a:rPr lang="en-US" sz="1200" baseline="0" dirty="0">
                <a:latin typeface="Calibri" panose="020F0502020204030204" pitchFamily="34" charset="0"/>
                <a:cs typeface="Calibri" panose="020F0502020204030204" pitchFamily="34" charset="0"/>
              </a:rPr>
              <a:t> specs to generally describe the 2U and 1U systems that are planned to come out in 2Q18 … these servers will be used for the next iteration of IBM’s Hyperconverged Systems Power by Nutanix offering. (There will be additional enablement on this specific </a:t>
            </a:r>
            <a:r>
              <a:rPr lang="en-US" altLang="en-US" sz="1200" dirty="0">
                <a:latin typeface="Calibri" charset="0"/>
                <a:ea typeface="ＭＳ Ｐゴシック" charset="-128"/>
              </a:rPr>
              <a:t>infrastructure</a:t>
            </a:r>
            <a:r>
              <a:rPr lang="en-US" sz="1200" baseline="0" dirty="0">
                <a:latin typeface="Calibri" panose="020F0502020204030204" pitchFamily="34" charset="0"/>
                <a:cs typeface="Calibri" panose="020F0502020204030204" pitchFamily="34" charset="0"/>
              </a:rPr>
              <a:t> too).</a:t>
            </a:r>
          </a:p>
          <a:p>
            <a:endParaRPr lang="en-US" sz="1200" baseline="0" dirty="0">
              <a:latin typeface="Calibri" panose="020F0502020204030204" pitchFamily="34" charset="0"/>
              <a:cs typeface="Calibri" panose="020F0502020204030204" pitchFamily="34" charset="0"/>
            </a:endParaRPr>
          </a:p>
          <a:p>
            <a:r>
              <a:rPr lang="en-US" sz="1200" baseline="0" dirty="0">
                <a:latin typeface="Calibri" panose="020F0502020204030204" pitchFamily="34" charset="0"/>
                <a:cs typeface="Calibri" panose="020F0502020204030204" pitchFamily="34" charset="0"/>
              </a:rPr>
              <a:t>“Boston” (the LC922/921) will represent IBM 3</a:t>
            </a:r>
            <a:r>
              <a:rPr lang="en-US" sz="1200" baseline="30000" dirty="0">
                <a:latin typeface="Calibri" panose="020F0502020204030204" pitchFamily="34" charset="0"/>
                <a:cs typeface="Calibri" panose="020F0502020204030204" pitchFamily="34" charset="0"/>
              </a:rPr>
              <a:t>rd</a:t>
            </a:r>
            <a:r>
              <a:rPr lang="en-US" sz="1200" baseline="0" dirty="0">
                <a:latin typeface="Calibri" panose="020F0502020204030204" pitchFamily="34" charset="0"/>
                <a:cs typeface="Calibri" panose="020F0502020204030204" pitchFamily="34" charset="0"/>
              </a:rPr>
              <a:t> generation of Big Data </a:t>
            </a:r>
            <a:r>
              <a:rPr lang="en-US" altLang="en-US" sz="1200" dirty="0">
                <a:latin typeface="Calibri" charset="0"/>
                <a:ea typeface="ＭＳ Ｐゴシック" charset="-128"/>
              </a:rPr>
              <a:t>infrastructure</a:t>
            </a:r>
            <a:r>
              <a:rPr lang="en-US" sz="1200" baseline="0" dirty="0">
                <a:latin typeface="Calibri" panose="020F0502020204030204" pitchFamily="34" charset="0"/>
                <a:cs typeface="Calibri" panose="020F0502020204030204" pitchFamily="34" charset="0"/>
              </a:rPr>
              <a:t> in the marketplace; this </a:t>
            </a:r>
            <a:r>
              <a:rPr lang="en-US" altLang="en-US" sz="1200" dirty="0">
                <a:latin typeface="Calibri" charset="0"/>
                <a:ea typeface="ＭＳ Ｐゴシック" charset="-128"/>
              </a:rPr>
              <a:t>infrastructure</a:t>
            </a:r>
            <a:r>
              <a:rPr lang="en-US" sz="1200" baseline="0" dirty="0">
                <a:latin typeface="Calibri" panose="020F0502020204030204" pitchFamily="34" charset="0"/>
                <a:cs typeface="Calibri" panose="020F0502020204030204" pitchFamily="34" charset="0"/>
              </a:rPr>
              <a:t> will see increased storage and memory capacity, add 2</a:t>
            </a:r>
            <a:r>
              <a:rPr lang="en-US" sz="1200" baseline="30000" dirty="0">
                <a:latin typeface="Calibri" panose="020F0502020204030204" pitchFamily="34" charset="0"/>
                <a:cs typeface="Calibri" panose="020F0502020204030204" pitchFamily="34" charset="0"/>
              </a:rPr>
              <a:t>nd</a:t>
            </a:r>
            <a:r>
              <a:rPr lang="en-US" sz="1200" baseline="0" dirty="0">
                <a:latin typeface="Calibri" panose="020F0502020204030204" pitchFamily="34" charset="0"/>
                <a:cs typeface="Calibri" panose="020F0502020204030204" pitchFamily="34" charset="0"/>
              </a:rPr>
              <a:t> generation </a:t>
            </a:r>
            <a:r>
              <a:rPr lang="en-US" sz="1200" dirty="0">
                <a:latin typeface="Calibri" panose="020F0502020204030204" pitchFamily="34" charset="0"/>
                <a:cs typeface="Calibri" panose="020F0502020204030204" pitchFamily="34" charset="0"/>
              </a:rPr>
              <a:t>CAPI</a:t>
            </a:r>
            <a:r>
              <a:rPr lang="en-US" sz="1200" baseline="0" dirty="0">
                <a:latin typeface="Calibri" panose="020F0502020204030204" pitchFamily="34" charset="0"/>
                <a:cs typeface="Calibri" panose="020F0502020204030204" pitchFamily="34" charset="0"/>
              </a:rPr>
              <a:t>, add more bandwidth with PCIe Gen IO, and increase the POWER9 processing core count to 20 per socket (with SMT4). All in all, this </a:t>
            </a:r>
            <a:r>
              <a:rPr lang="en-US" altLang="en-US" sz="1200" dirty="0">
                <a:latin typeface="Calibri" charset="0"/>
                <a:ea typeface="ＭＳ Ｐゴシック" charset="-128"/>
              </a:rPr>
              <a:t>infrastructure</a:t>
            </a:r>
            <a:r>
              <a:rPr lang="en-US" sz="1200" baseline="0" dirty="0">
                <a:latin typeface="Calibri" panose="020F0502020204030204" pitchFamily="34" charset="0"/>
                <a:cs typeface="Calibri" panose="020F0502020204030204" pitchFamily="34" charset="0"/>
              </a:rPr>
              <a:t> provides balanced compute with ample storage.  </a:t>
            </a:r>
            <a:endParaRPr lang="en-US" sz="1200" dirty="0">
              <a:latin typeface="Calibri" panose="020F0502020204030204" pitchFamily="34" charset="0"/>
              <a:cs typeface="Calibri" panose="020F0502020204030204" pitchFamily="34" charset="0"/>
            </a:endParaRPr>
          </a:p>
          <a:p>
            <a:endParaRPr lang="en-US" sz="1200" dirty="0"/>
          </a:p>
        </p:txBody>
      </p:sp>
      <p:sp>
        <p:nvSpPr>
          <p:cNvPr id="4" name="Slide Number Placeholder 3"/>
          <p:cNvSpPr>
            <a:spLocks noGrp="1"/>
          </p:cNvSpPr>
          <p:nvPr>
            <p:ph type="sldNum" sz="quarter" idx="10"/>
          </p:nvPr>
        </p:nvSpPr>
        <p:spPr/>
        <p:txBody>
          <a:bodyPr/>
          <a:lstStyle/>
          <a:p>
            <a:fld id="{18D02FFD-07D4-5C4F-BD77-921008177348}" type="slidenum">
              <a:rPr lang="en-US" smtClean="0"/>
              <a:t>37</a:t>
            </a:fld>
            <a:endParaRPr lang="en-US"/>
          </a:p>
        </p:txBody>
      </p:sp>
    </p:spTree>
    <p:extLst>
      <p:ext uri="{BB962C8B-B14F-4D97-AF65-F5344CB8AC3E}">
        <p14:creationId xmlns:p14="http://schemas.microsoft.com/office/powerpoint/2010/main" val="198934984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sz="900" dirty="0"/>
              <a:t>IBM introduced an A</a:t>
            </a:r>
            <a:r>
              <a:rPr lang="en-US" sz="900" baseline="0" dirty="0"/>
              <a:t>ccelerated Power Infrastructure roadmap in 2014 and since that introduction, we have delivered an unmatched set of innovations into the marketplace that has had the effect of accelerating BigData and analytics workloads. You can see the epochs of these innovations on this slide. </a:t>
            </a:r>
          </a:p>
          <a:p>
            <a:pPr marL="0" marR="0" indent="0" algn="l" defTabSz="685800" rtl="0" eaLnBrk="1" fontAlgn="auto" latinLnBrk="0" hangingPunct="1">
              <a:lnSpc>
                <a:spcPct val="100000"/>
              </a:lnSpc>
              <a:spcBef>
                <a:spcPts val="0"/>
              </a:spcBef>
              <a:spcAft>
                <a:spcPts val="0"/>
              </a:spcAft>
              <a:buClrTx/>
              <a:buSzTx/>
              <a:buFontTx/>
              <a:buNone/>
              <a:tabLst/>
              <a:defRPr/>
            </a:pPr>
            <a:endParaRPr lang="en-US" sz="900" baseline="0" dirty="0"/>
          </a:p>
          <a:p>
            <a:pPr marL="0" marR="0" indent="0" algn="l" defTabSz="685800" rtl="0" eaLnBrk="1" fontAlgn="auto" latinLnBrk="0" hangingPunct="1">
              <a:lnSpc>
                <a:spcPct val="100000"/>
              </a:lnSpc>
              <a:spcBef>
                <a:spcPts val="0"/>
              </a:spcBef>
              <a:spcAft>
                <a:spcPts val="0"/>
              </a:spcAft>
              <a:buClrTx/>
              <a:buSzTx/>
              <a:buFontTx/>
              <a:buNone/>
              <a:tabLst/>
              <a:defRPr/>
            </a:pPr>
            <a:r>
              <a:rPr lang="en-US" sz="900" baseline="0" dirty="0"/>
              <a:t>It’s important too understand that these game-changing innovations aren’t just because IBM is investing in infrastructure for cognitive computing, but it’s also because of the OpenPOWER foundation that invites collaboration around high performance computing. Think of the innovations delivered to the marketplace through open source (Hadoop, Linux, XML, and many more), the same benefits hold true for infrastructure.</a:t>
            </a:r>
          </a:p>
          <a:p>
            <a:pPr marL="0" marR="0" indent="0" algn="l" defTabSz="685800" rtl="0" eaLnBrk="1" fontAlgn="auto" latinLnBrk="0" hangingPunct="1">
              <a:lnSpc>
                <a:spcPct val="100000"/>
              </a:lnSpc>
              <a:spcBef>
                <a:spcPts val="0"/>
              </a:spcBef>
              <a:spcAft>
                <a:spcPts val="0"/>
              </a:spcAft>
              <a:buClrTx/>
              <a:buSzTx/>
              <a:buFontTx/>
              <a:buNone/>
              <a:tabLst/>
              <a:defRPr/>
            </a:pPr>
            <a:endParaRPr lang="en-US" sz="900" baseline="0" dirty="0"/>
          </a:p>
          <a:p>
            <a:pPr marL="0" marR="0" indent="0" algn="l" defTabSz="685800" rtl="0" eaLnBrk="1" fontAlgn="auto" latinLnBrk="0" hangingPunct="1">
              <a:lnSpc>
                <a:spcPct val="100000"/>
              </a:lnSpc>
              <a:spcBef>
                <a:spcPts val="0"/>
              </a:spcBef>
              <a:spcAft>
                <a:spcPts val="0"/>
              </a:spcAft>
              <a:buClrTx/>
              <a:buSzTx/>
              <a:buFontTx/>
              <a:buNone/>
              <a:tabLst/>
              <a:defRPr/>
            </a:pPr>
            <a:r>
              <a:rPr lang="en-US" sz="900" baseline="0" dirty="0"/>
              <a:t>This slide shows some of the innovations IBM has delivered in the last couple of years. In 2015, IBM introduced the POWER S822LC server – this was the first Linux on Power server that was “designed and cost optimized” for deep learning workloads.</a:t>
            </a:r>
          </a:p>
          <a:p>
            <a:pPr marL="0" marR="0" indent="0" algn="l" defTabSz="685800" rtl="0" eaLnBrk="1" fontAlgn="auto" latinLnBrk="0" hangingPunct="1">
              <a:lnSpc>
                <a:spcPct val="100000"/>
              </a:lnSpc>
              <a:spcBef>
                <a:spcPts val="0"/>
              </a:spcBef>
              <a:spcAft>
                <a:spcPts val="0"/>
              </a:spcAft>
              <a:buClrTx/>
              <a:buSzTx/>
              <a:buFontTx/>
              <a:buNone/>
              <a:tabLst/>
              <a:defRPr/>
            </a:pPr>
            <a:endParaRPr lang="en-US" sz="900" baseline="0" dirty="0"/>
          </a:p>
          <a:p>
            <a:pPr marL="0" marR="0" indent="0" algn="l" defTabSz="685800" rtl="0" eaLnBrk="1" fontAlgn="auto" latinLnBrk="0" hangingPunct="1">
              <a:lnSpc>
                <a:spcPct val="100000"/>
              </a:lnSpc>
              <a:spcBef>
                <a:spcPts val="0"/>
              </a:spcBef>
              <a:spcAft>
                <a:spcPts val="0"/>
              </a:spcAft>
              <a:buClrTx/>
              <a:buSzTx/>
              <a:buFontTx/>
              <a:buNone/>
              <a:tabLst/>
              <a:defRPr/>
            </a:pPr>
            <a:r>
              <a:rPr lang="en-US" sz="900" baseline="0" dirty="0"/>
              <a:t>In 2016, the IBM Power server line took a significant step forward and changed the game for accelerated computing infrastructure with the introduction of the POWER </a:t>
            </a:r>
            <a:r>
              <a:rPr lang="en-US" altLang="en-US" sz="900" b="0" dirty="0">
                <a:solidFill>
                  <a:schemeClr val="tx1"/>
                </a:solidFill>
                <a:latin typeface="+mn-lt"/>
              </a:rPr>
              <a:t>S822LC for HPC</a:t>
            </a:r>
            <a:r>
              <a:rPr lang="en-US" altLang="en-US" sz="900" b="0" baseline="0" dirty="0">
                <a:solidFill>
                  <a:schemeClr val="tx1"/>
                </a:solidFill>
                <a:latin typeface="+mn-lt"/>
              </a:rPr>
              <a:t> server (codenamed “Minsky”) that was specifically designed for cognitive computing and deep learning workloads. This server was the industry’s first server with NVIDIA’s NVLink technology (generation 1 at the time) between the processor and the accelerator (it also came with both air and water cooled options).</a:t>
            </a:r>
          </a:p>
          <a:p>
            <a:pPr marL="0" marR="0" indent="0" algn="l" defTabSz="685800" rtl="0" eaLnBrk="1" fontAlgn="auto" latinLnBrk="0" hangingPunct="1">
              <a:lnSpc>
                <a:spcPct val="100000"/>
              </a:lnSpc>
              <a:spcBef>
                <a:spcPts val="0"/>
              </a:spcBef>
              <a:spcAft>
                <a:spcPts val="0"/>
              </a:spcAft>
              <a:buClrTx/>
              <a:buSzTx/>
              <a:buFontTx/>
              <a:buNone/>
              <a:tabLst/>
              <a:defRPr/>
            </a:pPr>
            <a:endParaRPr lang="en-US" altLang="en-US" sz="900" b="0" baseline="0" dirty="0">
              <a:solidFill>
                <a:schemeClr val="tx1"/>
              </a:solidFill>
              <a:latin typeface="+mn-lt"/>
            </a:endParaRPr>
          </a:p>
          <a:p>
            <a:pPr marL="0" marR="0" indent="0" algn="l" defTabSz="685800" rtl="0" eaLnBrk="1" fontAlgn="auto" latinLnBrk="0" hangingPunct="1">
              <a:lnSpc>
                <a:spcPct val="100000"/>
              </a:lnSpc>
              <a:spcBef>
                <a:spcPts val="0"/>
              </a:spcBef>
              <a:spcAft>
                <a:spcPts val="0"/>
              </a:spcAft>
              <a:buClrTx/>
              <a:buSzTx/>
              <a:buFontTx/>
              <a:buNone/>
              <a:tabLst/>
              <a:defRPr/>
            </a:pPr>
            <a:r>
              <a:rPr lang="en-US" altLang="en-US" sz="900" b="0" baseline="0" dirty="0">
                <a:solidFill>
                  <a:schemeClr val="tx1"/>
                </a:solidFill>
                <a:latin typeface="+mn-lt"/>
              </a:rPr>
              <a:t>IBM POWER’s current accelerated infrastructure roadmap extends beyond 2020 where IBM will continue to demonstrate continued differentiation through innovation with higher data fan with interfaces both with IO and memory which includes new memory architectures all in a more dense design.</a:t>
            </a:r>
            <a:endParaRPr lang="en-US" altLang="en-US" sz="900" b="0" dirty="0">
              <a:solidFill>
                <a:schemeClr val="tx1"/>
              </a:solidFill>
              <a:latin typeface="+mn-lt"/>
            </a:endParaRPr>
          </a:p>
        </p:txBody>
      </p:sp>
      <p:sp>
        <p:nvSpPr>
          <p:cNvPr id="4" name="Slide Number Placeholder 3"/>
          <p:cNvSpPr>
            <a:spLocks noGrp="1"/>
          </p:cNvSpPr>
          <p:nvPr>
            <p:ph type="sldNum" sz="quarter" idx="10"/>
          </p:nvPr>
        </p:nvSpPr>
        <p:spPr/>
        <p:txBody>
          <a:bodyPr/>
          <a:lstStyle/>
          <a:p>
            <a:fld id="{18D02FFD-07D4-5C4F-BD77-921008177348}" type="slidenum">
              <a:rPr lang="en-US" smtClean="0"/>
              <a:t>38</a:t>
            </a:fld>
            <a:endParaRPr lang="en-US"/>
          </a:p>
        </p:txBody>
      </p:sp>
    </p:spTree>
    <p:extLst>
      <p:ext uri="{BB962C8B-B14F-4D97-AF65-F5344CB8AC3E}">
        <p14:creationId xmlns:p14="http://schemas.microsoft.com/office/powerpoint/2010/main" val="50438160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Rot="1" noChangeAspect="1" noChangeArrowheads="1" noTextEdit="1"/>
          </p:cNvSpPr>
          <p:nvPr>
            <p:ph type="sldImg"/>
          </p:nvPr>
        </p:nvSpPr>
        <p:spPr>
          <a:xfrm>
            <a:off x="381000" y="684213"/>
            <a:ext cx="6096000" cy="3429000"/>
          </a:xfrm>
        </p:spPr>
      </p:sp>
      <p:sp>
        <p:nvSpPr>
          <p:cNvPr id="44035" name="Rectangle 3"/>
          <p:cNvSpPr>
            <a:spLocks noGrp="1" noChangeArrowheads="1"/>
          </p:cNvSpPr>
          <p:nvPr>
            <p:ph type="body" idx="1"/>
          </p:nvPr>
        </p:nvSpPr>
        <p:spPr>
          <a:xfrm>
            <a:off x="685800" y="4343400"/>
            <a:ext cx="5486400" cy="41163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lIns="91414" tIns="45706" rIns="91414" bIns="45706"/>
          <a:lstStyle/>
          <a:p>
            <a:pPr eaLnBrk="1" hangingPunct="1"/>
            <a:r>
              <a:rPr lang="en-US" altLang="en-US" sz="1200" dirty="0">
                <a:latin typeface="Calibri" charset="0"/>
                <a:ea typeface="ＭＳ Ｐゴシック" charset="-128"/>
              </a:rPr>
              <a:t>This slide shows some of the potential transition scenarios that can help optimize IT spend and opportunities for innovation as clients move to new Power-based infrastructure … from their existing POWER7 and POWER8 infrastructure investments. The basic proposition is that resources (money and time spent to maintain exiting POWER7 systems may be better utilized towards POWER8 system deployment and future POWER9 upgrades.</a:t>
            </a:r>
          </a:p>
          <a:p>
            <a:pPr eaLnBrk="1" hangingPunct="1"/>
            <a:endParaRPr lang="en-US" altLang="en-US" sz="1200" dirty="0">
              <a:latin typeface="Calibri" charset="0"/>
              <a:ea typeface="ＭＳ Ｐゴシック" charset="-128"/>
            </a:endParaRPr>
          </a:p>
          <a:p>
            <a:pPr eaLnBrk="1" hangingPunct="1"/>
            <a:r>
              <a:rPr lang="en-US" altLang="en-US" sz="1200" dirty="0">
                <a:latin typeface="Calibri" charset="0"/>
                <a:ea typeface="ＭＳ Ｐゴシック" charset="-128"/>
              </a:rPr>
              <a:t>For example, current capacity reset offers provide credit for capacity migrating from POWER7 (or earlier generations) or by leveraging POWER7+ to POWER8 MES Model Upgrade options; this allows clients to reduce the acquisition price of a more scalable reliable, and affordable POWER 8 or POWER9 system that can be less expensive to maintain versus existing POWER7 servers over the ensuing years.</a:t>
            </a:r>
          </a:p>
        </p:txBody>
      </p:sp>
    </p:spTree>
    <p:extLst>
      <p:ext uri="{BB962C8B-B14F-4D97-AF65-F5344CB8AC3E}">
        <p14:creationId xmlns:p14="http://schemas.microsoft.com/office/powerpoint/2010/main" val="24450245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Shape 12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22" name="Shape 122"/>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r>
              <a:rPr lang="en-US" sz="1200" b="1" i="0" u="none" strike="noStrike" cap="none" dirty="0">
                <a:solidFill>
                  <a:schemeClr val="dk1"/>
                </a:solidFill>
                <a:latin typeface="Calibri"/>
                <a:ea typeface="Calibri"/>
                <a:cs typeface="Calibri"/>
                <a:sym typeface="Calibri"/>
              </a:rPr>
              <a:t>Your insights are up against a lack of enterprise readiness, blocked acceleration, servers not designed for modern workflows, and an inability to easily scale. Quite simply on the journey to AI are full of road blocks and traffic jams … all of which the AC922 was designed to bust through.</a:t>
            </a:r>
          </a:p>
          <a:p>
            <a:pPr marL="0" marR="0" lvl="0" indent="0" algn="l" rtl="0">
              <a:spcBef>
                <a:spcPts val="0"/>
              </a:spcBef>
              <a:buSzPct val="25000"/>
              <a:buNone/>
            </a:pPr>
            <a:endParaRPr sz="1200" b="1" i="0" u="none" strike="noStrike" cap="none" dirty="0">
              <a:solidFill>
                <a:schemeClr val="dk1"/>
              </a:solidFill>
              <a:latin typeface="Calibri"/>
              <a:ea typeface="Calibri"/>
              <a:cs typeface="Calibri"/>
              <a:sym typeface="Calibri"/>
            </a:endParaRPr>
          </a:p>
          <a:p>
            <a:pPr marL="0" marR="0" lvl="0" indent="0" algn="l" defTabSz="457200" rtl="0" eaLnBrk="1" fontAlgn="auto" latinLnBrk="0" hangingPunct="1">
              <a:lnSpc>
                <a:spcPct val="100000"/>
              </a:lnSpc>
              <a:spcBef>
                <a:spcPts val="0"/>
              </a:spcBef>
              <a:spcAft>
                <a:spcPts val="0"/>
              </a:spcAft>
              <a:buClrTx/>
              <a:buSzPct val="25000"/>
              <a:buFontTx/>
              <a:buNone/>
              <a:tabLst/>
              <a:defRPr/>
            </a:pPr>
            <a:r>
              <a:rPr lang="en-US" sz="1200" b="0" i="0" u="none" strike="noStrike" cap="none" dirty="0">
                <a:solidFill>
                  <a:schemeClr val="dk1"/>
                </a:solidFill>
                <a:latin typeface="Calibri"/>
                <a:ea typeface="Calibri"/>
                <a:cs typeface="Calibri"/>
                <a:sym typeface="Calibri"/>
              </a:rPr>
              <a:t>Is your company ready for AI? Most enterprises aren’t cognitive ready … their machines are not equipped to handle massive data volumes required for enterprise AI.</a:t>
            </a:r>
          </a:p>
          <a:p>
            <a:pPr marL="0" marR="0" lvl="0" indent="0" algn="l" rtl="0">
              <a:spcBef>
                <a:spcPts val="0"/>
              </a:spcBef>
              <a:buSzPct val="25000"/>
              <a:buNone/>
            </a:pPr>
            <a:endParaRPr lang="en-US" sz="1200" b="1" i="0" u="none" strike="noStrike" cap="none" dirty="0">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Accelerators enable AI … IBM has embraced it. It’s an after thought for x86 servers which </a:t>
            </a:r>
            <a:r>
              <a:rPr lang="en-US" sz="1200" b="0" i="0" u="none" strike="noStrike" cap="none" dirty="0">
                <a:solidFill>
                  <a:schemeClr val="dk1"/>
                </a:solidFill>
                <a:latin typeface="+mn-lt"/>
                <a:ea typeface="Calibri"/>
                <a:cs typeface="Calibri"/>
                <a:sym typeface="Calibri"/>
              </a:rPr>
              <a:t>blocks to acceleration; x86 is an </a:t>
            </a:r>
            <a:r>
              <a:rPr lang="en-US" sz="1200" b="0" i="0" u="none" strike="noStrike" cap="none" dirty="0">
                <a:solidFill>
                  <a:schemeClr val="dk1"/>
                </a:solidFill>
                <a:latin typeface="Calibri"/>
                <a:ea typeface="Calibri"/>
                <a:cs typeface="Calibri"/>
                <a:sym typeface="Calibri"/>
              </a:rPr>
              <a:t>architecture that bottlenecks performance and restricts data and memory management – ultimately limiting scale. Quite simply, x86-based servers are not designed for AI cognitive workloads</a:t>
            </a:r>
            <a:r>
              <a:rPr lang="en-US" sz="1200" b="1" i="0" u="none" strike="noStrike" cap="none" dirty="0">
                <a:solidFill>
                  <a:schemeClr val="dk1"/>
                </a:solidFill>
                <a:latin typeface="Calibri"/>
                <a:ea typeface="Calibri"/>
                <a:cs typeface="Calibri"/>
                <a:sym typeface="Calibri"/>
              </a:rPr>
              <a:t> </a:t>
            </a:r>
            <a:r>
              <a:rPr lang="en-US" sz="1200" b="0" i="0" u="none" strike="noStrike" cap="none" dirty="0">
                <a:solidFill>
                  <a:schemeClr val="dk1"/>
                </a:solidFill>
                <a:latin typeface="Calibri"/>
                <a:ea typeface="Calibri"/>
                <a:cs typeface="Calibri"/>
                <a:sym typeface="Calibri"/>
              </a:rPr>
              <a:t> … they were not designed for the data-intensive and highly parallel workloads that can lead to an advantage in the “AI wars”.</a:t>
            </a:r>
          </a:p>
          <a:p>
            <a:pPr marL="0" marR="0" lvl="0" indent="0" algn="l" rtl="0">
              <a:spcBef>
                <a:spcPts val="0"/>
              </a:spcBef>
              <a:buSzPct val="25000"/>
              <a:buNone/>
            </a:pPr>
            <a:endParaRPr lang="en-US" sz="1200" b="0" i="0" u="none" strike="noStrike" cap="none" dirty="0">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And of course all of these roadblocks means that today’s commodity systems won’t be able to easily scale AI and cognitive workloads.</a:t>
            </a:r>
          </a:p>
        </p:txBody>
      </p:sp>
      <p:sp>
        <p:nvSpPr>
          <p:cNvPr id="123" name="Shape 123"/>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defTabSz="6858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a:ea typeface="Calibri"/>
                <a:cs typeface="Calibri"/>
                <a:sym typeface="Calibri"/>
              </a:rPr>
              <a:pPr marL="0" marR="0" lvl="0" indent="0" algn="r" defTabSz="685800" rtl="0" eaLnBrk="1" fontAlgn="auto" latinLnBrk="0" hangingPunct="1">
                <a:lnSpc>
                  <a:spcPct val="100000"/>
                </a:lnSpc>
                <a:spcBef>
                  <a:spcPts val="0"/>
                </a:spcBef>
                <a:spcAft>
                  <a:spcPts val="0"/>
                </a:spcAft>
                <a:buClrTx/>
                <a:buSzPct val="25000"/>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49612041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Shape 13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0" name="Shape 140"/>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76200" algn="l" rtl="0">
              <a:lnSpc>
                <a:spcPct val="100000"/>
              </a:lnSpc>
              <a:spcBef>
                <a:spcPts val="0"/>
              </a:spcBef>
              <a:spcAft>
                <a:spcPts val="0"/>
              </a:spcAft>
              <a:buClr>
                <a:schemeClr val="dk1"/>
              </a:buClr>
              <a:buSzPct val="100000"/>
              <a:buFont typeface="Calibri"/>
              <a:buNone/>
            </a:pPr>
            <a:r>
              <a:rPr lang="en-US" sz="1200" b="0" i="0" u="none" strike="noStrike" cap="none" dirty="0">
                <a:solidFill>
                  <a:schemeClr val="dk1"/>
                </a:solidFill>
                <a:latin typeface="Calibri"/>
                <a:ea typeface="Calibri"/>
                <a:cs typeface="Calibri"/>
                <a:sym typeface="Calibri"/>
              </a:rPr>
              <a:t>This slides summarizes some of the key performance proof points detailed in this presentation.</a:t>
            </a:r>
          </a:p>
          <a:p>
            <a:pPr marL="0" marR="0" lvl="0" indent="-76200" algn="l" rtl="0">
              <a:lnSpc>
                <a:spcPct val="100000"/>
              </a:lnSpc>
              <a:spcBef>
                <a:spcPts val="0"/>
              </a:spcBef>
              <a:spcAft>
                <a:spcPts val="0"/>
              </a:spcAft>
              <a:buClr>
                <a:schemeClr val="dk1"/>
              </a:buClr>
              <a:buSzPct val="100000"/>
              <a:buFont typeface="Calibri"/>
              <a:buNone/>
            </a:pPr>
            <a:endParaRPr lang="en-US" sz="1200" b="0" i="0" u="none" strike="noStrike" cap="none" dirty="0">
              <a:solidFill>
                <a:schemeClr val="dk1"/>
              </a:solidFill>
              <a:latin typeface="Calibri"/>
              <a:ea typeface="Calibri"/>
              <a:cs typeface="Calibri"/>
              <a:sym typeface="Calibri"/>
            </a:endParaRPr>
          </a:p>
          <a:p>
            <a:pPr marL="0" marR="0" lvl="0" indent="-76200" algn="l" rtl="0">
              <a:lnSpc>
                <a:spcPct val="100000"/>
              </a:lnSpc>
              <a:spcBef>
                <a:spcPts val="0"/>
              </a:spcBef>
              <a:spcAft>
                <a:spcPts val="0"/>
              </a:spcAft>
              <a:buClr>
                <a:schemeClr val="dk1"/>
              </a:buClr>
              <a:buSzPct val="100000"/>
              <a:buFont typeface="Calibri"/>
              <a:buNone/>
            </a:pPr>
            <a:r>
              <a:rPr lang="en-US" sz="1200" b="0" i="0" u="none" strike="noStrike" cap="none" dirty="0">
                <a:solidFill>
                  <a:schemeClr val="dk1"/>
                </a:solidFill>
                <a:latin typeface="Calibri"/>
                <a:ea typeface="Calibri"/>
                <a:cs typeface="Calibri"/>
                <a:sym typeface="Calibri"/>
              </a:rPr>
              <a:t>You can move it into the deck as a summary chart to introduce some of the benchmarks (all the proof points on this slide are detailed specifically elsewhere in the deck), or remove the details and just use this slide.</a:t>
            </a:r>
          </a:p>
          <a:p>
            <a:pPr marL="0" marR="0" lvl="0" indent="-76200" algn="l" rtl="0">
              <a:lnSpc>
                <a:spcPct val="100000"/>
              </a:lnSpc>
              <a:spcBef>
                <a:spcPts val="0"/>
              </a:spcBef>
              <a:spcAft>
                <a:spcPts val="0"/>
              </a:spcAft>
              <a:buClr>
                <a:schemeClr val="dk1"/>
              </a:buClr>
              <a:buSzPct val="100000"/>
              <a:buFont typeface="Calibri"/>
              <a:buNone/>
            </a:pPr>
            <a:endParaRPr lang="en-US" sz="1200" b="1" i="0" u="none" strike="noStrike" cap="none" dirty="0">
              <a:solidFill>
                <a:schemeClr val="dk1"/>
              </a:solidFill>
              <a:latin typeface="Calibri"/>
              <a:ea typeface="Calibri"/>
              <a:cs typeface="Calibri"/>
              <a:sym typeface="Calibri"/>
            </a:endParaRPr>
          </a:p>
        </p:txBody>
      </p:sp>
      <p:sp>
        <p:nvSpPr>
          <p:cNvPr id="141" name="Shape 141"/>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defTabSz="6858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a:ea typeface="Calibri"/>
                <a:cs typeface="Calibri"/>
                <a:sym typeface="Calibri"/>
              </a:rPr>
              <a:pPr marL="0" marR="0" lvl="0" indent="0" algn="r" defTabSz="685800" rtl="0" eaLnBrk="1" fontAlgn="auto" latinLnBrk="0" hangingPunct="1">
                <a:lnSpc>
                  <a:spcPct val="100000"/>
                </a:lnSpc>
                <a:spcBef>
                  <a:spcPts val="0"/>
                </a:spcBef>
                <a:spcAft>
                  <a:spcPts val="0"/>
                </a:spcAft>
                <a:buClrTx/>
                <a:buSzPct val="25000"/>
                <a:buFontTx/>
                <a:buNone/>
                <a:tabLst/>
                <a:defRPr/>
              </a:pPr>
              <a:t>40</a:t>
            </a:fld>
            <a:endParaRPr kumimoji="0" lang="en-US"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6755089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vert="horz" lIns="91440" tIns="45720" rIns="91440" bIns="45720" rtlCol="0"/>
          <a:lstStyle/>
          <a:p>
            <a:r>
              <a:rPr lang="en-US" sz="1100" dirty="0"/>
              <a:t>The POWER9 redesigned core enables it to be optimized and aligned to market needs; this core comes with both SMT8 and SMT4 options (the SMT4 option is half of a full SMT8 core). </a:t>
            </a:r>
          </a:p>
          <a:p>
            <a:endParaRPr lang="en-US" sz="1100" dirty="0"/>
          </a:p>
          <a:p>
            <a:r>
              <a:rPr lang="en-US" sz="1100" dirty="0"/>
              <a:t>On the left of this slide, you can see the various components that make up a POWER8 core. In POWER9, the core was redesigned to create a chip which is symmetric in design … this enables IBM to put into the marketplace a processor which can deliver a large core (which contains 8 threads per core). By slicing that large core in half (which cane be done because of the symmetry), the POWER9 can also deliver two cores … each with 4 threads … in a smaller form factor.</a:t>
            </a:r>
          </a:p>
          <a:p>
            <a:endParaRPr lang="en-US" sz="1100" dirty="0"/>
          </a:p>
          <a:p>
            <a:r>
              <a:rPr lang="en-US" sz="1100" dirty="0"/>
              <a:t>To help you speak to this slide, it might be helpful to know the acronyms on it. A POWER9 processing core consists primarily of the following six units: </a:t>
            </a:r>
          </a:p>
          <a:p>
            <a:pPr marL="571500" lvl="1" indent="-228600">
              <a:buFont typeface="+mj-lt"/>
              <a:buAutoNum type="arabicPeriod"/>
            </a:pPr>
            <a:r>
              <a:rPr lang="en-US" sz="1100" dirty="0"/>
              <a:t>Instruction fetch unit (IFU)</a:t>
            </a:r>
          </a:p>
          <a:p>
            <a:pPr marL="571500" lvl="1" indent="-228600">
              <a:buFont typeface="+mj-lt"/>
              <a:buAutoNum type="arabicPeriod"/>
            </a:pPr>
            <a:r>
              <a:rPr lang="en-US" sz="1100" dirty="0"/>
              <a:t>Instruction sequencing unit (ISU)</a:t>
            </a:r>
          </a:p>
          <a:p>
            <a:pPr marL="571500" lvl="1" indent="-228600">
              <a:buFont typeface="+mj-lt"/>
              <a:buAutoNum type="arabicPeriod"/>
            </a:pPr>
            <a:r>
              <a:rPr lang="en-US" sz="1100" dirty="0"/>
              <a:t>Load-store unit (LSU)</a:t>
            </a:r>
          </a:p>
          <a:p>
            <a:pPr marL="571500" lvl="1" indent="-228600">
              <a:buFont typeface="+mj-lt"/>
              <a:buAutoNum type="arabicPeriod"/>
            </a:pPr>
            <a:r>
              <a:rPr lang="en-US" sz="1100" dirty="0"/>
              <a:t>Fixed-point unit (FXU)</a:t>
            </a:r>
          </a:p>
          <a:p>
            <a:pPr marL="571500" lvl="1" indent="-228600">
              <a:buFont typeface="+mj-lt"/>
              <a:buAutoNum type="arabicPeriod"/>
            </a:pPr>
            <a:r>
              <a:rPr lang="en-US" sz="1100" dirty="0"/>
              <a:t>Vector and scalar unit (VSU) </a:t>
            </a:r>
          </a:p>
          <a:p>
            <a:pPr marL="571500" lvl="1" indent="-228600">
              <a:buFont typeface="+mj-lt"/>
              <a:buAutoNum type="arabicPeriod"/>
            </a:pPr>
            <a:r>
              <a:rPr lang="en-US" sz="1100" dirty="0"/>
              <a:t>Decimal floating point unit (DFU)</a:t>
            </a:r>
          </a:p>
        </p:txBody>
      </p:sp>
      <p:sp>
        <p:nvSpPr>
          <p:cNvPr id="4" name="Slide Number Placeholder 3"/>
          <p:cNvSpPr>
            <a:spLocks noGrp="1"/>
          </p:cNvSpPr>
          <p:nvPr>
            <p:ph type="sldNum" sz="quarter" idx="10"/>
          </p:nvPr>
        </p:nvSpPr>
        <p:spPr/>
        <p:txBody>
          <a:bodyPr/>
          <a:lstStyle/>
          <a:p>
            <a:fld id="{18D02FFD-07D4-5C4F-BD77-921008177348}" type="slidenum">
              <a:rPr lang="en-US" smtClean="0"/>
              <a:t>41</a:t>
            </a:fld>
            <a:endParaRPr lang="en-US"/>
          </a:p>
        </p:txBody>
      </p:sp>
    </p:spTree>
    <p:extLst>
      <p:ext uri="{BB962C8B-B14F-4D97-AF65-F5344CB8AC3E}">
        <p14:creationId xmlns:p14="http://schemas.microsoft.com/office/powerpoint/2010/main" val="66730866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200" dirty="0"/>
              <a:t>POWER9 has two different core structures </a:t>
            </a:r>
            <a:r>
              <a:rPr lang="en-US" sz="1200" baseline="0" dirty="0"/>
              <a:t>that align to the needs of the marketplace: SMT-4 Cores and SMT-8 cores. </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US" sz="1200" baseline="0" dirty="0"/>
          </a:p>
          <a:p>
            <a:pPr marL="0" marR="0" lvl="0" indent="0" algn="l" defTabSz="685800" rtl="0" eaLnBrk="1" fontAlgn="auto" latinLnBrk="0" hangingPunct="1">
              <a:lnSpc>
                <a:spcPct val="100000"/>
              </a:lnSpc>
              <a:spcBef>
                <a:spcPts val="0"/>
              </a:spcBef>
              <a:spcAft>
                <a:spcPts val="0"/>
              </a:spcAft>
              <a:buClrTx/>
              <a:buSzTx/>
              <a:buFontTx/>
              <a:buNone/>
              <a:tabLst/>
              <a:defRPr/>
            </a:pPr>
            <a:r>
              <a:rPr lang="en-US" sz="1200" baseline="0" dirty="0"/>
              <a:t>The SMT-4 Core processor aligns to the scale-out Linux ecosystem market, where higher core counts enable higher KVM (</a:t>
            </a:r>
            <a:r>
              <a:rPr lang="en-CA" sz="1200" dirty="0"/>
              <a:t>Kernel-based Virtual Machine) </a:t>
            </a:r>
            <a:r>
              <a:rPr lang="en-US" sz="1200" baseline="0" dirty="0"/>
              <a:t>granularity. The SMT 4 Core processors deliver up to 24 cores per socket with up to 8 memory busses for direct attached memory. This is important for competitive pricing while maintaining a focus on memory bandwidth (sometimes referred to as BW - this is a combination on the width of the bus (how many bits) and bus speed. The memory is highlighted on slide slide because they are industry leading numbers, and note that the higher core count processors are only available in 2 socket based systems.</a:t>
            </a:r>
          </a:p>
          <a:p>
            <a:endParaRPr lang="en-US" sz="1200" baseline="0" dirty="0"/>
          </a:p>
          <a:p>
            <a:r>
              <a:rPr lang="en-US" sz="1200" baseline="0" dirty="0"/>
              <a:t>The SMT-8 Core processor has a maximum of 12 cores per chip. The higher thread count enables stronger partitions and more performance, which is optimal for the PowerVM ecosystem. The SMT8 Core processors also have buffered memory interfaces which allows for higher memory bandwidth. The SMT8 cores are enabled for both 2 socket and 4+ sockets.   </a:t>
            </a:r>
            <a:endParaRPr lang="en-US" sz="1200" dirty="0"/>
          </a:p>
          <a:p>
            <a:endParaRPr lang="en-US" sz="1200" dirty="0"/>
          </a:p>
          <a:p>
            <a:endParaRPr lang="en-US" sz="1200" dirty="0"/>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20AED143-1506-434C-B47D-CBF33F177BE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0469973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sz="1200" baseline="0" dirty="0"/>
              <a:t>The IBM Power AC922 server is the building block of what will likely be the world’s two fastest super computers in 2018 (Coral and Summit); with the AC922, IBM has made these building blocks available for everyone. </a:t>
            </a:r>
          </a:p>
          <a:p>
            <a:pPr marL="0" marR="0" indent="0" algn="l" defTabSz="685800" rtl="0" eaLnBrk="1" fontAlgn="auto" latinLnBrk="0" hangingPunct="1">
              <a:lnSpc>
                <a:spcPct val="100000"/>
              </a:lnSpc>
              <a:spcBef>
                <a:spcPts val="0"/>
              </a:spcBef>
              <a:spcAft>
                <a:spcPts val="0"/>
              </a:spcAft>
              <a:buClrTx/>
              <a:buSzTx/>
              <a:buFontTx/>
              <a:buNone/>
              <a:tabLst/>
              <a:defRPr/>
            </a:pPr>
            <a:endParaRPr lang="en-US" sz="1200" baseline="0" dirty="0"/>
          </a:p>
          <a:p>
            <a:pPr marL="0" marR="0" indent="0" algn="l" defTabSz="685800" rtl="0" eaLnBrk="1" fontAlgn="auto" latinLnBrk="0" hangingPunct="1">
              <a:lnSpc>
                <a:spcPct val="100000"/>
              </a:lnSpc>
              <a:spcBef>
                <a:spcPts val="0"/>
              </a:spcBef>
              <a:spcAft>
                <a:spcPts val="0"/>
              </a:spcAft>
              <a:buClrTx/>
              <a:buSzTx/>
              <a:buFontTx/>
              <a:buNone/>
              <a:tabLst/>
              <a:defRPr/>
            </a:pPr>
            <a:r>
              <a:rPr lang="en-US" sz="1200" baseline="0" dirty="0"/>
              <a:t>This slide summarizes all the points made in this presentation and with added details around migration. IT’s not really meant to be presented to a client, more for your reference.</a:t>
            </a:r>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18D02FFD-07D4-5C4F-BD77-92100817734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5553483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POWER9</a:t>
            </a:r>
            <a:r>
              <a:rPr lang="en-US" sz="1200" baseline="0" dirty="0"/>
              <a:t> builds on generations of innovation around the POWER architecture. POWER9 use 14nm technology and was built for the cognitive era. For example, POWER9 introduces the next generation of NVIDIA’s NVLink 2.0 technology, which debuted in POWER8, which accelerates CPU </a:t>
            </a:r>
            <a:r>
              <a:rPr lang="en-US" sz="1200" baseline="0" dirty="0">
                <a:sym typeface="Wingdings" pitchFamily="2" charset="2"/>
              </a:rPr>
              <a:t> GPU data transfer speeds over what was already groundbreaking in POWER8.</a:t>
            </a:r>
          </a:p>
          <a:p>
            <a:endParaRPr lang="en-US" sz="1200" baseline="0" dirty="0">
              <a:sym typeface="Wingdings" pitchFamily="2" charset="2"/>
            </a:endParaRPr>
          </a:p>
          <a:p>
            <a:r>
              <a:rPr lang="en-US" sz="1200" baseline="0" dirty="0"/>
              <a:t>Through two generations of the IBM Power processing core, Power remains the only processor in the industry to leverage NVLink between CPU </a:t>
            </a:r>
            <a:r>
              <a:rPr lang="en-US" sz="1200" baseline="0" dirty="0">
                <a:sym typeface="Wingdings" pitchFamily="2" charset="2"/>
              </a:rPr>
              <a:t> GPU</a:t>
            </a:r>
            <a:r>
              <a:rPr lang="en-US" sz="1200" baseline="0" dirty="0"/>
              <a:t>. As previously mentioned in this presentation (and well worth mentioning again), POWER9 also delivers PCIe Gen 4 and coherence, which are also industry firsts … and only available on POWER9.</a:t>
            </a:r>
          </a:p>
          <a:p>
            <a:endParaRPr lang="en-US" sz="1200" baseline="0" dirty="0"/>
          </a:p>
          <a:p>
            <a:r>
              <a:rPr lang="en-US" sz="1200" baseline="0" dirty="0"/>
              <a:t>All of this equates to the best platform for acceleration work in the marketplace – especially needed for AI, cognitive, deep learning, machine learning, as well as Big Data and analytics. </a:t>
            </a:r>
          </a:p>
          <a:p>
            <a:endParaRPr lang="en-US" sz="1200" baseline="0" dirty="0"/>
          </a:p>
          <a:p>
            <a:r>
              <a:rPr lang="en-US" sz="1200" baseline="0" dirty="0"/>
              <a:t>Over the course of 2017 (when the AC922 was delivered) and 2018 (there are many POWER-based infrastructure announcements), POWER9 will deliver (or has delivered in the case of the AC922) optimized silicon that targets the scale-up and the scale-out markets, with slight differences aligned to value add in each market. For example higher KVM (</a:t>
            </a:r>
            <a:r>
              <a:rPr lang="en-CA" sz="1200" dirty="0"/>
              <a:t>Kernel-based Virtual Machine) </a:t>
            </a:r>
            <a:r>
              <a:rPr lang="en-US" sz="1200" baseline="0" dirty="0"/>
              <a:t>granularity and storage partitions for the PowerVM space is a great story for private cloud.</a:t>
            </a:r>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18D02FFD-07D4-5C4F-BD77-92100817734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3812124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sz="1200" dirty="0"/>
              <a:t>This slide shows the AC922 pricing strategy; it doesn’t require much more explanation than what you see on it. It’s designed more for your educational purposes more so than it is to be presented to clients.</a:t>
            </a:r>
          </a:p>
          <a:p>
            <a:pPr marL="0" marR="0" indent="0" algn="l" defTabSz="685800" rtl="0" eaLnBrk="1" fontAlgn="auto" latinLnBrk="0" hangingPunct="1">
              <a:lnSpc>
                <a:spcPct val="100000"/>
              </a:lnSpc>
              <a:spcBef>
                <a:spcPts val="0"/>
              </a:spcBef>
              <a:spcAft>
                <a:spcPts val="0"/>
              </a:spcAft>
              <a:buClrTx/>
              <a:buSzTx/>
              <a:buFontTx/>
              <a:buNone/>
              <a:tabLst/>
              <a:defRPr/>
            </a:pPr>
            <a:endParaRPr lang="en-US" sz="1200" dirty="0"/>
          </a:p>
          <a:p>
            <a:pPr marL="0" marR="0" indent="0" algn="l" defTabSz="685800" rtl="0" eaLnBrk="1" fontAlgn="auto" latinLnBrk="0" hangingPunct="1">
              <a:lnSpc>
                <a:spcPct val="100000"/>
              </a:lnSpc>
              <a:spcBef>
                <a:spcPts val="0"/>
              </a:spcBef>
              <a:spcAft>
                <a:spcPts val="0"/>
              </a:spcAft>
              <a:buClrTx/>
              <a:buSzTx/>
              <a:buFontTx/>
              <a:buNone/>
              <a:tabLst/>
              <a:defRPr/>
            </a:pPr>
            <a:endParaRPr lang="en-US" sz="900" dirty="0"/>
          </a:p>
        </p:txBody>
      </p:sp>
      <p:sp>
        <p:nvSpPr>
          <p:cNvPr id="4" name="Slide Number Placeholder 3"/>
          <p:cNvSpPr>
            <a:spLocks noGrp="1"/>
          </p:cNvSpPr>
          <p:nvPr>
            <p:ph type="sldNum" sz="quarter" idx="10"/>
          </p:nvPr>
        </p:nvSpPr>
        <p:spPr/>
        <p:txBody>
          <a:bodyPr/>
          <a:lstStyle/>
          <a:p>
            <a:fld id="{18D02FFD-07D4-5C4F-BD77-921008177348}" type="slidenum">
              <a:rPr lang="en-US" smtClean="0"/>
              <a:t>45</a:t>
            </a:fld>
            <a:endParaRPr lang="en-US"/>
          </a:p>
        </p:txBody>
      </p:sp>
    </p:spTree>
    <p:extLst>
      <p:ext uri="{BB962C8B-B14F-4D97-AF65-F5344CB8AC3E}">
        <p14:creationId xmlns:p14="http://schemas.microsoft.com/office/powerpoint/2010/main" val="4275711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lang="en-US" sz="1200" dirty="0">
                <a:solidFill>
                  <a:prstClr val="black"/>
                </a:solidFill>
                <a:latin typeface="Calibri" panose="020F0502020204030204" pitchFamily="34" charset="0"/>
                <a:cs typeface="Calibri" panose="020F0502020204030204" pitchFamily="34" charset="0"/>
              </a:rPr>
              <a:t>The IBM AC922 </a:t>
            </a:r>
            <a:r>
              <a:rPr lang="en-US" sz="1200" baseline="0" dirty="0">
                <a:solidFill>
                  <a:prstClr val="black"/>
                </a:solidFill>
                <a:latin typeface="Calibri" panose="020F0502020204030204" pitchFamily="34" charset="0"/>
                <a:cs typeface="Calibri" panose="020F0502020204030204" pitchFamily="34" charset="0"/>
              </a:rPr>
              <a:t>has a new </a:t>
            </a:r>
            <a:r>
              <a:rPr lang="en-CA" sz="1200" dirty="0"/>
              <a:t>Board Management Controller (BMC) </a:t>
            </a:r>
            <a:r>
              <a:rPr lang="en-US" sz="1200" baseline="0" dirty="0">
                <a:solidFill>
                  <a:prstClr val="black"/>
                </a:solidFill>
                <a:latin typeface="Calibri" panose="020F0502020204030204" pitchFamily="34" charset="0"/>
                <a:cs typeface="Calibri" panose="020F0502020204030204" pitchFamily="34" charset="0"/>
              </a:rPr>
              <a:t>interface called </a:t>
            </a:r>
            <a:r>
              <a:rPr lang="en-US" sz="1200" dirty="0">
                <a:solidFill>
                  <a:prstClr val="black"/>
                </a:solidFill>
                <a:latin typeface="Calibri" panose="020F0502020204030204" pitchFamily="34" charset="0"/>
                <a:cs typeface="Calibri" panose="020F0502020204030204" pitchFamily="34" charset="0"/>
              </a:rPr>
              <a:t>OpenBMC. Open BMC is a free open source management software Linux distribution of which IBM is a community leader … and gaining</a:t>
            </a:r>
            <a:r>
              <a:rPr lang="en-US" sz="1200" baseline="0" dirty="0">
                <a:solidFill>
                  <a:prstClr val="black"/>
                </a:solidFill>
                <a:latin typeface="Calibri" panose="020F0502020204030204" pitchFamily="34" charset="0"/>
                <a:cs typeface="Calibri" panose="020F0502020204030204" pitchFamily="34" charset="0"/>
              </a:rPr>
              <a:t> attention from users all over the marketplace. Quite simply, OpenBMC is the code stack used with the AC922 industry standard BMC service processor controller. Think of OpenBMC analogous to the way your car is likely inspected in the shop. It used to be the case where you would bring your car into the shop when you heard a sound, or on some maintenance window. Perhaps a mechanic would shine a light, diagnose, and investigate what was wrong with the car. Today, they simply plug a computer into the car’s port and it tells the mechanic what’s wrong (which begs the question why are they paid so much, but that’s a different conversation).</a:t>
            </a:r>
          </a:p>
          <a:p>
            <a:pPr marL="0" indent="0">
              <a:buFont typeface="Arial"/>
              <a:buNone/>
            </a:pPr>
            <a:endParaRPr lang="en-US" sz="1200" baseline="0" dirty="0">
              <a:solidFill>
                <a:prstClr val="black"/>
              </a:solidFill>
              <a:latin typeface="Calibri" panose="020F0502020204030204" pitchFamily="34" charset="0"/>
              <a:cs typeface="Calibri" panose="020F0502020204030204" pitchFamily="34" charset="0"/>
            </a:endParaRPr>
          </a:p>
          <a:p>
            <a:pPr marL="0" marR="0" lvl="0" indent="0" algn="l" defTabSz="685800" rtl="0" eaLnBrk="1" fontAlgn="auto" latinLnBrk="0" hangingPunct="1">
              <a:lnSpc>
                <a:spcPct val="100000"/>
              </a:lnSpc>
              <a:spcBef>
                <a:spcPts val="0"/>
              </a:spcBef>
              <a:spcAft>
                <a:spcPts val="0"/>
              </a:spcAft>
              <a:buClrTx/>
              <a:buSzTx/>
              <a:buFont typeface="Arial"/>
              <a:buNone/>
              <a:tabLst/>
              <a:defRPr/>
            </a:pPr>
            <a:r>
              <a:rPr lang="en-US" sz="1200" baseline="0" dirty="0">
                <a:solidFill>
                  <a:prstClr val="black"/>
                </a:solidFill>
                <a:latin typeface="Calibri" panose="020F0502020204030204" pitchFamily="34" charset="0"/>
                <a:cs typeface="Calibri" panose="020F0502020204030204" pitchFamily="34" charset="0"/>
              </a:rPr>
              <a:t>IPMI </a:t>
            </a:r>
            <a:r>
              <a:rPr lang="en-US" sz="1200" baseline="0" dirty="0" err="1">
                <a:solidFill>
                  <a:prstClr val="black"/>
                </a:solidFill>
                <a:latin typeface="Calibri" panose="020F0502020204030204" pitchFamily="34" charset="0"/>
                <a:cs typeface="Calibri" panose="020F0502020204030204" pitchFamily="34" charset="0"/>
              </a:rPr>
              <a:t>SoCs</a:t>
            </a:r>
            <a:r>
              <a:rPr lang="en-US" sz="1200" baseline="0" dirty="0">
                <a:solidFill>
                  <a:prstClr val="black"/>
                </a:solidFill>
                <a:latin typeface="Calibri" panose="020F0502020204030204" pitchFamily="34" charset="0"/>
                <a:cs typeface="Calibri" panose="020F0502020204030204" pitchFamily="34" charset="0"/>
              </a:rPr>
              <a:t> are known as baseboard management controllers (BMCs). The BMC is connected to most of the standard buses on the motherboard, so it can monitor temperature and fan sensors, storage devices and expansion cards, and even access the network (through its own virtual network interface that includes a separate MAC address). But BMCs almost invariably ship with a proprietary IPMI implementation which is limited in functionality to what the vendor chooses. Furthermore, IPMI is riddled with poor security and, thus, leaves servers vulnerable to all sorts of attacks. Once the BMC has been compromised, the attacker has direct access to essentially every part of the server. </a:t>
            </a:r>
          </a:p>
          <a:p>
            <a:pPr marL="0" marR="0" lvl="0" indent="0" algn="l" defTabSz="685800" rtl="0" eaLnBrk="1" fontAlgn="auto" latinLnBrk="0" hangingPunct="1">
              <a:lnSpc>
                <a:spcPct val="100000"/>
              </a:lnSpc>
              <a:spcBef>
                <a:spcPts val="0"/>
              </a:spcBef>
              <a:spcAft>
                <a:spcPts val="0"/>
              </a:spcAft>
              <a:buClrTx/>
              <a:buSzTx/>
              <a:buFont typeface="Arial"/>
              <a:buNone/>
              <a:tabLst/>
              <a:defRPr/>
            </a:pPr>
            <a:endParaRPr lang="en-US" sz="1200" baseline="0" dirty="0">
              <a:solidFill>
                <a:prstClr val="black"/>
              </a:solidFill>
              <a:latin typeface="Calibri" panose="020F0502020204030204" pitchFamily="34" charset="0"/>
              <a:cs typeface="Calibri" panose="020F0502020204030204" pitchFamily="34" charset="0"/>
            </a:endParaRPr>
          </a:p>
          <a:p>
            <a:pPr marL="0" marR="0" lvl="0" indent="0" algn="l" defTabSz="685800" rtl="0" eaLnBrk="1" fontAlgn="auto" latinLnBrk="0" hangingPunct="1">
              <a:lnSpc>
                <a:spcPct val="100000"/>
              </a:lnSpc>
              <a:spcBef>
                <a:spcPts val="0"/>
              </a:spcBef>
              <a:spcAft>
                <a:spcPts val="0"/>
              </a:spcAft>
              <a:buClrTx/>
              <a:buSzTx/>
              <a:buFont typeface="Arial"/>
              <a:buNone/>
              <a:tabLst/>
              <a:defRPr/>
            </a:pPr>
            <a:r>
              <a:rPr lang="en-US" sz="1200" baseline="0" dirty="0">
                <a:solidFill>
                  <a:prstClr val="black"/>
                </a:solidFill>
                <a:latin typeface="Calibri" panose="020F0502020204030204" pitchFamily="34" charset="0"/>
                <a:cs typeface="Calibri" panose="020F0502020204030204" pitchFamily="34" charset="0"/>
              </a:rPr>
              <a:t>One of the major reasons why the marketplace is enthused about OpenBMC is because of issues associated with the Intelligent Platform Management Interface (IPMI) – a set of system-management-and-monitoring APIs typically implemented on server motherboards via an embedded system-on-chip (</a:t>
            </a:r>
            <a:r>
              <a:rPr lang="en-US" sz="1200" baseline="0" dirty="0" err="1">
                <a:solidFill>
                  <a:prstClr val="black"/>
                </a:solidFill>
                <a:latin typeface="Calibri" panose="020F0502020204030204" pitchFamily="34" charset="0"/>
                <a:cs typeface="Calibri" panose="020F0502020204030204" pitchFamily="34" charset="0"/>
              </a:rPr>
              <a:t>SoC</a:t>
            </a:r>
            <a:r>
              <a:rPr lang="en-US" sz="1200" baseline="0" dirty="0">
                <a:solidFill>
                  <a:prstClr val="black"/>
                </a:solidFill>
                <a:latin typeface="Calibri" panose="020F0502020204030204" pitchFamily="34" charset="0"/>
                <a:cs typeface="Calibri" panose="020F0502020204030204" pitchFamily="34" charset="0"/>
              </a:rPr>
              <a:t>) that functions completely outside of the host system's BIOS and operating system. While IPMI is intended as a convenience for those who must manage dozens or hundreds of servers in a remote facility, IPMI has been called out for its potential as a serious hole in server security. </a:t>
            </a:r>
          </a:p>
          <a:p>
            <a:pPr marL="0" indent="0">
              <a:buFont typeface="Arial"/>
              <a:buNone/>
            </a:pPr>
            <a:endParaRPr lang="en-US" sz="1200" baseline="0" dirty="0">
              <a:solidFill>
                <a:prstClr val="black"/>
              </a:solidFill>
              <a:latin typeface="Calibri" panose="020F0502020204030204" pitchFamily="34" charset="0"/>
              <a:cs typeface="Calibri" panose="020F0502020204030204" pitchFamily="34" charset="0"/>
            </a:endParaRPr>
          </a:p>
          <a:p>
            <a:pPr marL="0" indent="0">
              <a:buFont typeface="Arial"/>
              <a:buNone/>
            </a:pPr>
            <a:r>
              <a:rPr lang="en-US" sz="1200" baseline="0" dirty="0">
                <a:solidFill>
                  <a:prstClr val="black"/>
                </a:solidFill>
                <a:latin typeface="Calibri" panose="020F0502020204030204" pitchFamily="34" charset="0"/>
                <a:cs typeface="Calibri" panose="020F0502020204030204" pitchFamily="34" charset="0"/>
              </a:rPr>
              <a:t>IBM pulled the OpenBMC project into a Design Thinking workshop and facilitated a group of external clients and contributors who helped enable the interface’s look and feel. When this was sent out for a broader set of reviews and followed up with the Net Promoter Score (NPS) questionnaire, it received a preliminary score of 100!</a:t>
            </a:r>
          </a:p>
          <a:p>
            <a:pPr marL="0" indent="0">
              <a:buFont typeface="Arial"/>
              <a:buNone/>
            </a:pPr>
            <a:endParaRPr lang="en-US" sz="1200" baseline="0" dirty="0">
              <a:solidFill>
                <a:prstClr val="black"/>
              </a:solidFill>
              <a:latin typeface="Calibri" panose="020F0502020204030204" pitchFamily="34" charset="0"/>
              <a:cs typeface="Calibri" panose="020F0502020204030204" pitchFamily="34" charset="0"/>
            </a:endParaRPr>
          </a:p>
          <a:p>
            <a:pPr marL="0" indent="0">
              <a:buFont typeface="Arial"/>
              <a:buNone/>
            </a:pPr>
            <a:r>
              <a:rPr lang="en-US" sz="1200" baseline="0" dirty="0">
                <a:solidFill>
                  <a:prstClr val="black"/>
                </a:solidFill>
                <a:latin typeface="Calibri" panose="020F0502020204030204" pitchFamily="34" charset="0"/>
                <a:cs typeface="Calibri" panose="020F0502020204030204" pitchFamily="34" charset="0"/>
              </a:rPr>
              <a:t>Learn more about OpenBMC at: https://</a:t>
            </a:r>
            <a:r>
              <a:rPr lang="en-US" sz="1200" baseline="0" dirty="0" err="1">
                <a:solidFill>
                  <a:prstClr val="black"/>
                </a:solidFill>
                <a:latin typeface="Calibri" panose="020F0502020204030204" pitchFamily="34" charset="0"/>
                <a:cs typeface="Calibri" panose="020F0502020204030204" pitchFamily="34" charset="0"/>
              </a:rPr>
              <a:t>lwn.net</a:t>
            </a:r>
            <a:r>
              <a:rPr lang="en-US" sz="1200" baseline="0" dirty="0">
                <a:solidFill>
                  <a:prstClr val="black"/>
                </a:solidFill>
                <a:latin typeface="Calibri" panose="020F0502020204030204" pitchFamily="34" charset="0"/>
                <a:cs typeface="Calibri" panose="020F0502020204030204" pitchFamily="34" charset="0"/>
              </a:rPr>
              <a:t>/Articles/683320/.</a:t>
            </a:r>
          </a:p>
          <a:p>
            <a:pPr marL="0" indent="0">
              <a:buFont typeface="Arial"/>
              <a:buNone/>
            </a:pPr>
            <a:endParaRPr lang="en-US" sz="1200" baseline="0" dirty="0">
              <a:solidFill>
                <a:prstClr val="black"/>
              </a:solidFill>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18D02FFD-07D4-5C4F-BD77-92100817734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7023971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This is another summary slide that has a little more details that you can optionally put into your presentations.</a:t>
            </a:r>
          </a:p>
          <a:p>
            <a:endParaRPr lang="en-US" sz="1200" dirty="0"/>
          </a:p>
          <a:p>
            <a:r>
              <a:rPr lang="en-US" sz="1200" dirty="0"/>
              <a:t>Remember these key themes of the AC922 launch</a:t>
            </a:r>
          </a:p>
          <a:p>
            <a:endParaRPr lang="en-US" sz="1200" dirty="0"/>
          </a:p>
          <a:p>
            <a:r>
              <a:rPr lang="en-US" sz="1200" b="1" dirty="0"/>
              <a:t>The AC922 is an Acceleration S</a:t>
            </a:r>
            <a:r>
              <a:rPr lang="en-US" sz="1200" b="1" baseline="0" dirty="0"/>
              <a:t>uperhighway</a:t>
            </a:r>
          </a:p>
          <a:p>
            <a:r>
              <a:rPr lang="en-US" sz="1200" baseline="0" dirty="0"/>
              <a:t>Think of the AC922 as unconstrained data movement, which is 5.6x faster than that of the x86 PCIe Gen 3 bus. It also includes the NVIDIA NVLink technology 2.0 which enables a coherent interface that allows GPUs to have access to system memory … this simplifies the programing required to use accelerators and enables larger more complex deep learning models because they can access the large memory capacity of the AC922 system. Taking into consideration the AC922 server’s advanced IO and software innovations … the AC922 allows organizations to get the most out of their architectural investments and experience near-linear scaling of the GPUs with ~95% efficiency.  </a:t>
            </a:r>
          </a:p>
          <a:p>
            <a:endParaRPr lang="en-US" sz="1200" baseline="0" dirty="0"/>
          </a:p>
          <a:p>
            <a:r>
              <a:rPr lang="en-US" sz="1200" b="1" baseline="0" dirty="0"/>
              <a:t>Designed for the Insight Economy</a:t>
            </a:r>
          </a:p>
          <a:p>
            <a:r>
              <a:rPr lang="en-US" sz="1200" baseline="0" dirty="0"/>
              <a:t>The AC922 isn’t just about GPUs. The AC922 “building block” is designed as a balanced system specifically for the insight economy. With industry leading memory bandwidth, accelerators, more compute, and more threads per core … it’s a proven architecture with deployments such as Summit and Coral (what is expected to be the two world’s fastest super computers debuting in 2018).</a:t>
            </a:r>
          </a:p>
          <a:p>
            <a:endParaRPr lang="en-US" sz="1200" baseline="0" dirty="0"/>
          </a:p>
          <a:p>
            <a:r>
              <a:rPr lang="en-US" sz="1200" b="1" baseline="0" dirty="0"/>
              <a:t>Delivering Enterprise-Class AI</a:t>
            </a:r>
            <a:r>
              <a:rPr lang="en-US" sz="1200" baseline="0" dirty="0"/>
              <a:t> </a:t>
            </a:r>
          </a:p>
          <a:p>
            <a:r>
              <a:rPr lang="en-US" sz="1200" baseline="0" dirty="0"/>
              <a:t>Combining this exceptional design with the co-optimized PowerAI software (Distributed Deep Learning, Large Model Support, tooling, and more) you end up with infrastructure design Enterprise AI. </a:t>
            </a:r>
          </a:p>
          <a:p>
            <a:endParaRPr lang="en-US" sz="1200" baseline="0" dirty="0"/>
          </a:p>
          <a:p>
            <a:r>
              <a:rPr lang="en-US" sz="1200" baseline="0" dirty="0"/>
              <a:t>Again, the AC922 is more than just performance … it’s an architecture based the harmonization of hardware and software that come together to form a solution. </a:t>
            </a:r>
          </a:p>
          <a:p>
            <a:endParaRPr lang="en-US" sz="1200" baseline="0" dirty="0"/>
          </a:p>
          <a:p>
            <a:r>
              <a:rPr lang="en-US" sz="1200" baseline="0" dirty="0"/>
              <a:t>It’s also about simplicity … and cutting the time it takes to even get up and running with AI projects.</a:t>
            </a:r>
          </a:p>
        </p:txBody>
      </p:sp>
      <p:sp>
        <p:nvSpPr>
          <p:cNvPr id="4" name="Slide Number Placeholder 3"/>
          <p:cNvSpPr>
            <a:spLocks noGrp="1"/>
          </p:cNvSpPr>
          <p:nvPr>
            <p:ph type="sldNum" sz="quarter" idx="10"/>
          </p:nvPr>
        </p:nvSpPr>
        <p:spPr/>
        <p:txBody>
          <a:bodyPr/>
          <a:lstStyle/>
          <a:p>
            <a:fld id="{18D02FFD-07D4-5C4F-BD77-921008177348}" type="slidenum">
              <a:rPr lang="en-US" smtClean="0">
                <a:solidFill>
                  <a:prstClr val="black"/>
                </a:solidFill>
              </a:rPr>
              <a:pPr/>
              <a:t>47</a:t>
            </a:fld>
            <a:endParaRPr lang="en-US">
              <a:solidFill>
                <a:prstClr val="black"/>
              </a:solidFill>
            </a:endParaRPr>
          </a:p>
        </p:txBody>
      </p:sp>
    </p:spTree>
    <p:extLst>
      <p:ext uri="{BB962C8B-B14F-4D97-AF65-F5344CB8AC3E}">
        <p14:creationId xmlns:p14="http://schemas.microsoft.com/office/powerpoint/2010/main" val="1656508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Shape 13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6" name="Shape 136"/>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76200" algn="l" defTabSz="685800" rtl="0" eaLnBrk="1" fontAlgn="auto" latinLnBrk="0" hangingPunct="1">
              <a:lnSpc>
                <a:spcPct val="100000"/>
              </a:lnSpc>
              <a:spcBef>
                <a:spcPts val="0"/>
              </a:spcBef>
              <a:spcAft>
                <a:spcPts val="0"/>
              </a:spcAft>
              <a:buClr>
                <a:schemeClr val="dk1"/>
              </a:buClr>
              <a:buSzPct val="100000"/>
              <a:buFont typeface="Calibri"/>
              <a:buNone/>
              <a:tabLst/>
              <a:defRPr/>
            </a:pPr>
            <a:r>
              <a:rPr lang="en-US" sz="1200" b="0" i="0" u="none" strike="noStrike" cap="none" dirty="0">
                <a:solidFill>
                  <a:schemeClr val="dk1"/>
                </a:solidFill>
                <a:latin typeface="+mn-lt"/>
                <a:ea typeface="Calibri"/>
                <a:cs typeface="Calibri"/>
                <a:sym typeface="Calibri"/>
              </a:rPr>
              <a:t>The</a:t>
            </a:r>
            <a:r>
              <a:rPr lang="en-US" sz="1200" b="0" i="0" u="none" strike="noStrike" cap="none" baseline="0" dirty="0">
                <a:solidFill>
                  <a:schemeClr val="dk1"/>
                </a:solidFill>
                <a:latin typeface="+mn-lt"/>
                <a:ea typeface="Calibri"/>
                <a:cs typeface="Calibri"/>
                <a:sym typeface="Calibri"/>
              </a:rPr>
              <a:t> Artificial Intelligence (AI) destination is going to be a journey. Clients are faced with challenges when it comes to commodity hardware and open source software. In response, IBM has built the best systems in the marketplace to crush the data challenges of the AI era. These are enabled with advanced IO interfaces, new shared memory structures, and co-optimized hardware/software. Lastly, IBM offers support for the entire solution, from the hardware to the software </a:t>
            </a:r>
            <a:r>
              <a:rPr lang="mr-IN" sz="1200" b="0" i="0" u="none" strike="noStrike" cap="none" baseline="0" dirty="0">
                <a:solidFill>
                  <a:schemeClr val="dk1"/>
                </a:solidFill>
                <a:latin typeface="+mn-lt"/>
                <a:ea typeface="Calibri"/>
                <a:cs typeface="Calibri"/>
                <a:sym typeface="Calibri"/>
              </a:rPr>
              <a:t>…</a:t>
            </a:r>
            <a:r>
              <a:rPr lang="en-US" sz="1200" b="0" i="0" u="none" strike="noStrike" cap="none" baseline="0" dirty="0">
                <a:solidFill>
                  <a:schemeClr val="dk1"/>
                </a:solidFill>
                <a:latin typeface="+mn-lt"/>
                <a:ea typeface="Calibri"/>
                <a:cs typeface="Calibri"/>
                <a:sym typeface="Calibri"/>
              </a:rPr>
              <a:t> IBM can help clients on this journey and has positioned Power Systems as the partner for our clients journey to the AI era. </a:t>
            </a:r>
            <a:endParaRPr lang="en-US" sz="1200" b="0" i="0" u="none" strike="noStrike" cap="none" dirty="0">
              <a:solidFill>
                <a:schemeClr val="dk1"/>
              </a:solidFill>
              <a:latin typeface="+mn-lt"/>
              <a:ea typeface="Calibri"/>
              <a:cs typeface="Calibri"/>
              <a:sym typeface="Calibri"/>
            </a:endParaRPr>
          </a:p>
          <a:p>
            <a:pPr marL="0" marR="0" lvl="0" indent="-76200" algn="l" rtl="0">
              <a:lnSpc>
                <a:spcPct val="100000"/>
              </a:lnSpc>
              <a:spcBef>
                <a:spcPts val="0"/>
              </a:spcBef>
              <a:spcAft>
                <a:spcPts val="0"/>
              </a:spcAft>
              <a:buClr>
                <a:schemeClr val="dk1"/>
              </a:buClr>
              <a:buSzPct val="100000"/>
              <a:buFont typeface="Calibri"/>
              <a:buNone/>
            </a:pPr>
            <a:endParaRPr lang="en-US" sz="1200" b="0" i="0" u="none" strike="noStrike" cap="none" dirty="0">
              <a:solidFill>
                <a:schemeClr val="dk1"/>
              </a:solidFill>
              <a:latin typeface="Calibri"/>
              <a:ea typeface="Calibri"/>
              <a:cs typeface="Calibri"/>
              <a:sym typeface="Calibri"/>
            </a:endParaRPr>
          </a:p>
          <a:p>
            <a:pPr marL="0" marR="0" lvl="0" indent="-76200" algn="l" rtl="0">
              <a:lnSpc>
                <a:spcPct val="100000"/>
              </a:lnSpc>
              <a:spcBef>
                <a:spcPts val="0"/>
              </a:spcBef>
              <a:spcAft>
                <a:spcPts val="0"/>
              </a:spcAft>
              <a:buClr>
                <a:schemeClr val="dk1"/>
              </a:buClr>
              <a:buSzPct val="100000"/>
              <a:buFont typeface="Calibri"/>
              <a:buNone/>
            </a:pPr>
            <a:r>
              <a:rPr lang="en-US" sz="1200" b="0" i="0" u="none" strike="noStrike" cap="none" dirty="0">
                <a:solidFill>
                  <a:schemeClr val="dk1"/>
                </a:solidFill>
                <a:latin typeface="Calibri"/>
                <a:ea typeface="Calibri"/>
                <a:cs typeface="Calibri"/>
                <a:sym typeface="Calibri"/>
              </a:rPr>
              <a:t>Data – of all shapes, formats and types – has quickly become a company’s most strategic asset; one that continues to grow exponentially in volume, variety and complexity. There is a clear recognition that data, if fully exploited, can help drive a competitive advantage.</a:t>
            </a:r>
          </a:p>
          <a:p>
            <a:pPr marL="0" marR="0" lvl="0" indent="-76200" algn="l" rtl="0">
              <a:lnSpc>
                <a:spcPct val="100000"/>
              </a:lnSpc>
              <a:spcBef>
                <a:spcPts val="0"/>
              </a:spcBef>
              <a:spcAft>
                <a:spcPts val="0"/>
              </a:spcAft>
              <a:buClr>
                <a:schemeClr val="dk1"/>
              </a:buClr>
              <a:buSzPct val="100000"/>
              <a:buFont typeface="Calibri"/>
              <a:buNone/>
            </a:pPr>
            <a:r>
              <a:rPr lang="en-US" sz="1200" dirty="0">
                <a:solidFill>
                  <a:srgbClr val="FFFFFF"/>
                </a:solidFill>
                <a:latin typeface="IBM Plex Sans"/>
                <a:ea typeface="Arial"/>
                <a:cs typeface="IBM Plex Sans"/>
              </a:rPr>
              <a:t>of AI workload.</a:t>
            </a:r>
            <a:br>
              <a:rPr lang="en-US" sz="1200" dirty="0">
                <a:solidFill>
                  <a:srgbClr val="FFFFFF"/>
                </a:solidFill>
                <a:latin typeface="IBM Plex Sans"/>
                <a:ea typeface="Arial"/>
                <a:cs typeface="IBM Plex Sans"/>
              </a:rPr>
            </a:br>
            <a:endParaRPr sz="1200" b="0" i="0" u="none" strike="noStrike" cap="none" dirty="0">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AC922 infrastructure gives data scientists the power to uncover insights significantly faster than x86 based solutions </a:t>
            </a:r>
            <a:r>
              <a:rPr lang="en-US" sz="1200" b="1" i="0" u="none" strike="noStrike" cap="none" dirty="0">
                <a:solidFill>
                  <a:schemeClr val="dk1"/>
                </a:solidFill>
                <a:latin typeface="Calibri"/>
                <a:ea typeface="Calibri"/>
                <a:cs typeface="Calibri"/>
                <a:sym typeface="Calibri"/>
              </a:rPr>
              <a:t>and this in turn reduces both training times for deep neural networks and the development pains around building them as well. </a:t>
            </a:r>
          </a:p>
          <a:p>
            <a:pPr marL="0" marR="0" lvl="0" indent="0" algn="l" rtl="0">
              <a:spcBef>
                <a:spcPts val="0"/>
              </a:spcBef>
              <a:buSzPct val="25000"/>
              <a:buNone/>
            </a:pPr>
            <a:endParaRPr lang="en-US" sz="1200" b="1" i="0" u="none" strike="noStrike" cap="none" dirty="0">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In fact, the latest POWER9 systems are designed to improve the performance of the world’s most popular open source deep learning (DL) frameworks (such as Google’s TensorFlow, Caffe, Chainer, among others) as well as accelerated modern databases such as Kinetica</a:t>
            </a:r>
          </a:p>
          <a:p>
            <a:pPr marL="0" marR="0" lvl="0" indent="0" algn="l" rtl="0">
              <a:spcBef>
                <a:spcPts val="0"/>
              </a:spcBef>
              <a:buSzPct val="25000"/>
              <a:buNone/>
            </a:pPr>
            <a:endParaRPr sz="1200" b="1" i="0" u="none" strike="noStrike" cap="none" dirty="0">
              <a:solidFill>
                <a:schemeClr val="dk1"/>
              </a:solidFill>
              <a:latin typeface="Calibri"/>
              <a:ea typeface="Calibri"/>
              <a:cs typeface="Calibri"/>
              <a:sym typeface="Calibri"/>
            </a:endParaRPr>
          </a:p>
        </p:txBody>
      </p:sp>
      <p:sp>
        <p:nvSpPr>
          <p:cNvPr id="137" name="Shape 137"/>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defTabSz="6858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a:ea typeface="Calibri"/>
                <a:cs typeface="Calibri"/>
                <a:sym typeface="Calibri"/>
              </a:rPr>
              <a:pPr marL="0" marR="0" lvl="0" indent="0" algn="r" defTabSz="685800" rtl="0" eaLnBrk="1" fontAlgn="auto" latinLnBrk="0" hangingPunct="1">
                <a:lnSpc>
                  <a:spcPct val="100000"/>
                </a:lnSpc>
                <a:spcBef>
                  <a:spcPts val="0"/>
                </a:spcBef>
                <a:spcAft>
                  <a:spcPts val="0"/>
                </a:spcAft>
                <a:buClrTx/>
                <a:buSzPct val="25000"/>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8477810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dirty="0"/>
              <a:t>Innovators. Trailblazers. Change makers.</a:t>
            </a:r>
            <a:r>
              <a:rPr lang="en-US" sz="1200" b="0" dirty="0"/>
              <a:t> </a:t>
            </a:r>
            <a:r>
              <a:rPr lang="en-CA" sz="1200" b="0" dirty="0"/>
              <a:t>Your journey begins with “What if?”</a:t>
            </a:r>
          </a:p>
          <a:p>
            <a:endParaRPr lang="en-US" sz="1200" dirty="0"/>
          </a:p>
          <a:p>
            <a:r>
              <a:rPr lang="en-CA" sz="1200" dirty="0"/>
              <a:t>What if you could</a:t>
            </a:r>
            <a:r>
              <a:rPr lang="en-US" sz="1200" dirty="0"/>
              <a:t> </a:t>
            </a:r>
            <a:r>
              <a:rPr lang="en-CA" sz="1200" dirty="0"/>
              <a:t>access hidden data to leap ahead of the competition? What if you could</a:t>
            </a:r>
            <a:r>
              <a:rPr lang="en-US" sz="1200" dirty="0"/>
              <a:t> </a:t>
            </a:r>
            <a:r>
              <a:rPr lang="en-CA" sz="1200" dirty="0"/>
              <a:t>break the barrier of experimentation and fully exploit</a:t>
            </a:r>
            <a:r>
              <a:rPr lang="en-US" sz="1200" dirty="0"/>
              <a:t> </a:t>
            </a:r>
            <a:r>
              <a:rPr lang="en-CA" sz="1200" dirty="0"/>
              <a:t>Artificial</a:t>
            </a:r>
            <a:r>
              <a:rPr lang="en-US" sz="1200" dirty="0"/>
              <a:t> </a:t>
            </a:r>
            <a:r>
              <a:rPr lang="en-CA" sz="1200" dirty="0"/>
              <a:t>Intelligence (AI) to unleash business insights?</a:t>
            </a:r>
            <a:r>
              <a:rPr lang="en-US" sz="1200" dirty="0"/>
              <a:t> </a:t>
            </a:r>
            <a:r>
              <a:rPr lang="en-CA" sz="1200" dirty="0"/>
              <a:t>From the processor architecture and server</a:t>
            </a:r>
            <a:r>
              <a:rPr lang="en-US" sz="1200" dirty="0"/>
              <a:t> </a:t>
            </a:r>
            <a:r>
              <a:rPr lang="en-CA" sz="1200" dirty="0"/>
              <a:t>hardware to software and services support, </a:t>
            </a:r>
            <a:r>
              <a:rPr lang="en-US" sz="1200" dirty="0"/>
              <a:t>IBM has </a:t>
            </a:r>
            <a:r>
              <a:rPr lang="en-CA" sz="1200" dirty="0"/>
              <a:t>reimagined</a:t>
            </a:r>
            <a:r>
              <a:rPr lang="en-US" sz="1200" dirty="0"/>
              <a:t> </a:t>
            </a:r>
            <a:r>
              <a:rPr lang="en-CA" sz="1200" dirty="0"/>
              <a:t>infrastructure for the AI era.</a:t>
            </a:r>
            <a:endParaRPr lang="en-US" sz="1200" dirty="0"/>
          </a:p>
          <a:p>
            <a:endParaRPr lang="en-US" sz="1200" dirty="0"/>
          </a:p>
          <a:p>
            <a:r>
              <a:rPr lang="en-US" sz="1200" dirty="0"/>
              <a:t>Indeed, if it’s Enterprise AI you seek – the search for the right infrastructure is OVER!</a:t>
            </a:r>
          </a:p>
          <a:p>
            <a:endParaRPr lang="en-CA" sz="1200" b="0" dirty="0"/>
          </a:p>
          <a:p>
            <a:r>
              <a:rPr lang="en-CA" sz="1200" b="0" dirty="0"/>
              <a:t>Say </a:t>
            </a:r>
            <a:r>
              <a:rPr lang="en-US" sz="1200" b="0" dirty="0"/>
              <a:t>“H</a:t>
            </a:r>
            <a:r>
              <a:rPr lang="en-CA" sz="1200" b="0" dirty="0" err="1"/>
              <a:t>ello</a:t>
            </a:r>
            <a:r>
              <a:rPr lang="en-US" sz="1200" b="0" dirty="0"/>
              <a:t>”</a:t>
            </a:r>
            <a:r>
              <a:rPr lang="en-CA" sz="1200" b="0" dirty="0"/>
              <a:t> to the POWER9 processor</a:t>
            </a:r>
            <a:r>
              <a:rPr lang="en-US" sz="1200" b="0" dirty="0"/>
              <a:t>. </a:t>
            </a:r>
            <a:r>
              <a:rPr lang="en-CA" sz="1200" dirty="0"/>
              <a:t>Built</a:t>
            </a:r>
            <a:r>
              <a:rPr lang="en-US" sz="1200" dirty="0"/>
              <a:t> f</a:t>
            </a:r>
            <a:r>
              <a:rPr lang="en-CA" sz="1200" dirty="0"/>
              <a:t>rom the ground-up for enterprise AI, POWER9 in the only processor with</a:t>
            </a:r>
            <a:r>
              <a:rPr lang="en-US" sz="1200" dirty="0"/>
              <a:t> </a:t>
            </a:r>
            <a:r>
              <a:rPr lang="en-CA" sz="1200" dirty="0"/>
              <a:t>state-of-the-art I/O subsystem technology, including next generation</a:t>
            </a:r>
            <a:r>
              <a:rPr lang="en-US" sz="1200" dirty="0"/>
              <a:t> </a:t>
            </a:r>
            <a:r>
              <a:rPr lang="en-CA" sz="1200" dirty="0"/>
              <a:t>NVIDIA NVLink 2.0, PCIe Gen4, and OpenCAPI. These interfaces give POWER9 a</a:t>
            </a:r>
            <a:r>
              <a:rPr lang="en-US" sz="1200" dirty="0"/>
              <a:t> </a:t>
            </a:r>
            <a:r>
              <a:rPr lang="en-CA" sz="1200" dirty="0"/>
              <a:t>memory bandwidth superhighway that give</a:t>
            </a:r>
            <a:r>
              <a:rPr lang="en-US" sz="1200" dirty="0"/>
              <a:t>s</a:t>
            </a:r>
            <a:r>
              <a:rPr lang="en-CA" sz="1200" dirty="0"/>
              <a:t> you more accurate insights,</a:t>
            </a:r>
            <a:r>
              <a:rPr lang="en-US" sz="1200" dirty="0"/>
              <a:t> </a:t>
            </a:r>
            <a:r>
              <a:rPr lang="en-CA" sz="1200" dirty="0"/>
              <a:t>faster.</a:t>
            </a:r>
          </a:p>
          <a:p>
            <a:endParaRPr lang="en-US" sz="1200" dirty="0"/>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18D02FFD-07D4-5C4F-BD77-92100817734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522999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Calibri" panose="020F0502020204030204" pitchFamily="34" charset="0"/>
                <a:cs typeface="Calibri" panose="020F0502020204030204" pitchFamily="34" charset="0"/>
              </a:rPr>
              <a:t>Typically, a presentation like this would start with a focus</a:t>
            </a:r>
            <a:r>
              <a:rPr lang="en-US" sz="1200" baseline="0" dirty="0">
                <a:latin typeface="Calibri" panose="020F0502020204030204" pitchFamily="34" charset="0"/>
                <a:cs typeface="Calibri" panose="020F0502020204030204" pitchFamily="34" charset="0"/>
              </a:rPr>
              <a:t> on the hardware optimization starting with the processor, the IO interfaces enabled by this processor, and what accelerators align to those interfaces to produce optimal performance. BUT REMEMBER this solution </a:t>
            </a:r>
            <a:r>
              <a:rPr lang="en-US" sz="1200" b="1" baseline="0" dirty="0">
                <a:latin typeface="Calibri" panose="020F0502020204030204" pitchFamily="34" charset="0"/>
                <a:cs typeface="Calibri" panose="020F0502020204030204" pitchFamily="34" charset="0"/>
              </a:rPr>
              <a:t>is not </a:t>
            </a:r>
            <a:r>
              <a:rPr lang="en-US" sz="1200" baseline="0" dirty="0">
                <a:latin typeface="Calibri" panose="020F0502020204030204" pitchFamily="34" charset="0"/>
                <a:cs typeface="Calibri" panose="020F0502020204030204" pitchFamily="34" charset="0"/>
              </a:rPr>
              <a:t>just about the hardware … which is why IBM refers to the AC922 </a:t>
            </a:r>
            <a:r>
              <a:rPr lang="en-US" sz="1200" i="0" baseline="0" dirty="0">
                <a:latin typeface="Calibri" panose="020F0502020204030204" pitchFamily="34" charset="0"/>
                <a:cs typeface="Calibri" panose="020F0502020204030204" pitchFamily="34" charset="0"/>
              </a:rPr>
              <a:t>as</a:t>
            </a:r>
            <a:r>
              <a:rPr lang="en-US" sz="1200" baseline="0" dirty="0">
                <a:latin typeface="Calibri" panose="020F0502020204030204" pitchFamily="34" charset="0"/>
                <a:cs typeface="Calibri" panose="020F0502020204030204" pitchFamily="34" charset="0"/>
              </a:rPr>
              <a:t> </a:t>
            </a:r>
            <a:r>
              <a:rPr lang="en-US" sz="1200" i="1" baseline="0" dirty="0">
                <a:latin typeface="Calibri" panose="020F0502020204030204" pitchFamily="34" charset="0"/>
                <a:cs typeface="Calibri" panose="020F0502020204030204" pitchFamily="34" charset="0"/>
              </a:rPr>
              <a:t>Cognitive Infrastructure</a:t>
            </a:r>
            <a:r>
              <a:rPr lang="en-US" sz="1200" baseline="0" dirty="0">
                <a:latin typeface="Calibri" panose="020F0502020204030204" pitchFamily="34" charset="0"/>
                <a:cs typeface="Calibri" panose="020F0502020204030204" pitchFamily="34" charset="0"/>
              </a:rPr>
              <a:t> – it has a healthy dose of differentiated and innovative </a:t>
            </a:r>
            <a:r>
              <a:rPr lang="en-US" sz="1200" b="1" baseline="0" dirty="0">
                <a:latin typeface="Calibri" panose="020F0502020204030204" pitchFamily="34" charset="0"/>
                <a:cs typeface="Calibri" panose="020F0502020204030204" pitchFamily="34" charset="0"/>
              </a:rPr>
              <a:t>hardware and software</a:t>
            </a:r>
            <a:r>
              <a:rPr lang="en-US" sz="1200" baseline="0" dirty="0">
                <a:latin typeface="Calibri" panose="020F0502020204030204" pitchFamily="34" charset="0"/>
                <a:cs typeface="Calibri" panose="020F0502020204030204" pitchFamily="34" charset="0"/>
              </a:rPr>
              <a:t> in the offering.</a:t>
            </a:r>
          </a:p>
          <a:p>
            <a:endParaRPr lang="en-US" sz="1200" baseline="0" dirty="0">
              <a:latin typeface="Calibri" panose="020F0502020204030204" pitchFamily="34" charset="0"/>
              <a:cs typeface="Calibri" panose="020F0502020204030204" pitchFamily="34" charset="0"/>
            </a:endParaRPr>
          </a:p>
          <a:p>
            <a:r>
              <a:rPr lang="en-US" sz="1200" baseline="0" dirty="0">
                <a:latin typeface="Calibri" panose="020F0502020204030204" pitchFamily="34" charset="0"/>
                <a:cs typeface="Calibri" panose="020F0502020204030204" pitchFamily="34" charset="0"/>
              </a:rPr>
              <a:t>&lt;CLICK&gt;</a:t>
            </a:r>
          </a:p>
          <a:p>
            <a:r>
              <a:rPr lang="en-US" sz="1200" b="1" baseline="0" dirty="0">
                <a:latin typeface="Calibri" panose="020F0502020204030204" pitchFamily="34" charset="0"/>
                <a:cs typeface="Calibri" panose="020F0502020204030204" pitchFamily="34" charset="0"/>
              </a:rPr>
              <a:t>In this next section we are going to talk about the hardware that makes the A922 Power server is optimized for AI, deep learning, machine learning, and cognitive workloads. </a:t>
            </a:r>
            <a:r>
              <a:rPr lang="en-US" sz="1200" b="0" baseline="0" dirty="0">
                <a:latin typeface="Calibri" panose="020F0502020204030204" pitchFamily="34" charset="0"/>
                <a:cs typeface="Calibri" panose="020F0502020204030204" pitchFamily="34" charset="0"/>
              </a:rPr>
              <a:t>(If you want to start with software in this storyline, just flip the sections.)</a:t>
            </a:r>
          </a:p>
          <a:p>
            <a:endParaRPr lang="en-US" sz="1200" baseline="0" dirty="0">
              <a:latin typeface="Calibri" panose="020F0502020204030204" pitchFamily="34" charset="0"/>
              <a:cs typeface="Calibri" panose="020F0502020204030204" pitchFamily="34" charset="0"/>
            </a:endParaRPr>
          </a:p>
          <a:p>
            <a:r>
              <a:rPr lang="en-US" sz="1200" baseline="0" dirty="0">
                <a:latin typeface="Calibri" panose="020F0502020204030204" pitchFamily="34" charset="0"/>
                <a:cs typeface="Calibri" panose="020F0502020204030204" pitchFamily="34" charset="0"/>
              </a:rPr>
              <a:t>As previously mentioned, IBM co-optimized software with hardware on the AC922 … this is done by taking the world’s most popular open source deep learning frameworks and optimizing them around the AC922’s advanced design. This co-optimization drastically flattens to the time to success; not just in training the models for more accuracy, but getting them built, optimized, and put into production too.</a:t>
            </a:r>
          </a:p>
          <a:p>
            <a:endParaRPr lang="en-US" sz="1200" baseline="0" dirty="0">
              <a:latin typeface="Calibri" panose="020F0502020204030204" pitchFamily="34" charset="0"/>
              <a:cs typeface="Calibri" panose="020F0502020204030204" pitchFamily="34" charset="0"/>
            </a:endParaRPr>
          </a:p>
          <a:p>
            <a:r>
              <a:rPr lang="en-US" sz="1200" baseline="0" dirty="0">
                <a:latin typeface="Calibri" panose="020F0502020204030204" pitchFamily="34" charset="0"/>
                <a:cs typeface="Calibri" panose="020F0502020204030204" pitchFamily="34" charset="0"/>
              </a:rPr>
              <a:t>For example there is a toolkit for computer vision (IBM PowerAI Vision) that allows for the collaboration of data scientists and non techies to work as s team … business experts can use a GUI toolset to label data for the neural network's training, the innovation automatically prepares the data (for example, a Caffe pipeline requires a specific resolution for computer vision neural networks and this toolset prepares that data for the pre-defined resolution level), and the data scientist builds the model. </a:t>
            </a:r>
            <a:r>
              <a:rPr lang="en-US" sz="1200" b="1" baseline="0" dirty="0">
                <a:latin typeface="Calibri" panose="020F0502020204030204" pitchFamily="34" charset="0"/>
                <a:cs typeface="Calibri" panose="020F0502020204030204" pitchFamily="34" charset="0"/>
              </a:rPr>
              <a:t>The AC922 is a complete AI and deep learning ecosystem! </a:t>
            </a:r>
            <a:r>
              <a:rPr lang="en-US" sz="1200" baseline="0" dirty="0">
                <a:latin typeface="Calibri" panose="020F0502020204030204" pitchFamily="34" charset="0"/>
                <a:cs typeface="Calibri" panose="020F0502020204030204" pitchFamily="34" charset="0"/>
              </a:rPr>
              <a:t>Other software enhancements include Spark Conductor for Distributed Deep Learning (DDL) and Large Model Support (LMS) - detailed later in this presentation.</a:t>
            </a:r>
          </a:p>
          <a:p>
            <a:endParaRPr lang="en-US" sz="1200" baseline="0" dirty="0">
              <a:latin typeface="Calibri" panose="020F0502020204030204" pitchFamily="34" charset="0"/>
              <a:cs typeface="Calibri" panose="020F0502020204030204" pitchFamily="34" charset="0"/>
            </a:endParaRPr>
          </a:p>
          <a:p>
            <a:pPr marL="0" marR="0" indent="0" algn="l" defTabSz="685800" rtl="0" eaLnBrk="1" fontAlgn="auto" latinLnBrk="0" hangingPunct="1">
              <a:lnSpc>
                <a:spcPct val="100000"/>
              </a:lnSpc>
              <a:spcBef>
                <a:spcPts val="0"/>
              </a:spcBef>
              <a:spcAft>
                <a:spcPts val="0"/>
              </a:spcAft>
              <a:buClrTx/>
              <a:buSzTx/>
              <a:buFontTx/>
              <a:buNone/>
              <a:tabLst/>
              <a:defRPr/>
            </a:pPr>
            <a:r>
              <a:rPr lang="en-US" sz="1200" baseline="0" dirty="0">
                <a:latin typeface="Calibri" panose="020F0502020204030204" pitchFamily="34" charset="0"/>
                <a:cs typeface="Calibri" panose="020F0502020204030204" pitchFamily="34" charset="0"/>
              </a:rPr>
              <a:t>With support for everything from the hardware to the software in this solution, not only does IBM’s AC922 Cognitive Infrastructure deliver differentiated hardware, but it also ships a software stack for deep learning and computer vision that’s equally rich and differentiated … and it’s only found on IBM Power Systems.</a:t>
            </a:r>
          </a:p>
          <a:p>
            <a:pPr marL="0" marR="0" indent="0" algn="l" defTabSz="685800" rtl="0" eaLnBrk="1" fontAlgn="auto" latinLnBrk="0" hangingPunct="1">
              <a:lnSpc>
                <a:spcPct val="100000"/>
              </a:lnSpc>
              <a:spcBef>
                <a:spcPts val="0"/>
              </a:spcBef>
              <a:spcAft>
                <a:spcPts val="0"/>
              </a:spcAft>
              <a:buClrTx/>
              <a:buSzTx/>
              <a:buFontTx/>
              <a:buNone/>
              <a:tabLst/>
              <a:defRPr/>
            </a:pPr>
            <a:endParaRPr lang="en-US" sz="1200" baseline="0" dirty="0">
              <a:latin typeface="Calibri" panose="020F0502020204030204" pitchFamily="34" charset="0"/>
              <a:cs typeface="Calibri" panose="020F0502020204030204" pitchFamily="3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r>
              <a:rPr lang="en-US" sz="1200" b="0" baseline="0" dirty="0">
                <a:latin typeface="Calibri" panose="020F0502020204030204" pitchFamily="34" charset="0"/>
                <a:cs typeface="Calibri" panose="020F0502020204030204" pitchFamily="34" charset="0"/>
              </a:rPr>
              <a:t>The bottom line with co-optimization is that it’s not just the hardware (POWER9 processor, NVIDIA GPU, and so on) to help the AC922 achieve greater performance, and it’s not just the software (DDL, LMS, and so on) either … it’s the combination of the two working in harmony.</a:t>
            </a:r>
            <a:endParaRPr lang="en-US" sz="1200" baseline="0" dirty="0">
              <a:latin typeface="Calibri" panose="020F0502020204030204" pitchFamily="34" charset="0"/>
              <a:cs typeface="Calibri" panose="020F0502020204030204" pitchFamily="34" charset="0"/>
            </a:endParaRPr>
          </a:p>
          <a:p>
            <a:pPr marL="0" marR="0" indent="0" algn="l" defTabSz="685800" rtl="0" eaLnBrk="1" fontAlgn="auto" latinLnBrk="0" hangingPunct="1">
              <a:lnSpc>
                <a:spcPct val="100000"/>
              </a:lnSpc>
              <a:spcBef>
                <a:spcPts val="0"/>
              </a:spcBef>
              <a:spcAft>
                <a:spcPts val="0"/>
              </a:spcAft>
              <a:buClrTx/>
              <a:buSzTx/>
              <a:buFontTx/>
              <a:buNone/>
              <a:tabLst/>
              <a:defRPr/>
            </a:pPr>
            <a:endParaRPr lang="en-US" sz="1200" dirty="0">
              <a:latin typeface="Calibri" panose="020F0502020204030204" pitchFamily="34" charset="0"/>
              <a:cs typeface="Calibri" panose="020F0502020204030204" pitchFamily="34" charset="0"/>
            </a:endParaRPr>
          </a:p>
          <a:p>
            <a:endParaRPr lang="en-US" sz="1200" baseline="0"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fld id="{18D02FFD-07D4-5C4F-BD77-921008177348}" type="slidenum">
              <a:rPr lang="en-US" smtClean="0"/>
              <a:t>7</a:t>
            </a:fld>
            <a:endParaRPr lang="en-US"/>
          </a:p>
        </p:txBody>
      </p:sp>
    </p:spTree>
    <p:extLst>
      <p:ext uri="{BB962C8B-B14F-4D97-AF65-F5344CB8AC3E}">
        <p14:creationId xmlns:p14="http://schemas.microsoft.com/office/powerpoint/2010/main" val="15192917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latin typeface="Calibri" panose="020F0502020204030204" pitchFamily="34" charset="0"/>
                <a:cs typeface="Calibri" panose="020F0502020204030204" pitchFamily="34" charset="0"/>
              </a:rPr>
              <a:t>When IBM created AC922 infrastructure, the main thought was to position it as the best server for</a:t>
            </a:r>
            <a:r>
              <a:rPr lang="en-US" sz="1200" baseline="0" dirty="0">
                <a:latin typeface="Calibri" panose="020F0502020204030204" pitchFamily="34" charset="0"/>
                <a:cs typeface="Calibri" panose="020F0502020204030204" pitchFamily="34" charset="0"/>
              </a:rPr>
              <a:t> Enterprise AI.</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aseline="0" dirty="0">
              <a:latin typeface="Calibri" panose="020F0502020204030204" pitchFamily="34" charset="0"/>
              <a:cs typeface="Calibri" panose="020F050202020403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a:latin typeface="Calibri" panose="020F0502020204030204" pitchFamily="34" charset="0"/>
                <a:cs typeface="Calibri" panose="020F0502020204030204" pitchFamily="34" charset="0"/>
              </a:rPr>
              <a:t>This section covers all the details and facts you need to know to drive home the claim that the </a:t>
            </a:r>
            <a:r>
              <a:rPr lang="en-US" sz="1200" b="1" baseline="0" dirty="0">
                <a:latin typeface="Calibri" panose="020F0502020204030204" pitchFamily="34" charset="0"/>
                <a:cs typeface="Calibri" panose="020F0502020204030204" pitchFamily="34" charset="0"/>
              </a:rPr>
              <a:t>IBM Power Systems AC922 is the best server for Enterprise AI.</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aseline="0" dirty="0">
              <a:latin typeface="Calibri" panose="020F0502020204030204" pitchFamily="34" charset="0"/>
              <a:cs typeface="Calibri" panose="020F050202020403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a:latin typeface="Calibri" panose="020F0502020204030204" pitchFamily="34" charset="0"/>
                <a:cs typeface="Calibri" panose="020F0502020204030204" pitchFamily="34" charset="0"/>
              </a:rPr>
              <a:t>This slide is a great conversation starter to communicate the facts that you will learn in this section as to why AC922 infrastructure server is designed from the ground up to handle large complex data challenges facing the market today as they engage on cognitive and AI projects.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aseline="0" dirty="0">
              <a:latin typeface="Calibri" panose="020F0502020204030204" pitchFamily="34" charset="0"/>
              <a:cs typeface="Calibri" panose="020F050202020403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a:latin typeface="Calibri" panose="020F0502020204030204" pitchFamily="34" charset="0"/>
                <a:cs typeface="Calibri" panose="020F0502020204030204" pitchFamily="34" charset="0"/>
              </a:rPr>
              <a:t>The rest of these speaker notes details about the AC922.</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aseline="0" dirty="0">
              <a:latin typeface="Calibri" panose="020F0502020204030204" pitchFamily="34" charset="0"/>
              <a:cs typeface="Calibri" panose="020F050202020403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a:latin typeface="Calibri" panose="020F0502020204030204" pitchFamily="34" charset="0"/>
                <a:cs typeface="Calibri" panose="020F0502020204030204" pitchFamily="34" charset="0"/>
              </a:rPr>
              <a:t>The AC922 (8335-GTG) is a 2U Linux-only server that’s designed for HPC(high performance computing) and AI (artificial intelligence) workloads. It is a 2 socket server with either 32 or 40 fully activated cores. Its architecture is intended for deep learning, AI, high performance analytics and HPC users. Although this box is targeted to a specific audience, it’s a good indicator of the technology to come in 2018 with the rest of the POWER9 lineup.</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aseline="0" dirty="0">
              <a:latin typeface="Calibri" panose="020F0502020204030204" pitchFamily="34" charset="0"/>
              <a:cs typeface="Calibri" panose="020F050202020403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a:latin typeface="Calibri" panose="020F0502020204030204" pitchFamily="34" charset="0"/>
                <a:cs typeface="Calibri" panose="020F0502020204030204" pitchFamily="34" charset="0"/>
              </a:rPr>
              <a:t>The AC922 is a 2-socket server that goes into a standard 19-inch rack. It requires that both sockets be populated with POWER9 SCM (single chip module) processors. There are two options for the processors: </a:t>
            </a:r>
            <a:r>
              <a:rPr lang="en-US" sz="1200" b="1" baseline="0" dirty="0">
                <a:latin typeface="Calibri" panose="020F0502020204030204" pitchFamily="34" charset="0"/>
                <a:cs typeface="Calibri" panose="020F0502020204030204" pitchFamily="34" charset="0"/>
              </a:rPr>
              <a:t>16 core, 2.6ghz (3.09ghz turbo)</a:t>
            </a:r>
            <a:r>
              <a:rPr lang="en-US" sz="1200" baseline="0" dirty="0">
                <a:latin typeface="Calibri" panose="020F0502020204030204" pitchFamily="34" charset="0"/>
                <a:cs typeface="Calibri" panose="020F0502020204030204" pitchFamily="34" charset="0"/>
              </a:rPr>
              <a:t> and </a:t>
            </a:r>
            <a:r>
              <a:rPr lang="en-US" sz="1200" b="1" baseline="0" dirty="0">
                <a:latin typeface="Calibri" panose="020F0502020204030204" pitchFamily="34" charset="0"/>
                <a:cs typeface="Calibri" panose="020F0502020204030204" pitchFamily="34" charset="0"/>
              </a:rPr>
              <a:t>20 core, 2.0ghz (2.87ghz turbo)</a:t>
            </a:r>
            <a:r>
              <a:rPr lang="en-US" sz="1200" baseline="0" dirty="0">
                <a:latin typeface="Calibri" panose="020F0502020204030204" pitchFamily="34" charset="0"/>
                <a:cs typeface="Calibri" panose="020F0502020204030204" pitchFamily="34" charset="0"/>
              </a:rPr>
              <a:t>.</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aseline="0" dirty="0">
              <a:latin typeface="Calibri" panose="020F0502020204030204" pitchFamily="34" charset="0"/>
              <a:cs typeface="Calibri" panose="020F050202020403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a:latin typeface="Calibri" panose="020F0502020204030204" pitchFamily="34" charset="0"/>
                <a:cs typeface="Calibri" panose="020F0502020204030204" pitchFamily="34" charset="0"/>
              </a:rPr>
              <a:t>The AC922 provides for up to four NVIDIA air-cooled Tesla V100 attached with second generation NVLink to the processors (water-cooled options come in 2018). NVLink is a high-bandwidth, energy efficient interconnect between CPUs and GPUs, and between GPUs. It was initially introduced on the POWER8 S822LC and is enhanced in the POWER9 AC922. The IBM POWER is still the only server line that provides not only GPU to GPU acceleration, but also CPU to GPU acceleration.</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aseline="0" dirty="0">
              <a:latin typeface="Calibri" panose="020F0502020204030204" pitchFamily="34" charset="0"/>
              <a:cs typeface="Calibri" panose="020F050202020403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a:latin typeface="Calibri" panose="020F0502020204030204" pitchFamily="34" charset="0"/>
                <a:cs typeface="Calibri" panose="020F0502020204030204" pitchFamily="34" charset="0"/>
              </a:rPr>
              <a:t>There are 8 DDR4 memory DIMMs per socket and all DIMMs must be filled and activated. DIMM sizes are 16GB, 32GB or 64GB and cannot be mixed. This means the server will have either 256GB, 512GB or 1TB of memory. Having identical memory DIMM sizes and filling all the DIMMs ensures the best memory performance and bandwidth for the server.</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aseline="0" dirty="0">
              <a:latin typeface="Calibri" panose="020F0502020204030204" pitchFamily="34" charset="0"/>
              <a:cs typeface="Calibri" panose="020F050202020403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a:latin typeface="Calibri" panose="020F0502020204030204" pitchFamily="34" charset="0"/>
                <a:cs typeface="Calibri" panose="020F0502020204030204" pitchFamily="34" charset="0"/>
              </a:rPr>
              <a:t>There are 4 slots: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aseline="0" dirty="0">
              <a:latin typeface="Calibri" panose="020F0502020204030204" pitchFamily="34" charset="0"/>
              <a:cs typeface="Calibri" panose="020F0502020204030204" pitchFamily="34" charset="0"/>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aseline="0" dirty="0">
                <a:latin typeface="Calibri" panose="020F0502020204030204" pitchFamily="34" charset="0"/>
                <a:cs typeface="Calibri" panose="020F0502020204030204" pitchFamily="34" charset="0"/>
              </a:rPr>
              <a:t>Slot 1—x4 slot with an x8 connector</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aseline="0" dirty="0">
                <a:latin typeface="Calibri" panose="020F0502020204030204" pitchFamily="34" charset="0"/>
                <a:cs typeface="Calibri" panose="020F0502020204030204" pitchFamily="34" charset="0"/>
              </a:rPr>
              <a:t>Slot 2—x8 slot with an x8 connector, CAPI enabled</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aseline="0" dirty="0">
                <a:latin typeface="Calibri" panose="020F0502020204030204" pitchFamily="34" charset="0"/>
                <a:cs typeface="Calibri" panose="020F0502020204030204" pitchFamily="34" charset="0"/>
              </a:rPr>
              <a:t>Slots 3, 4—x16 slots, CAPI enabled</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aseline="0" dirty="0">
              <a:latin typeface="Calibri" panose="020F0502020204030204" pitchFamily="34" charset="0"/>
              <a:cs typeface="Calibri" panose="020F050202020403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a:latin typeface="Calibri" panose="020F0502020204030204" pitchFamily="34" charset="0"/>
                <a:cs typeface="Calibri" panose="020F0502020204030204" pitchFamily="34" charset="0"/>
              </a:rPr>
              <a:t>Slot 2 should be reserved for the new EDR IB (InfiniBand) adapters – if you plan to use them. These new adapters are designed for very high performance and to accept an x8 bus from each processor—the only slot that they can be installed into is slot 2.</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aseline="0" dirty="0">
              <a:latin typeface="Calibri" panose="020F0502020204030204" pitchFamily="34" charset="0"/>
              <a:cs typeface="Calibri" panose="020F050202020403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a:latin typeface="Calibri" panose="020F0502020204030204" pitchFamily="34" charset="0"/>
                <a:cs typeface="Calibri" panose="020F0502020204030204" pitchFamily="34" charset="0"/>
              </a:rPr>
              <a:t>There are two x 2.5-inch internal SATA disk bays that can hold 1TB or 2TB hard disks or 960GB, 1.92TB, or 3.84TB SSDs. There are also two optional NVMe high performance storage adapters. If NVMe is chosen, then the 1.6TB NVMe flash adapter is the default, but it is possible to use an RPQ and order the 3.2TB adapter. An external DVD can be attached as needed.</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aseline="0" dirty="0">
              <a:latin typeface="Calibri" panose="020F0502020204030204" pitchFamily="34" charset="0"/>
              <a:cs typeface="Calibri" panose="020F050202020403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a:latin typeface="Calibri" panose="020F0502020204030204" pitchFamily="34" charset="0"/>
                <a:cs typeface="Calibri" panose="020F0502020204030204" pitchFamily="34" charset="0"/>
              </a:rPr>
              <a:t>There are a number of I/O adapters available—these are all low profile adapters. Currently adapter options include:</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aseline="0" dirty="0">
                <a:latin typeface="Calibri" panose="020F0502020204030204" pitchFamily="34" charset="0"/>
                <a:cs typeface="Calibri" panose="020F0502020204030204" pitchFamily="34" charset="0"/>
              </a:rPr>
              <a:t>4 port 1Gb network</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aseline="0" dirty="0">
                <a:latin typeface="Calibri" panose="020F0502020204030204" pitchFamily="34" charset="0"/>
                <a:cs typeface="Calibri" panose="020F0502020204030204" pitchFamily="34" charset="0"/>
              </a:rPr>
              <a:t>2 port 40/100GB network</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aseline="0" dirty="0">
                <a:latin typeface="Calibri" panose="020F0502020204030204" pitchFamily="34" charset="0"/>
                <a:cs typeface="Calibri" panose="020F0502020204030204" pitchFamily="34" charset="0"/>
              </a:rPr>
              <a:t>2 port 10Gb network</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aseline="0" dirty="0">
                <a:latin typeface="Calibri" panose="020F0502020204030204" pitchFamily="34" charset="0"/>
                <a:cs typeface="Calibri" panose="020F0502020204030204" pitchFamily="34" charset="0"/>
              </a:rPr>
              <a:t>4 port 10/1gb (2 x 10Gb and 2 x 1Gb—both SR and SFP+ options for 10Gb)</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aseline="0" dirty="0">
                <a:latin typeface="Calibri" panose="020F0502020204030204" pitchFamily="34" charset="0"/>
                <a:cs typeface="Calibri" panose="020F0502020204030204" pitchFamily="34" charset="0"/>
              </a:rPr>
              <a:t>1 and 2 port EDR 100GB IB</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aseline="0" dirty="0">
                <a:latin typeface="Calibri" panose="020F0502020204030204" pitchFamily="34" charset="0"/>
                <a:cs typeface="Calibri" panose="020F0502020204030204" pitchFamily="34" charset="0"/>
              </a:rPr>
              <a:t>2 port 16GB/s fiber channel adapter</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aseline="0" dirty="0">
                <a:latin typeface="Calibri" panose="020F0502020204030204" pitchFamily="34" charset="0"/>
                <a:cs typeface="Calibri" panose="020F0502020204030204" pitchFamily="34" charset="0"/>
              </a:rPr>
              <a:t>1.6TB NVMe flash adapter or optional via RPQ 3.2TB flash adapter</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aseline="0" dirty="0">
              <a:latin typeface="Calibri" panose="020F0502020204030204" pitchFamily="34" charset="0"/>
              <a:cs typeface="Calibri" panose="020F050202020403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a:latin typeface="Calibri" panose="020F0502020204030204" pitchFamily="34" charset="0"/>
                <a:cs typeface="Calibri" panose="020F0502020204030204" pitchFamily="34" charset="0"/>
              </a:rPr>
              <a:t>The AC922 uses two hot swap 2200-watt power supplies in a redundant configuration. According to the announcement there is no power redundancy if GPUs are installed.</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a:latin typeface="Calibri" panose="020F0502020204030204" pitchFamily="34" charset="0"/>
                <a:cs typeface="Calibri" panose="020F0502020204030204" pitchFamily="34" charset="0"/>
              </a:rPr>
              <a:t>The server comes in an Open Power non-virtualized configuration which allows Linux to be used on bare metal with no virtualization. The supported operating system is Red Hat Enterprise Linux 7.4 for Power LE(IBM POWER9), or later. IBM provides Support line support for RHEL for 1year or 3 years with either 9-5 or 7/24 coverage. Hardware maintenance defaults to 9-5 NBD (next business day) for 3 years but can be uplifted to same day or 7/24. Service is CRU (customer replaceable unit) but can also be uplifted to IBM on-site repair.</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aseline="0" dirty="0">
              <a:latin typeface="Calibri" panose="020F0502020204030204" pitchFamily="34" charset="0"/>
              <a:cs typeface="Calibri" panose="020F050202020403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a:latin typeface="Calibri" panose="020F0502020204030204" pitchFamily="34" charset="0"/>
                <a:cs typeface="Calibri" panose="020F0502020204030204" pitchFamily="34" charset="0"/>
              </a:rPr>
              <a:t>Source: http://</a:t>
            </a:r>
            <a:r>
              <a:rPr lang="en-US" sz="1200" baseline="0" dirty="0" err="1">
                <a:latin typeface="Calibri" panose="020F0502020204030204" pitchFamily="34" charset="0"/>
                <a:cs typeface="Calibri" panose="020F0502020204030204" pitchFamily="34" charset="0"/>
              </a:rPr>
              <a:t>ibmsystemsmag.com</a:t>
            </a:r>
            <a:r>
              <a:rPr lang="en-US" sz="1200" baseline="0" dirty="0">
                <a:latin typeface="Calibri" panose="020F0502020204030204" pitchFamily="34" charset="0"/>
                <a:cs typeface="Calibri" panose="020F0502020204030204" pitchFamily="34" charset="0"/>
              </a:rPr>
              <a:t>/</a:t>
            </a:r>
            <a:r>
              <a:rPr lang="en-US" sz="1200" baseline="0" dirty="0" err="1">
                <a:latin typeface="Calibri" panose="020F0502020204030204" pitchFamily="34" charset="0"/>
                <a:cs typeface="Calibri" panose="020F0502020204030204" pitchFamily="34" charset="0"/>
              </a:rPr>
              <a:t>aix</a:t>
            </a:r>
            <a:r>
              <a:rPr lang="en-US" sz="1200" baseline="0" dirty="0">
                <a:latin typeface="Calibri" panose="020F0502020204030204" pitchFamily="34" charset="0"/>
                <a:cs typeface="Calibri" panose="020F0502020204030204" pitchFamily="34" charset="0"/>
              </a:rPr>
              <a:t>/trends/</a:t>
            </a:r>
            <a:r>
              <a:rPr lang="en-US" sz="1200" baseline="0" dirty="0" err="1">
                <a:latin typeface="Calibri" panose="020F0502020204030204" pitchFamily="34" charset="0"/>
                <a:cs typeface="Calibri" panose="020F0502020204030204" pitchFamily="34" charset="0"/>
              </a:rPr>
              <a:t>whatsnew</a:t>
            </a:r>
            <a:r>
              <a:rPr lang="en-US" sz="1200" baseline="0" dirty="0">
                <a:latin typeface="Calibri" panose="020F0502020204030204" pitchFamily="34" charset="0"/>
                <a:cs typeface="Calibri" panose="020F0502020204030204" pitchFamily="34" charset="0"/>
              </a:rPr>
              <a:t>/closer-look-ac922/</a:t>
            </a:r>
          </a:p>
        </p:txBody>
      </p:sp>
      <p:sp>
        <p:nvSpPr>
          <p:cNvPr id="4" name="Slide Number Placeholder 3"/>
          <p:cNvSpPr>
            <a:spLocks noGrp="1"/>
          </p:cNvSpPr>
          <p:nvPr>
            <p:ph type="sldNum" sz="quarter" idx="10"/>
          </p:nvPr>
        </p:nvSpPr>
        <p:spPr/>
        <p:txBody>
          <a:bodyPr/>
          <a:lstStyle/>
          <a:p>
            <a:fld id="{CFF9AB47-6E0C-8E42-9D9A-AB51F894D95D}"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7233519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900" b="0" i="0" u="none" strike="noStrike" cap="none" dirty="0">
                <a:solidFill>
                  <a:schemeClr val="dk1"/>
                </a:solidFill>
                <a:latin typeface="+mn-lt"/>
                <a:ea typeface="Calibri"/>
                <a:cs typeface="Calibri"/>
                <a:sym typeface="Calibri"/>
              </a:rPr>
              <a:t>Before delving into the details of AC922 infrastructure, let’s get one thing straight: </a:t>
            </a:r>
            <a:r>
              <a:rPr lang="en-US" sz="900" b="1" i="0" u="none" strike="noStrike" cap="none" dirty="0">
                <a:solidFill>
                  <a:schemeClr val="dk1"/>
                </a:solidFill>
                <a:latin typeface="+mn-lt"/>
                <a:ea typeface="Calibri"/>
                <a:cs typeface="Calibri"/>
                <a:sym typeface="Calibri"/>
              </a:rPr>
              <a:t>accelerators empower AI</a:t>
            </a:r>
            <a:r>
              <a:rPr lang="en-US" sz="900" b="0" i="0" u="none" strike="noStrike" cap="none" dirty="0">
                <a:solidFill>
                  <a:schemeClr val="dk1"/>
                </a:solidFill>
                <a:latin typeface="+mn-lt"/>
                <a:ea typeface="Calibri"/>
                <a:cs typeface="Calibri"/>
                <a:sym typeface="Calibri"/>
              </a:rPr>
              <a:t> </a:t>
            </a:r>
            <a:r>
              <a:rPr lang="en-US" sz="900" b="1" i="0" u="none" strike="noStrike" cap="none" dirty="0">
                <a:solidFill>
                  <a:schemeClr val="dk1"/>
                </a:solidFill>
                <a:latin typeface="+mn-lt"/>
                <a:ea typeface="Calibri"/>
                <a:cs typeface="Calibri"/>
                <a:sym typeface="Calibri"/>
              </a:rPr>
              <a:t>… IBM has embraced it.</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US" sz="900" b="0" i="0" u="none" strike="noStrike" cap="none" dirty="0">
              <a:solidFill>
                <a:schemeClr val="dk1"/>
              </a:solidFill>
              <a:latin typeface="+mn-lt"/>
              <a:ea typeface="Calibri"/>
              <a:cs typeface="Calibri"/>
              <a:sym typeface="Calibri"/>
            </a:endParaRPr>
          </a:p>
          <a:p>
            <a:pPr marL="0" marR="0" lvl="0" indent="0" algn="l" defTabSz="685800" rtl="0" eaLnBrk="1" fontAlgn="auto" latinLnBrk="0" hangingPunct="1">
              <a:lnSpc>
                <a:spcPct val="100000"/>
              </a:lnSpc>
              <a:spcBef>
                <a:spcPts val="0"/>
              </a:spcBef>
              <a:spcAft>
                <a:spcPts val="0"/>
              </a:spcAft>
              <a:buClrTx/>
              <a:buSzTx/>
              <a:buFontTx/>
              <a:buNone/>
              <a:tabLst/>
              <a:defRPr/>
            </a:pPr>
            <a:r>
              <a:rPr lang="en-US" sz="900" b="1" i="0" u="none" strike="noStrike" cap="none" dirty="0">
                <a:solidFill>
                  <a:schemeClr val="dk1"/>
                </a:solidFill>
                <a:latin typeface="+mn-lt"/>
                <a:ea typeface="Calibri"/>
                <a:cs typeface="Calibri"/>
                <a:sym typeface="Calibri"/>
              </a:rPr>
              <a:t>Acceleration to POWER9 is a forethought while for x86 it’s an afterthought</a:t>
            </a:r>
            <a:r>
              <a:rPr lang="en-US" sz="900" b="0" i="0" u="none" strike="noStrike" cap="none" dirty="0">
                <a:solidFill>
                  <a:schemeClr val="dk1"/>
                </a:solidFill>
                <a:latin typeface="+mn-lt"/>
                <a:ea typeface="Calibri"/>
                <a:cs typeface="Calibri"/>
                <a:sym typeface="Calibri"/>
              </a:rPr>
              <a:t> (which seems to be blocking a open ecosystem for acceleration); x86 is an architecture that bottlenecks performance and restricts data and memory management – ultimately limiting scale. </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US" sz="900" b="0" i="0" u="none" strike="noStrike" cap="none" dirty="0">
              <a:solidFill>
                <a:schemeClr val="dk1"/>
              </a:solidFill>
              <a:latin typeface="+mn-lt"/>
              <a:ea typeface="Calibri"/>
              <a:cs typeface="Calibri"/>
              <a:sym typeface="Calibri"/>
            </a:endParaRPr>
          </a:p>
          <a:p>
            <a:pPr marL="0" marR="0" lvl="0" indent="0" algn="l" defTabSz="685800" rtl="0" eaLnBrk="1" fontAlgn="auto" latinLnBrk="0" hangingPunct="1">
              <a:lnSpc>
                <a:spcPct val="100000"/>
              </a:lnSpc>
              <a:spcBef>
                <a:spcPts val="0"/>
              </a:spcBef>
              <a:spcAft>
                <a:spcPts val="0"/>
              </a:spcAft>
              <a:buClrTx/>
              <a:buSzTx/>
              <a:buFontTx/>
              <a:buNone/>
              <a:tabLst/>
              <a:defRPr/>
            </a:pPr>
            <a:r>
              <a:rPr lang="en-US" sz="900" b="0" i="0" u="none" strike="noStrike" cap="none" dirty="0">
                <a:solidFill>
                  <a:schemeClr val="dk1"/>
                </a:solidFill>
                <a:latin typeface="+mn-lt"/>
                <a:ea typeface="Calibri"/>
                <a:cs typeface="Calibri"/>
                <a:sym typeface="Calibri"/>
              </a:rPr>
              <a:t>Quite simply, x86-based servers are not designed for AI cognitive workloads</a:t>
            </a:r>
            <a:r>
              <a:rPr lang="en-US" sz="900" b="1" i="0" u="none" strike="noStrike" cap="none" dirty="0">
                <a:solidFill>
                  <a:schemeClr val="dk1"/>
                </a:solidFill>
                <a:latin typeface="+mn-lt"/>
                <a:ea typeface="Calibri"/>
                <a:cs typeface="Calibri"/>
                <a:sym typeface="Calibri"/>
              </a:rPr>
              <a:t> </a:t>
            </a:r>
            <a:r>
              <a:rPr lang="en-US" sz="900" b="0" i="0" u="none" strike="noStrike" cap="none" dirty="0">
                <a:solidFill>
                  <a:schemeClr val="dk1"/>
                </a:solidFill>
                <a:latin typeface="+mn-lt"/>
                <a:ea typeface="Calibri"/>
                <a:cs typeface="Calibri"/>
                <a:sym typeface="Calibri"/>
              </a:rPr>
              <a:t>… they were not designed for the data-intensive and highly parallel workloads that can lead to an advantage in the “AI wars”.</a:t>
            </a:r>
          </a:p>
          <a:p>
            <a:endParaRPr lang="en-US" dirty="0"/>
          </a:p>
        </p:txBody>
      </p:sp>
      <p:sp>
        <p:nvSpPr>
          <p:cNvPr id="4" name="Slide Number Placeholder 3"/>
          <p:cNvSpPr>
            <a:spLocks noGrp="1"/>
          </p:cNvSpPr>
          <p:nvPr>
            <p:ph type="sldNum" sz="quarter" idx="10"/>
          </p:nvPr>
        </p:nvSpPr>
        <p:spPr/>
        <p:txBody>
          <a:bodyPr/>
          <a:lstStyle/>
          <a:p>
            <a:fld id="{18D02FFD-07D4-5C4F-BD77-921008177348}" type="slidenum">
              <a:rPr lang="en-US" smtClean="0"/>
              <a:t>9</a:t>
            </a:fld>
            <a:endParaRPr lang="en-US"/>
          </a:p>
        </p:txBody>
      </p:sp>
    </p:spTree>
    <p:extLst>
      <p:ext uri="{BB962C8B-B14F-4D97-AF65-F5344CB8AC3E}">
        <p14:creationId xmlns:p14="http://schemas.microsoft.com/office/powerpoint/2010/main" val="405325317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2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Master" Target="../slideMasters/slideMaster9.xml"/><Relationship Id="rId1" Type="http://schemas.openxmlformats.org/officeDocument/2006/relationships/tags" Target="../tags/tag2.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Master" Target="../slideMasters/slideMaster9.xml"/><Relationship Id="rId1" Type="http://schemas.openxmlformats.org/officeDocument/2006/relationships/themeOverride" Target="../theme/themeOverride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9.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Cover Slide">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a:xfrm>
            <a:off x="228600" y="4828032"/>
            <a:ext cx="6400800" cy="137160"/>
          </a:xfrm>
        </p:spPr>
        <p:txBody>
          <a:bodyPr/>
          <a:lstStyle>
            <a:lvl1pPr>
              <a:defRPr>
                <a:solidFill>
                  <a:schemeClr val="tx1"/>
                </a:solidFill>
              </a:defRPr>
            </a:lvl1pPr>
          </a:lstStyle>
          <a:p>
            <a:r>
              <a:rPr lang="de-DE"/>
              <a:t>© 2017 IBM Corporation</a:t>
            </a:r>
            <a:endParaRPr lang="en-US"/>
          </a:p>
        </p:txBody>
      </p:sp>
      <p:sp>
        <p:nvSpPr>
          <p:cNvPr id="4" name="Title 3"/>
          <p:cNvSpPr>
            <a:spLocks noGrp="1"/>
          </p:cNvSpPr>
          <p:nvPr>
            <p:ph type="title"/>
          </p:nvPr>
        </p:nvSpPr>
        <p:spPr>
          <a:xfrm>
            <a:off x="228599" y="203781"/>
            <a:ext cx="4114801" cy="4479344"/>
          </a:xfrm>
        </p:spPr>
        <p:txBody>
          <a:bodyPr/>
          <a:lstStyle>
            <a:lvl1pPr>
              <a:lnSpc>
                <a:spcPct val="90000"/>
              </a:lnSpc>
              <a:defRPr sz="2400" b="0">
                <a:solidFill>
                  <a:schemeClr val="tx1"/>
                </a:solidFill>
              </a:defRPr>
            </a:lvl1pPr>
          </a:lstStyle>
          <a:p>
            <a:r>
              <a:rPr lang="en-US"/>
              <a:t>Click to edit Master title style</a:t>
            </a:r>
            <a:endParaRPr lang="en-US" dirty="0"/>
          </a:p>
        </p:txBody>
      </p:sp>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93811" y="4705350"/>
            <a:ext cx="521589" cy="211455"/>
          </a:xfrm>
          <a:prstGeom prst="rect">
            <a:avLst/>
          </a:prstGeom>
        </p:spPr>
      </p:pic>
      <p:pic>
        <p:nvPicPr>
          <p:cNvPr id="6" name="Picture 5" descr="ibm_gry.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393811" y="4705334"/>
            <a:ext cx="521589" cy="211471"/>
          </a:xfrm>
          <a:prstGeom prst="rect">
            <a:avLst/>
          </a:prstGeom>
        </p:spPr>
      </p:pic>
    </p:spTree>
    <p:extLst>
      <p:ext uri="{BB962C8B-B14F-4D97-AF65-F5344CB8AC3E}">
        <p14:creationId xmlns:p14="http://schemas.microsoft.com/office/powerpoint/2010/main" val="2272381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ection, title, text (two columns)">
    <p:spTree>
      <p:nvGrpSpPr>
        <p:cNvPr id="1" name=""/>
        <p:cNvGrpSpPr/>
        <p:nvPr/>
      </p:nvGrpSpPr>
      <p:grpSpPr>
        <a:xfrm>
          <a:off x="0" y="0"/>
          <a:ext cx="0" cy="0"/>
          <a:chOff x="0" y="0"/>
          <a:chExt cx="0" cy="0"/>
        </a:xfrm>
      </p:grpSpPr>
      <p:sp>
        <p:nvSpPr>
          <p:cNvPr id="2" name="Title 1"/>
          <p:cNvSpPr>
            <a:spLocks noGrp="1"/>
          </p:cNvSpPr>
          <p:nvPr>
            <p:ph type="title"/>
          </p:nvPr>
        </p:nvSpPr>
        <p:spPr>
          <a:xfrm>
            <a:off x="228600" y="411480"/>
            <a:ext cx="6400800" cy="64008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 2017 IBM Corporation</a:t>
            </a:r>
            <a:endParaRPr lang="en-US"/>
          </a:p>
        </p:txBody>
      </p:sp>
      <p:sp>
        <p:nvSpPr>
          <p:cNvPr id="6" name="Text Placeholder 5"/>
          <p:cNvSpPr>
            <a:spLocks noGrp="1"/>
          </p:cNvSpPr>
          <p:nvPr>
            <p:ph type="body" sz="quarter" idx="12"/>
          </p:nvPr>
        </p:nvSpPr>
        <p:spPr>
          <a:xfrm>
            <a:off x="4800600" y="1093470"/>
            <a:ext cx="4114800" cy="3589656"/>
          </a:xfrm>
        </p:spPr>
        <p:txBody>
          <a:bodyPr/>
          <a:lstStyle>
            <a:lvl1pPr>
              <a:defRPr sz="1600"/>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11"/>
          <p:cNvSpPr>
            <a:spLocks noGrp="1"/>
          </p:cNvSpPr>
          <p:nvPr>
            <p:ph type="body" sz="quarter" idx="13"/>
          </p:nvPr>
        </p:nvSpPr>
        <p:spPr>
          <a:xfrm>
            <a:off x="228600" y="201168"/>
            <a:ext cx="4114800" cy="300037"/>
          </a:xfrm>
        </p:spPr>
        <p:txBody>
          <a:bodyPr/>
          <a:lstStyle>
            <a:lvl1pPr>
              <a:defRPr sz="1100"/>
            </a:lvl1pPr>
          </a:lstStyle>
          <a:p>
            <a:pPr lvl="0"/>
            <a:r>
              <a:rPr lang="en-US"/>
              <a:t>Edit Master text styles</a:t>
            </a:r>
          </a:p>
        </p:txBody>
      </p:sp>
      <p:sp>
        <p:nvSpPr>
          <p:cNvPr id="7" name="Text Placeholder 6"/>
          <p:cNvSpPr>
            <a:spLocks noGrp="1"/>
          </p:cNvSpPr>
          <p:nvPr>
            <p:ph type="body" sz="quarter" idx="14"/>
          </p:nvPr>
        </p:nvSpPr>
        <p:spPr>
          <a:xfrm>
            <a:off x="228600" y="1093470"/>
            <a:ext cx="4114800" cy="3589655"/>
          </a:xfrm>
        </p:spPr>
        <p:txBody>
          <a:bodyPr/>
          <a:lstStyle>
            <a:lvl1pPr>
              <a:defRPr sz="1600"/>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9878890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p:cSld name="title, text (1/4), content (3/4)">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895024"/>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solidFill>
                  <a:srgbClr val="000000"/>
                </a:solidFill>
              </a:rPr>
              <a:pPr/>
              <a:t>‹#›</a:t>
            </a:fld>
            <a:endParaRPr lang="en-US">
              <a:solidFill>
                <a:srgbClr val="000000"/>
              </a:solidFill>
            </a:endParaRPr>
          </a:p>
        </p:txBody>
      </p:sp>
      <p:sp>
        <p:nvSpPr>
          <p:cNvPr id="4" name="Footer Placeholder 3"/>
          <p:cNvSpPr>
            <a:spLocks noGrp="1"/>
          </p:cNvSpPr>
          <p:nvPr>
            <p:ph type="ftr" sz="quarter" idx="11"/>
          </p:nvPr>
        </p:nvSpPr>
        <p:spPr/>
        <p:txBody>
          <a:bodyPr/>
          <a:lstStyle/>
          <a:p>
            <a:r>
              <a:rPr lang="de-DE">
                <a:solidFill>
                  <a:srgbClr val="000000"/>
                </a:solidFill>
              </a:rPr>
              <a:t>© 2017 IBM Corporation</a:t>
            </a:r>
            <a:endParaRPr lang="en-US">
              <a:solidFill>
                <a:srgbClr val="000000"/>
              </a:solidFill>
            </a:endParaRPr>
          </a:p>
        </p:txBody>
      </p:sp>
      <p:sp>
        <p:nvSpPr>
          <p:cNvPr id="7" name="Text Placeholder 6"/>
          <p:cNvSpPr>
            <a:spLocks noGrp="1"/>
          </p:cNvSpPr>
          <p:nvPr>
            <p:ph type="body" sz="quarter" idx="12"/>
          </p:nvPr>
        </p:nvSpPr>
        <p:spPr>
          <a:xfrm>
            <a:off x="228600" y="1116488"/>
            <a:ext cx="1828800" cy="3454400"/>
          </a:xfrm>
        </p:spPr>
        <p:txBody>
          <a:bodyPr/>
          <a:lstStyle>
            <a:lvl1pPr>
              <a:defRPr sz="1400"/>
            </a:lvl1pPr>
            <a:lvl2pPr>
              <a:defRPr sz="1100"/>
            </a:lvl2pPr>
            <a:lvl3pPr>
              <a:defRPr sz="1100"/>
            </a:lvl3pPr>
            <a:lvl4pPr>
              <a:defRPr sz="1100"/>
            </a:lvl4pPr>
            <a:lvl5pPr>
              <a:defRPr sz="1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8"/>
          <p:cNvSpPr>
            <a:spLocks noGrp="1"/>
          </p:cNvSpPr>
          <p:nvPr>
            <p:ph sz="quarter" idx="13"/>
          </p:nvPr>
        </p:nvSpPr>
        <p:spPr>
          <a:xfrm>
            <a:off x="2514600" y="666750"/>
            <a:ext cx="6400800" cy="38242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title, text (1/4), blank (3/4)">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895024"/>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solidFill>
                  <a:srgbClr val="000000"/>
                </a:solidFill>
              </a:rPr>
              <a:pPr/>
              <a:t>‹#›</a:t>
            </a:fld>
            <a:endParaRPr lang="en-US">
              <a:solidFill>
                <a:srgbClr val="000000"/>
              </a:solidFill>
            </a:endParaRPr>
          </a:p>
        </p:txBody>
      </p:sp>
      <p:sp>
        <p:nvSpPr>
          <p:cNvPr id="4" name="Footer Placeholder 3"/>
          <p:cNvSpPr>
            <a:spLocks noGrp="1"/>
          </p:cNvSpPr>
          <p:nvPr>
            <p:ph type="ftr" sz="quarter" idx="11"/>
          </p:nvPr>
        </p:nvSpPr>
        <p:spPr/>
        <p:txBody>
          <a:bodyPr/>
          <a:lstStyle/>
          <a:p>
            <a:r>
              <a:rPr lang="de-DE">
                <a:solidFill>
                  <a:srgbClr val="000000"/>
                </a:solidFill>
              </a:rPr>
              <a:t>© 2017 IBM Corporation</a:t>
            </a:r>
            <a:endParaRPr lang="en-US">
              <a:solidFill>
                <a:srgbClr val="000000"/>
              </a:solidFill>
            </a:endParaRPr>
          </a:p>
        </p:txBody>
      </p:sp>
      <p:sp>
        <p:nvSpPr>
          <p:cNvPr id="7" name="Text Placeholder 6"/>
          <p:cNvSpPr>
            <a:spLocks noGrp="1"/>
          </p:cNvSpPr>
          <p:nvPr>
            <p:ph type="body" sz="quarter" idx="12"/>
          </p:nvPr>
        </p:nvSpPr>
        <p:spPr>
          <a:xfrm>
            <a:off x="228600" y="1116488"/>
            <a:ext cx="1828800" cy="3454400"/>
          </a:xfrm>
        </p:spPr>
        <p:txBody>
          <a:bodyPr/>
          <a:lstStyle>
            <a:lvl1pPr>
              <a:defRPr sz="1400"/>
            </a:lvl1pPr>
            <a:lvl2pPr>
              <a:defRPr sz="1100"/>
            </a:lvl2pPr>
            <a:lvl3pPr>
              <a:defRPr sz="1100"/>
            </a:lvl3pPr>
            <a:lvl4pPr>
              <a:defRPr sz="1100"/>
            </a:lvl4pPr>
            <a:lvl5pPr>
              <a:defRPr sz="1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p:cSld name="case study: title, text (2/4), content (2/4)">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895024"/>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solidFill>
                  <a:srgbClr val="000000"/>
                </a:solidFill>
              </a:rPr>
              <a:pPr/>
              <a:t>‹#›</a:t>
            </a:fld>
            <a:endParaRPr lang="en-US">
              <a:solidFill>
                <a:srgbClr val="000000"/>
              </a:solidFill>
            </a:endParaRPr>
          </a:p>
        </p:txBody>
      </p:sp>
      <p:sp>
        <p:nvSpPr>
          <p:cNvPr id="4" name="Footer Placeholder 3"/>
          <p:cNvSpPr>
            <a:spLocks noGrp="1"/>
          </p:cNvSpPr>
          <p:nvPr>
            <p:ph type="ftr" sz="quarter" idx="11"/>
          </p:nvPr>
        </p:nvSpPr>
        <p:spPr/>
        <p:txBody>
          <a:bodyPr/>
          <a:lstStyle/>
          <a:p>
            <a:r>
              <a:rPr lang="de-DE">
                <a:solidFill>
                  <a:srgbClr val="000000"/>
                </a:solidFill>
              </a:rPr>
              <a:t>© 2017 IBM Corporation</a:t>
            </a:r>
            <a:endParaRPr lang="en-US">
              <a:solidFill>
                <a:srgbClr val="000000"/>
              </a:solidFill>
            </a:endParaRPr>
          </a:p>
        </p:txBody>
      </p:sp>
      <p:sp>
        <p:nvSpPr>
          <p:cNvPr id="7" name="Text Placeholder 6"/>
          <p:cNvSpPr>
            <a:spLocks noGrp="1"/>
          </p:cNvSpPr>
          <p:nvPr>
            <p:ph type="body" sz="quarter" idx="12"/>
          </p:nvPr>
        </p:nvSpPr>
        <p:spPr>
          <a:xfrm>
            <a:off x="228600" y="1097280"/>
            <a:ext cx="1828800" cy="3502152"/>
          </a:xfrm>
        </p:spPr>
        <p:txBody>
          <a:bodyPr/>
          <a:lstStyle>
            <a:lvl1pPr>
              <a:defRPr sz="1600"/>
            </a:lvl1pPr>
            <a:lvl2pPr>
              <a:defRPr sz="1100"/>
            </a:lvl2pPr>
            <a:lvl3pPr>
              <a:defRPr sz="1100"/>
            </a:lvl3pPr>
            <a:lvl4pPr>
              <a:defRPr sz="1100"/>
            </a:lvl4pPr>
            <a:lvl5pPr>
              <a:defRPr sz="1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5"/>
          <p:cNvSpPr>
            <a:spLocks noGrp="1"/>
          </p:cNvSpPr>
          <p:nvPr>
            <p:ph type="body" sz="quarter" idx="13"/>
          </p:nvPr>
        </p:nvSpPr>
        <p:spPr>
          <a:xfrm>
            <a:off x="2514600" y="1124712"/>
            <a:ext cx="1828800" cy="3456432"/>
          </a:xfrm>
        </p:spPr>
        <p:txBody>
          <a:bodyPr/>
          <a:lstStyle>
            <a:lvl1pPr>
              <a:defRPr sz="1400"/>
            </a:lvl1pPr>
            <a:lvl2pPr marL="0" indent="0">
              <a:buNone/>
              <a:defRPr sz="1000"/>
            </a:lvl2pPr>
            <a:lvl3pPr>
              <a:defRPr sz="1000"/>
            </a:lvl3pPr>
            <a:lvl4pPr>
              <a:defRPr sz="1000"/>
            </a:lvl4pPr>
            <a:lvl5pPr>
              <a:defRPr sz="10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Picture Placeholder 11"/>
          <p:cNvSpPr>
            <a:spLocks noGrp="1"/>
          </p:cNvSpPr>
          <p:nvPr>
            <p:ph type="pic" sz="quarter" idx="14"/>
          </p:nvPr>
        </p:nvSpPr>
        <p:spPr>
          <a:xfrm>
            <a:off x="4572000" y="0"/>
            <a:ext cx="4572000" cy="5143500"/>
          </a:xfrm>
        </p:spPr>
        <p:txBody>
          <a:bodyPr/>
          <a:lstStyle/>
          <a:p>
            <a:r>
              <a:rPr lang="en-US"/>
              <a:t>Click icon to add picture</a:t>
            </a:r>
          </a:p>
        </p:txBody>
      </p:sp>
    </p:spTree>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p:cSld name="case study 2: title, text (2/4), quote (2/4)">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895024"/>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solidFill>
                  <a:srgbClr val="000000"/>
                </a:solidFill>
              </a:rPr>
              <a:pPr/>
              <a:t>‹#›</a:t>
            </a:fld>
            <a:endParaRPr lang="en-US">
              <a:solidFill>
                <a:srgbClr val="000000"/>
              </a:solidFill>
            </a:endParaRPr>
          </a:p>
        </p:txBody>
      </p:sp>
      <p:sp>
        <p:nvSpPr>
          <p:cNvPr id="4" name="Footer Placeholder 3"/>
          <p:cNvSpPr>
            <a:spLocks noGrp="1"/>
          </p:cNvSpPr>
          <p:nvPr>
            <p:ph type="ftr" sz="quarter" idx="11"/>
          </p:nvPr>
        </p:nvSpPr>
        <p:spPr/>
        <p:txBody>
          <a:bodyPr/>
          <a:lstStyle/>
          <a:p>
            <a:r>
              <a:rPr lang="de-DE">
                <a:solidFill>
                  <a:srgbClr val="000000"/>
                </a:solidFill>
              </a:rPr>
              <a:t>© 2017 IBM Corporation</a:t>
            </a:r>
            <a:endParaRPr lang="en-US">
              <a:solidFill>
                <a:srgbClr val="000000"/>
              </a:solidFill>
            </a:endParaRPr>
          </a:p>
        </p:txBody>
      </p:sp>
      <p:sp>
        <p:nvSpPr>
          <p:cNvPr id="7" name="Text Placeholder 6"/>
          <p:cNvSpPr>
            <a:spLocks noGrp="1"/>
          </p:cNvSpPr>
          <p:nvPr>
            <p:ph type="body" sz="quarter" idx="12"/>
          </p:nvPr>
        </p:nvSpPr>
        <p:spPr>
          <a:xfrm>
            <a:off x="228600" y="1097280"/>
            <a:ext cx="1828800" cy="3502152"/>
          </a:xfrm>
        </p:spPr>
        <p:txBody>
          <a:bodyPr/>
          <a:lstStyle>
            <a:lvl1pPr>
              <a:defRPr sz="1600"/>
            </a:lvl1pPr>
            <a:lvl2pPr>
              <a:defRPr sz="1100"/>
            </a:lvl2pPr>
            <a:lvl3pPr>
              <a:defRPr sz="1100"/>
            </a:lvl3pPr>
            <a:lvl4pPr>
              <a:defRPr sz="1100"/>
            </a:lvl4pPr>
            <a:lvl5pPr>
              <a:defRPr sz="1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5"/>
          <p:cNvSpPr>
            <a:spLocks noGrp="1"/>
          </p:cNvSpPr>
          <p:nvPr>
            <p:ph type="body" sz="quarter" idx="13"/>
          </p:nvPr>
        </p:nvSpPr>
        <p:spPr>
          <a:xfrm>
            <a:off x="2514600" y="1124712"/>
            <a:ext cx="1828800" cy="3456432"/>
          </a:xfrm>
        </p:spPr>
        <p:txBody>
          <a:bodyPr/>
          <a:lstStyle>
            <a:lvl1pPr>
              <a:defRPr sz="1400"/>
            </a:lvl1pPr>
            <a:lvl2pPr marL="0" indent="0">
              <a:buNone/>
              <a:defRPr sz="1000"/>
            </a:lvl2pPr>
            <a:lvl3pPr>
              <a:defRPr sz="1000"/>
            </a:lvl3pPr>
            <a:lvl4pPr>
              <a:defRPr sz="1000"/>
            </a:lvl4pPr>
            <a:lvl5pPr>
              <a:defRPr sz="10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8"/>
          <p:cNvSpPr>
            <a:spLocks noGrp="1"/>
          </p:cNvSpPr>
          <p:nvPr>
            <p:ph type="body" sz="quarter" idx="14"/>
          </p:nvPr>
        </p:nvSpPr>
        <p:spPr>
          <a:xfrm>
            <a:off x="4700392" y="1090961"/>
            <a:ext cx="4215008" cy="3456432"/>
          </a:xfrm>
        </p:spPr>
        <p:txBody>
          <a:bodyPr/>
          <a:lstStyle>
            <a:lvl1pPr marL="117475" indent="-117475">
              <a:tabLst/>
              <a:defRPr sz="2400"/>
            </a:lvl1pPr>
            <a:lvl2pPr marL="0" indent="0">
              <a:buNone/>
              <a:defRPr sz="1100"/>
            </a:lvl2pPr>
            <a:lvl3pPr>
              <a:defRPr sz="1100"/>
            </a:lvl3pPr>
            <a:lvl4pPr>
              <a:defRPr sz="1100"/>
            </a:lvl4pPr>
            <a:lvl5pPr>
              <a:defRPr sz="1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p:cSld name="tabl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0BE6F14-FF48-0F4F-A8AA-2E3F25371E4A}" type="slidenum">
              <a:rPr lang="en-US" smtClean="0">
                <a:solidFill>
                  <a:srgbClr val="000000"/>
                </a:solidFill>
              </a:rPr>
              <a:pPr/>
              <a:t>‹#›</a:t>
            </a:fld>
            <a:endParaRPr lang="en-US">
              <a:solidFill>
                <a:srgbClr val="000000"/>
              </a:solidFill>
            </a:endParaRPr>
          </a:p>
        </p:txBody>
      </p:sp>
      <p:sp>
        <p:nvSpPr>
          <p:cNvPr id="4" name="Footer Placeholder 3"/>
          <p:cNvSpPr>
            <a:spLocks noGrp="1"/>
          </p:cNvSpPr>
          <p:nvPr>
            <p:ph type="ftr" sz="quarter" idx="11"/>
          </p:nvPr>
        </p:nvSpPr>
        <p:spPr/>
        <p:txBody>
          <a:bodyPr/>
          <a:lstStyle/>
          <a:p>
            <a:r>
              <a:rPr lang="de-DE">
                <a:solidFill>
                  <a:srgbClr val="000000"/>
                </a:solidFill>
              </a:rPr>
              <a:t>© 2017 IBM Corporation</a:t>
            </a:r>
            <a:endParaRPr lang="en-US">
              <a:solidFill>
                <a:srgbClr val="000000"/>
              </a:solidFill>
            </a:endParaRPr>
          </a:p>
        </p:txBody>
      </p:sp>
      <p:sp>
        <p:nvSpPr>
          <p:cNvPr id="6" name="Text Placeholder 5"/>
          <p:cNvSpPr>
            <a:spLocks noGrp="1"/>
          </p:cNvSpPr>
          <p:nvPr>
            <p:ph type="body" sz="quarter" idx="12"/>
          </p:nvPr>
        </p:nvSpPr>
        <p:spPr>
          <a:xfrm>
            <a:off x="228600" y="192024"/>
            <a:ext cx="1828800" cy="4408995"/>
          </a:xfrm>
        </p:spPr>
        <p:txBody>
          <a:bodyPr/>
          <a:lstStyle>
            <a:lvl1pPr>
              <a:defRPr sz="1600"/>
            </a:lvl1pPr>
            <a:lvl2pPr marL="0" indent="0">
              <a:spcBef>
                <a:spcPts val="1100"/>
              </a:spcBef>
              <a:buFontTx/>
              <a:buNone/>
              <a:defRPr sz="1100"/>
            </a:lvl2pPr>
            <a:lvl3pPr>
              <a:defRPr sz="1100"/>
            </a:lvl3pPr>
            <a:lvl4pPr>
              <a:defRPr sz="1100"/>
            </a:lvl4pPr>
            <a:lvl5pPr>
              <a:defRPr sz="1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able Placeholder 6"/>
          <p:cNvSpPr>
            <a:spLocks noGrp="1"/>
          </p:cNvSpPr>
          <p:nvPr>
            <p:ph type="tbl" sz="quarter" idx="13"/>
          </p:nvPr>
        </p:nvSpPr>
        <p:spPr>
          <a:xfrm>
            <a:off x="2514600" y="225425"/>
            <a:ext cx="6400800" cy="4597400"/>
          </a:xfrm>
        </p:spPr>
        <p:txBody>
          <a:bodyPr/>
          <a:lstStyle/>
          <a:p>
            <a:r>
              <a:rPr lang="en-US"/>
              <a:t>Click icon to add table</a:t>
            </a:r>
          </a:p>
        </p:txBody>
      </p:sp>
    </p:spTree>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p:cSld name="blank (with footer)">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0BE6F14-FF48-0F4F-A8AA-2E3F25371E4A}" type="slidenum">
              <a:rPr lang="en-US" smtClean="0">
                <a:solidFill>
                  <a:srgbClr val="000000"/>
                </a:solidFill>
              </a:rPr>
              <a:pPr/>
              <a:t>‹#›</a:t>
            </a:fld>
            <a:endParaRPr lang="en-US">
              <a:solidFill>
                <a:srgbClr val="000000"/>
              </a:solidFill>
            </a:endParaRPr>
          </a:p>
        </p:txBody>
      </p:sp>
      <p:sp>
        <p:nvSpPr>
          <p:cNvPr id="4" name="Footer Placeholder 3"/>
          <p:cNvSpPr>
            <a:spLocks noGrp="1"/>
          </p:cNvSpPr>
          <p:nvPr>
            <p:ph type="ftr" sz="quarter" idx="11"/>
          </p:nvPr>
        </p:nvSpPr>
        <p:spPr/>
        <p:txBody>
          <a:bodyPr/>
          <a:lstStyle/>
          <a:p>
            <a:r>
              <a:rPr lang="de-DE">
                <a:solidFill>
                  <a:srgbClr val="000000"/>
                </a:solidFill>
              </a:rPr>
              <a:t>© 2017 IBM Corporation</a:t>
            </a:r>
            <a:endParaRPr lang="en-US">
              <a:solidFill>
                <a:srgbClr val="000000"/>
              </a:solidFill>
            </a:endParaRPr>
          </a:p>
        </p:txBody>
      </p:sp>
    </p:spTree>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p:cSld name="blank (no footer)">
    <p:spTree>
      <p:nvGrpSpPr>
        <p:cNvPr id="1" name=""/>
        <p:cNvGrpSpPr/>
        <p:nvPr/>
      </p:nvGrpSpPr>
      <p:grpSpPr>
        <a:xfrm>
          <a:off x="0" y="0"/>
          <a:ext cx="0" cy="0"/>
          <a:chOff x="0" y="0"/>
          <a:chExt cx="0" cy="0"/>
        </a:xfrm>
      </p:grpSpPr>
    </p:spTree>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855726"/>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solidFill>
                  <a:srgbClr val="000000"/>
                </a:solidFill>
              </a:rPr>
              <a:pPr/>
              <a:t>‹#›</a:t>
            </a:fld>
            <a:endParaRPr lang="en-US">
              <a:solidFill>
                <a:srgbClr val="000000"/>
              </a:solidFill>
            </a:endParaRPr>
          </a:p>
        </p:txBody>
      </p:sp>
      <p:sp>
        <p:nvSpPr>
          <p:cNvPr id="4" name="Footer Placeholder 3"/>
          <p:cNvSpPr>
            <a:spLocks noGrp="1"/>
          </p:cNvSpPr>
          <p:nvPr>
            <p:ph type="ftr" sz="quarter" idx="11"/>
          </p:nvPr>
        </p:nvSpPr>
        <p:spPr/>
        <p:txBody>
          <a:bodyPr/>
          <a:lstStyle/>
          <a:p>
            <a:r>
              <a:rPr lang="de-DE">
                <a:solidFill>
                  <a:srgbClr val="000000"/>
                </a:solidFill>
              </a:rPr>
              <a:t>© 2017 IBM Corporation</a:t>
            </a:r>
            <a:endParaRPr lang="en-US">
              <a:solidFill>
                <a:srgbClr val="000000"/>
              </a:solidFill>
            </a:endParaRPr>
          </a:p>
        </p:txBody>
      </p:sp>
      <p:sp>
        <p:nvSpPr>
          <p:cNvPr id="6" name="Text Placeholder 5"/>
          <p:cNvSpPr>
            <a:spLocks noGrp="1"/>
          </p:cNvSpPr>
          <p:nvPr>
            <p:ph type="body" sz="quarter" idx="12"/>
          </p:nvPr>
        </p:nvSpPr>
        <p:spPr>
          <a:xfrm>
            <a:off x="228600" y="1143000"/>
            <a:ext cx="4114800" cy="3584448"/>
          </a:xfrm>
        </p:spPr>
        <p:txBody>
          <a:bodyPr/>
          <a:lstStyle>
            <a:lvl1pPr marL="0" indent="0">
              <a:spcBef>
                <a:spcPts val="0"/>
              </a:spcBef>
              <a:tabLst>
                <a:tab pos="3940175" algn="dec"/>
              </a:tabLst>
              <a:defRPr sz="1100"/>
            </a:lvl1pPr>
            <a:lvl2pPr marL="173038" indent="-173038">
              <a:spcBef>
                <a:spcPts val="0"/>
              </a:spcBef>
              <a:tabLst/>
              <a:defRPr/>
            </a:lvl2pPr>
            <a:lvl3pPr>
              <a:spcBef>
                <a:spcPts val="0"/>
              </a:spcBef>
              <a:defRPr/>
            </a:lvl3pPr>
            <a:lvl4pPr>
              <a:spcBef>
                <a:spcPts val="0"/>
              </a:spcBef>
              <a:defRPr/>
            </a:lvl4pPr>
            <a:lvl5pPr>
              <a:spcBef>
                <a:spcPts val="0"/>
              </a:spcBef>
              <a:defRPr/>
            </a:lvl5pPr>
          </a:lstStyle>
          <a:p>
            <a:pPr marL="0" marR="0" lvl="0" indent="0" algn="l" defTabSz="457200" rtl="0" eaLnBrk="1" fontAlgn="auto" latinLnBrk="0" hangingPunct="1">
              <a:lnSpc>
                <a:spcPct val="100000"/>
              </a:lnSpc>
              <a:spcBef>
                <a:spcPts val="0"/>
              </a:spcBef>
              <a:spcAft>
                <a:spcPts val="0"/>
              </a:spcAft>
              <a:buClrTx/>
              <a:buSzTx/>
              <a:buFont typeface="Arial"/>
              <a:buNone/>
              <a:tabLst>
                <a:tab pos="4023360" algn="r"/>
              </a:tabLst>
              <a:defRPr/>
            </a:pPr>
            <a:r>
              <a:rPr lang="en-US"/>
              <a:t>Edit Master text styles</a:t>
            </a:r>
          </a:p>
        </p:txBody>
      </p:sp>
    </p:spTree>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ibm sign-off">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0BE6F14-FF48-0F4F-A8AA-2E3F25371E4A}" type="slidenum">
              <a:rPr lang="en-US" smtClean="0">
                <a:solidFill>
                  <a:srgbClr val="000000"/>
                </a:solidFill>
              </a:rPr>
              <a:pPr/>
              <a:t>‹#›</a:t>
            </a:fld>
            <a:endParaRPr lang="en-US">
              <a:solidFill>
                <a:srgbClr val="000000"/>
              </a:solidFill>
            </a:endParaRPr>
          </a:p>
        </p:txBody>
      </p:sp>
      <p:sp>
        <p:nvSpPr>
          <p:cNvPr id="4" name="Footer Placeholder 3"/>
          <p:cNvSpPr>
            <a:spLocks noGrp="1"/>
          </p:cNvSpPr>
          <p:nvPr>
            <p:ph type="ftr" sz="quarter" idx="11"/>
          </p:nvPr>
        </p:nvSpPr>
        <p:spPr/>
        <p:txBody>
          <a:bodyPr/>
          <a:lstStyle/>
          <a:p>
            <a:r>
              <a:rPr lang="de-DE">
                <a:solidFill>
                  <a:srgbClr val="000000"/>
                </a:solidFill>
              </a:rPr>
              <a:t>© 2017 IBM Corporation</a:t>
            </a:r>
            <a:endParaRPr lang="en-US">
              <a:solidFill>
                <a:srgbClr val="000000"/>
              </a:solidFill>
            </a:endParaRPr>
          </a:p>
        </p:txBody>
      </p:sp>
      <p:pic>
        <p:nvPicPr>
          <p:cNvPr id="5" name="Picture 4" descr="ibm_gry.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925953" y="2186150"/>
            <a:ext cx="1297608" cy="526097"/>
          </a:xfrm>
          <a:prstGeom prst="rect">
            <a:avLst/>
          </a:prstGeom>
        </p:spPr>
      </p:pic>
    </p:spTree>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xfrm>
            <a:off x="8286750" y="4905378"/>
            <a:ext cx="377827" cy="159544"/>
          </a:xfrm>
          <a:prstGeom prst="rect">
            <a:avLst/>
          </a:prstGeom>
        </p:spPr>
        <p:txBody>
          <a:bodyPr/>
          <a:lstStyle>
            <a:lvl1pPr eaLnBrk="1" hangingPunct="1">
              <a:defRPr/>
            </a:lvl1pPr>
          </a:lstStyle>
          <a:p>
            <a:fld id="{4ADFD9DD-958B-44F5-AFB9-93EA1FF581F1}" type="slidenum">
              <a:rPr lang="en-US" altLang="en-US">
                <a:solidFill>
                  <a:srgbClr val="000000"/>
                </a:solidFill>
              </a:rPr>
              <a:pPr/>
              <a:t>‹#›</a:t>
            </a:fld>
            <a:endParaRPr lang="en-US" altLang="en-US">
              <a:solidFill>
                <a:srgbClr val="000000"/>
              </a:solidFill>
            </a:endParaRPr>
          </a:p>
        </p:txBody>
      </p:sp>
    </p:spTree>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text (two columns, different text sizes)">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502158"/>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 2017 IBM Corporation</a:t>
            </a:r>
            <a:endParaRPr lang="en-US"/>
          </a:p>
        </p:txBody>
      </p:sp>
      <p:sp>
        <p:nvSpPr>
          <p:cNvPr id="6" name="Content Placeholder 5"/>
          <p:cNvSpPr>
            <a:spLocks noGrp="1"/>
          </p:cNvSpPr>
          <p:nvPr>
            <p:ph sz="quarter" idx="12"/>
          </p:nvPr>
        </p:nvSpPr>
        <p:spPr>
          <a:xfrm>
            <a:off x="228600" y="995518"/>
            <a:ext cx="4114800" cy="3687607"/>
          </a:xfrm>
        </p:spPr>
        <p:txBody>
          <a:bodyPr/>
          <a:lstStyle>
            <a:lvl1pPr>
              <a:defRPr sz="2400"/>
            </a:lvl1pPr>
          </a:lstStyle>
          <a:p>
            <a:pPr lvl="0"/>
            <a:r>
              <a:rPr lang="en-US"/>
              <a:t>Edit Master text styles</a:t>
            </a:r>
          </a:p>
        </p:txBody>
      </p:sp>
      <p:sp>
        <p:nvSpPr>
          <p:cNvPr id="8" name="Content Placeholder 7"/>
          <p:cNvSpPr>
            <a:spLocks noGrp="1"/>
          </p:cNvSpPr>
          <p:nvPr>
            <p:ph sz="quarter" idx="13"/>
          </p:nvPr>
        </p:nvSpPr>
        <p:spPr>
          <a:xfrm>
            <a:off x="4800600" y="1116648"/>
            <a:ext cx="4114800" cy="3566477"/>
          </a:xfrm>
        </p:spPr>
        <p:txBody>
          <a:bodyPr/>
          <a:lstStyle>
            <a:lvl1pPr>
              <a:defRPr sz="1400"/>
            </a:lvl1pPr>
            <a:lvl2pPr>
              <a:defRPr sz="1400"/>
            </a:lvl2pPr>
            <a:lvl3pPr>
              <a:defRPr sz="14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186299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p:cSld name="Cover Slide">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a:xfrm>
            <a:off x="228600" y="4828032"/>
            <a:ext cx="6400800" cy="137160"/>
          </a:xfrm>
        </p:spPr>
        <p:txBody>
          <a:bodyPr/>
          <a:lstStyle>
            <a:lvl1pPr>
              <a:defRPr>
                <a:solidFill>
                  <a:schemeClr val="bg2"/>
                </a:solidFill>
              </a:defRPr>
            </a:lvl1pPr>
          </a:lstStyle>
          <a:p>
            <a:r>
              <a:rPr lang="de-DE"/>
              <a:t>Group Name / DOC ID / Month XX, 2017 / © 2017 IBM Corporation</a:t>
            </a:r>
            <a:endParaRPr lang="en-US"/>
          </a:p>
        </p:txBody>
      </p:sp>
      <p:sp>
        <p:nvSpPr>
          <p:cNvPr id="4" name="Title 3"/>
          <p:cNvSpPr>
            <a:spLocks noGrp="1"/>
          </p:cNvSpPr>
          <p:nvPr>
            <p:ph type="title"/>
          </p:nvPr>
        </p:nvSpPr>
        <p:spPr>
          <a:xfrm>
            <a:off x="228599" y="203781"/>
            <a:ext cx="4114801" cy="4479344"/>
          </a:xfrm>
        </p:spPr>
        <p:txBody>
          <a:bodyPr/>
          <a:lstStyle>
            <a:lvl1pPr>
              <a:lnSpc>
                <a:spcPct val="90000"/>
              </a:lnSpc>
              <a:defRPr sz="2400" b="0">
                <a:solidFill>
                  <a:schemeClr val="bg2"/>
                </a:solidFill>
              </a:defRPr>
            </a:lvl1pPr>
          </a:lstStyle>
          <a:p>
            <a:r>
              <a:rPr lang="en-US" dirty="0"/>
              <a:t>Click to edit Master title style</a:t>
            </a:r>
          </a:p>
        </p:txBody>
      </p:sp>
      <p:pic>
        <p:nvPicPr>
          <p:cNvPr id="6" name="Picture 5"/>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393811" y="4705350"/>
            <a:ext cx="521589" cy="211455"/>
          </a:xfrm>
          <a:prstGeom prst="rect">
            <a:avLst/>
          </a:prstGeom>
        </p:spPr>
      </p:pic>
    </p:spTree>
    <p:extLst>
      <p:ext uri="{BB962C8B-B14F-4D97-AF65-F5344CB8AC3E}">
        <p14:creationId xmlns:p14="http://schemas.microsoft.com/office/powerpoint/2010/main" val="391950277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p:cSld name="Divider">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lvl1pPr>
              <a:defRPr>
                <a:solidFill>
                  <a:schemeClr val="bg2"/>
                </a:solidFill>
              </a:defRPr>
            </a:lvl1pPr>
          </a:lstStyle>
          <a:p>
            <a:r>
              <a:rPr lang="de-DE"/>
              <a:t>Group Name / DOC ID / Month XX, 2017 / © 2017 IBM Corporation</a:t>
            </a:r>
            <a:endParaRPr lang="en-US"/>
          </a:p>
        </p:txBody>
      </p:sp>
      <p:sp>
        <p:nvSpPr>
          <p:cNvPr id="4" name="Slide Number Placeholder 3"/>
          <p:cNvSpPr>
            <a:spLocks noGrp="1"/>
          </p:cNvSpPr>
          <p:nvPr>
            <p:ph type="sldNum" sz="quarter" idx="11"/>
          </p:nvPr>
        </p:nvSpPr>
        <p:spPr/>
        <p:txBody>
          <a:bodyPr/>
          <a:lstStyle>
            <a:lvl1pPr>
              <a:defRPr>
                <a:solidFill>
                  <a:schemeClr val="bg2"/>
                </a:solidFill>
              </a:defRPr>
            </a:lvl1pPr>
          </a:lstStyle>
          <a:p>
            <a:fld id="{D0BE6F14-FF48-0F4F-A8AA-2E3F25371E4A}" type="slidenum">
              <a:rPr lang="en-US" smtClean="0"/>
              <a:pPr/>
              <a:t>‹#›</a:t>
            </a:fld>
            <a:endParaRPr lang="en-US"/>
          </a:p>
        </p:txBody>
      </p:sp>
      <p:sp>
        <p:nvSpPr>
          <p:cNvPr id="5" name="Title 4"/>
          <p:cNvSpPr>
            <a:spLocks noGrp="1"/>
          </p:cNvSpPr>
          <p:nvPr>
            <p:ph type="title"/>
          </p:nvPr>
        </p:nvSpPr>
        <p:spPr>
          <a:xfrm>
            <a:off x="228600" y="201168"/>
            <a:ext cx="4114800" cy="4493752"/>
          </a:xfrm>
        </p:spPr>
        <p:txBody>
          <a:bodyPr/>
          <a:lstStyle>
            <a:lvl1pPr>
              <a:lnSpc>
                <a:spcPct val="90000"/>
              </a:lnSpc>
              <a:defRPr>
                <a:solidFill>
                  <a:schemeClr val="bg2"/>
                </a:solidFill>
              </a:defRPr>
            </a:lvl1pPr>
          </a:lstStyle>
          <a:p>
            <a:r>
              <a:rPr lang="en-US" dirty="0"/>
              <a:t>Click to edit Master title style</a:t>
            </a:r>
          </a:p>
        </p:txBody>
      </p:sp>
    </p:spTree>
    <p:extLst>
      <p:ext uri="{BB962C8B-B14F-4D97-AF65-F5344CB8AC3E}">
        <p14:creationId xmlns:p14="http://schemas.microsoft.com/office/powerpoint/2010/main" val="84223772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Divider (with page contents)">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855726"/>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Group Name / DOC ID / Month XX, 2017 / © 2017 IBM Corporation</a:t>
            </a:r>
            <a:endParaRPr lang="en-US"/>
          </a:p>
        </p:txBody>
      </p:sp>
      <p:sp>
        <p:nvSpPr>
          <p:cNvPr id="6" name="Text Placeholder 5"/>
          <p:cNvSpPr>
            <a:spLocks noGrp="1"/>
          </p:cNvSpPr>
          <p:nvPr>
            <p:ph type="body" sz="quarter" idx="12"/>
          </p:nvPr>
        </p:nvSpPr>
        <p:spPr>
          <a:xfrm>
            <a:off x="228600" y="1123950"/>
            <a:ext cx="4114800" cy="3584448"/>
          </a:xfrm>
        </p:spPr>
        <p:txBody>
          <a:bodyPr/>
          <a:lstStyle>
            <a:lvl1pPr marL="0" indent="0">
              <a:spcBef>
                <a:spcPts val="0"/>
              </a:spcBef>
              <a:tabLst>
                <a:tab pos="3940175" algn="dec"/>
              </a:tabLst>
              <a:defRPr/>
            </a:lvl1pPr>
            <a:lvl2pPr marL="173038" indent="-173038">
              <a:spcBef>
                <a:spcPts val="0"/>
              </a:spcBef>
              <a:tabLst/>
              <a:defRPr/>
            </a:lvl2pPr>
            <a:lvl3pPr>
              <a:spcBef>
                <a:spcPts val="0"/>
              </a:spcBef>
              <a:defRPr/>
            </a:lvl3pPr>
            <a:lvl4pPr>
              <a:spcBef>
                <a:spcPts val="0"/>
              </a:spcBef>
              <a:defRPr/>
            </a:lvl4pPr>
            <a:lvl5pPr>
              <a:spcBef>
                <a:spcPts val="0"/>
              </a:spcBef>
              <a:defRPr/>
            </a:lvl5pPr>
          </a:lstStyle>
          <a:p>
            <a:pPr marL="0" marR="0" lvl="0" indent="0" algn="l" defTabSz="457200" rtl="0" eaLnBrk="1" fontAlgn="auto" latinLnBrk="0" hangingPunct="1">
              <a:lnSpc>
                <a:spcPct val="100000"/>
              </a:lnSpc>
              <a:spcBef>
                <a:spcPts val="0"/>
              </a:spcBef>
              <a:spcAft>
                <a:spcPts val="0"/>
              </a:spcAft>
              <a:buClrTx/>
              <a:buSzTx/>
              <a:buFont typeface="Arial"/>
              <a:buNone/>
              <a:tabLst>
                <a:tab pos="4023360" algn="r"/>
              </a:tabLst>
              <a:defRPr/>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6"/>
          <p:cNvSpPr>
            <a:spLocks noGrp="1"/>
          </p:cNvSpPr>
          <p:nvPr>
            <p:ph type="body" sz="quarter" idx="13"/>
          </p:nvPr>
        </p:nvSpPr>
        <p:spPr>
          <a:xfrm>
            <a:off x="4800600" y="1123950"/>
            <a:ext cx="4114800" cy="3584448"/>
          </a:xfrm>
        </p:spPr>
        <p:txBody>
          <a:bodyPr/>
          <a:lstStyle>
            <a:lvl1pPr marL="0" indent="0">
              <a:spcBef>
                <a:spcPts val="0"/>
              </a:spcBef>
              <a:tabLst>
                <a:tab pos="3940175" algn="dec"/>
              </a:tabLst>
              <a:defRPr/>
            </a:lvl1pPr>
            <a:lvl2pPr>
              <a:spcBef>
                <a:spcPts val="0"/>
              </a:spcBef>
              <a:defRPr/>
            </a:lvl2pPr>
            <a:lvl3pPr>
              <a:spcBef>
                <a:spcPts val="0"/>
              </a:spcBef>
              <a:defRPr/>
            </a:lvl3pPr>
            <a:lvl4pPr>
              <a:spcBef>
                <a:spcPts val="0"/>
              </a:spcBef>
              <a:defRPr/>
            </a:lvl4pPr>
            <a:lvl5pPr>
              <a:spcBef>
                <a:spcPts val="0"/>
              </a:spcBef>
              <a:defRPr/>
            </a:lvl5pPr>
          </a:lstStyle>
          <a:p>
            <a:pPr marL="0" marR="0" lvl="0" indent="0" algn="l" defTabSz="457200" rtl="0" eaLnBrk="1" fontAlgn="auto" latinLnBrk="0" hangingPunct="1">
              <a:lnSpc>
                <a:spcPct val="100000"/>
              </a:lnSpc>
              <a:spcBef>
                <a:spcPts val="1100"/>
              </a:spcBef>
              <a:spcAft>
                <a:spcPts val="0"/>
              </a:spcAft>
              <a:buClrTx/>
              <a:buSzTx/>
              <a:buFont typeface="Arial"/>
              <a:buNone/>
              <a:tabLst>
                <a:tab pos="4023360" algn="r"/>
              </a:tabLst>
              <a:defRPr/>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9237268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p:cSld name="fact, number">
    <p:spTree>
      <p:nvGrpSpPr>
        <p:cNvPr id="1" name=""/>
        <p:cNvGrpSpPr/>
        <p:nvPr/>
      </p:nvGrpSpPr>
      <p:grpSpPr>
        <a:xfrm>
          <a:off x="0" y="0"/>
          <a:ext cx="0" cy="0"/>
          <a:chOff x="0" y="0"/>
          <a:chExt cx="0" cy="0"/>
        </a:xfrm>
      </p:grpSpPr>
      <p:sp>
        <p:nvSpPr>
          <p:cNvPr id="2" name="Title 1"/>
          <p:cNvSpPr>
            <a:spLocks noGrp="1"/>
          </p:cNvSpPr>
          <p:nvPr>
            <p:ph type="title"/>
          </p:nvPr>
        </p:nvSpPr>
        <p:spPr>
          <a:xfrm>
            <a:off x="228600" y="210312"/>
            <a:ext cx="4114800" cy="1003807"/>
          </a:xfrm>
        </p:spPr>
        <p:txBody>
          <a:bodyPr/>
          <a:lstStyle>
            <a:lvl1pPr>
              <a:defRPr sz="1600">
                <a:solidFill>
                  <a:schemeClr val="bg2"/>
                </a:solidFill>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solidFill>
                  <a:schemeClr val="bg2"/>
                </a:solidFill>
              </a:defRPr>
            </a:lvl1p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lvl1pPr>
              <a:defRPr>
                <a:solidFill>
                  <a:schemeClr val="bg2"/>
                </a:solidFill>
              </a:defRPr>
            </a:lvl1pPr>
          </a:lstStyle>
          <a:p>
            <a:r>
              <a:rPr lang="de-DE"/>
              <a:t>Group Name / DOC ID / Month XX, 2017 / © 2017 IBM Corporation</a:t>
            </a:r>
            <a:endParaRPr lang="en-US"/>
          </a:p>
        </p:txBody>
      </p:sp>
      <p:sp>
        <p:nvSpPr>
          <p:cNvPr id="8" name="Text Placeholder 7"/>
          <p:cNvSpPr>
            <a:spLocks noGrp="1"/>
          </p:cNvSpPr>
          <p:nvPr>
            <p:ph type="body" sz="quarter" idx="12"/>
          </p:nvPr>
        </p:nvSpPr>
        <p:spPr>
          <a:xfrm>
            <a:off x="228600" y="1511555"/>
            <a:ext cx="4114800" cy="3108960"/>
          </a:xfrm>
        </p:spPr>
        <p:txBody>
          <a:bodyPr/>
          <a:lstStyle>
            <a:lvl1pPr>
              <a:lnSpc>
                <a:spcPct val="90000"/>
              </a:lnSpc>
              <a:spcBef>
                <a:spcPts val="0"/>
              </a:spcBef>
              <a:defRPr sz="9600" b="1" baseline="0">
                <a:solidFill>
                  <a:schemeClr val="bg2"/>
                </a:solidFill>
              </a:defRPr>
            </a:lvl1pPr>
          </a:lstStyle>
          <a:p>
            <a:pPr lvl="0"/>
            <a:r>
              <a:rPr lang="en-US"/>
              <a:t>Click to edit Master text styles</a:t>
            </a:r>
          </a:p>
        </p:txBody>
      </p:sp>
    </p:spTree>
    <p:extLst>
      <p:ext uri="{BB962C8B-B14F-4D97-AF65-F5344CB8AC3E}">
        <p14:creationId xmlns:p14="http://schemas.microsoft.com/office/powerpoint/2010/main" val="266143266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p:cSld name="fact, number, half-image (bleeds)">
    <p:spTree>
      <p:nvGrpSpPr>
        <p:cNvPr id="1" name=""/>
        <p:cNvGrpSpPr/>
        <p:nvPr/>
      </p:nvGrpSpPr>
      <p:grpSpPr>
        <a:xfrm>
          <a:off x="0" y="0"/>
          <a:ext cx="0" cy="0"/>
          <a:chOff x="0" y="0"/>
          <a:chExt cx="0" cy="0"/>
        </a:xfrm>
      </p:grpSpPr>
      <p:sp>
        <p:nvSpPr>
          <p:cNvPr id="2" name="Title 1"/>
          <p:cNvSpPr>
            <a:spLocks noGrp="1"/>
          </p:cNvSpPr>
          <p:nvPr>
            <p:ph type="title"/>
          </p:nvPr>
        </p:nvSpPr>
        <p:spPr>
          <a:xfrm>
            <a:off x="228600" y="210312"/>
            <a:ext cx="4114800" cy="1003807"/>
          </a:xfrm>
        </p:spPr>
        <p:txBody>
          <a:bodyPr/>
          <a:lstStyle>
            <a:lvl1pPr>
              <a:defRPr sz="1600">
                <a:solidFill>
                  <a:schemeClr val="bg2"/>
                </a:solidFill>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solidFill>
                  <a:schemeClr val="bg2"/>
                </a:solidFill>
              </a:defRPr>
            </a:lvl1p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lvl1pPr>
              <a:defRPr>
                <a:solidFill>
                  <a:schemeClr val="bg2"/>
                </a:solidFill>
              </a:defRPr>
            </a:lvl1pPr>
          </a:lstStyle>
          <a:p>
            <a:r>
              <a:rPr lang="de-DE"/>
              <a:t>Group Name / DOC ID / Month XX, 2017 / © 2017 IBM Corporation</a:t>
            </a:r>
            <a:endParaRPr lang="en-US"/>
          </a:p>
        </p:txBody>
      </p:sp>
      <p:sp>
        <p:nvSpPr>
          <p:cNvPr id="8" name="Text Placeholder 7"/>
          <p:cNvSpPr>
            <a:spLocks noGrp="1"/>
          </p:cNvSpPr>
          <p:nvPr>
            <p:ph type="body" sz="quarter" idx="12"/>
          </p:nvPr>
        </p:nvSpPr>
        <p:spPr>
          <a:xfrm>
            <a:off x="228600" y="1511555"/>
            <a:ext cx="4114800" cy="3108960"/>
          </a:xfrm>
        </p:spPr>
        <p:txBody>
          <a:bodyPr/>
          <a:lstStyle>
            <a:lvl1pPr>
              <a:lnSpc>
                <a:spcPct val="90000"/>
              </a:lnSpc>
              <a:spcBef>
                <a:spcPts val="0"/>
              </a:spcBef>
              <a:defRPr sz="9600" b="1" baseline="0">
                <a:solidFill>
                  <a:schemeClr val="bg2"/>
                </a:solidFill>
              </a:defRPr>
            </a:lvl1pPr>
          </a:lstStyle>
          <a:p>
            <a:pPr lvl="0"/>
            <a:r>
              <a:rPr lang="en-US"/>
              <a:t>Click to edit Master text styles</a:t>
            </a:r>
          </a:p>
        </p:txBody>
      </p:sp>
      <p:sp>
        <p:nvSpPr>
          <p:cNvPr id="6" name="Picture Placeholder 5"/>
          <p:cNvSpPr>
            <a:spLocks noGrp="1"/>
          </p:cNvSpPr>
          <p:nvPr>
            <p:ph type="pic" sz="quarter" idx="13"/>
          </p:nvPr>
        </p:nvSpPr>
        <p:spPr>
          <a:xfrm>
            <a:off x="4572000" y="0"/>
            <a:ext cx="4572000" cy="5143500"/>
          </a:xfrm>
        </p:spPr>
        <p:txBody>
          <a:bodyPr/>
          <a:lstStyle>
            <a:lvl1pPr>
              <a:defRPr>
                <a:solidFill>
                  <a:schemeClr val="bg2"/>
                </a:solidFill>
              </a:defRPr>
            </a:lvl1pPr>
          </a:lstStyle>
          <a:p>
            <a:r>
              <a:rPr lang="en-US"/>
              <a:t>Drag picture to placeholder or click icon to add</a:t>
            </a:r>
          </a:p>
        </p:txBody>
      </p:sp>
    </p:spTree>
    <p:extLst>
      <p:ext uri="{BB962C8B-B14F-4D97-AF65-F5344CB8AC3E}">
        <p14:creationId xmlns:p14="http://schemas.microsoft.com/office/powerpoint/2010/main" val="101154386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p:cSld name="big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265176"/>
            <a:ext cx="8686800" cy="4473575"/>
          </a:xfrm>
        </p:spPr>
        <p:txBody>
          <a:bodyPr/>
          <a:lstStyle>
            <a:lvl1pPr>
              <a:lnSpc>
                <a:spcPct val="90000"/>
              </a:lnSpc>
              <a:defRPr sz="9600" b="1"/>
            </a:lvl1pPr>
          </a:lstStyle>
          <a:p>
            <a:r>
              <a:rPr lang="en-US" dirty="0"/>
              <a:t>Click to edit Master title style</a:t>
            </a:r>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Group Name / DOC ID / Month XX, 2017 / © 2017 IBM Corporation</a:t>
            </a:r>
            <a:endParaRPr lang="en-US"/>
          </a:p>
        </p:txBody>
      </p:sp>
    </p:spTree>
    <p:extLst>
      <p:ext uri="{BB962C8B-B14F-4D97-AF65-F5344CB8AC3E}">
        <p14:creationId xmlns:p14="http://schemas.microsoft.com/office/powerpoint/2010/main" val="378324641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5187462" cy="4520805"/>
          </a:xfrm>
        </p:spPr>
        <p:txBody>
          <a:bodyPr/>
          <a:lstStyle>
            <a:lvl1pPr marL="117475" indent="-117475">
              <a:tabLst/>
              <a:defRPr>
                <a:solidFill>
                  <a:schemeClr val="bg2"/>
                </a:solidFill>
              </a:defRPr>
            </a:lvl1p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lvl1pPr>
              <a:defRPr>
                <a:solidFill>
                  <a:schemeClr val="bg2"/>
                </a:solidFill>
              </a:defRPr>
            </a:lvl1p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lvl1pPr>
              <a:defRPr>
                <a:solidFill>
                  <a:schemeClr val="bg2"/>
                </a:solidFill>
              </a:defRPr>
            </a:lvl1pPr>
          </a:lstStyle>
          <a:p>
            <a:r>
              <a:rPr lang="de-DE"/>
              <a:t>Group Name / DOC ID / Month XX, 2017 / © 2017 IBM Corporation</a:t>
            </a:r>
            <a:endParaRPr lang="en-US"/>
          </a:p>
        </p:txBody>
      </p:sp>
    </p:spTree>
    <p:extLst>
      <p:ext uri="{BB962C8B-B14F-4D97-AF65-F5344CB8AC3E}">
        <p14:creationId xmlns:p14="http://schemas.microsoft.com/office/powerpoint/2010/main" val="199470173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p:cSld name="section, title,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411480"/>
            <a:ext cx="4114800" cy="4328050"/>
          </a:xfrm>
        </p:spPr>
        <p:txBody>
          <a:bodyPr/>
          <a:lstStyle/>
          <a:p>
            <a:r>
              <a:rPr lang="en-US" dirty="0"/>
              <a:t>Click to edit Master title style</a:t>
            </a:r>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Group Name / DOC ID / Month XX, 2017 / © 2017 IBM Corporation</a:t>
            </a:r>
            <a:endParaRPr lang="en-US"/>
          </a:p>
        </p:txBody>
      </p:sp>
      <p:sp>
        <p:nvSpPr>
          <p:cNvPr id="6" name="Text Placeholder 5"/>
          <p:cNvSpPr>
            <a:spLocks noGrp="1"/>
          </p:cNvSpPr>
          <p:nvPr>
            <p:ph type="body" sz="quarter" idx="12"/>
          </p:nvPr>
        </p:nvSpPr>
        <p:spPr>
          <a:xfrm>
            <a:off x="4800600" y="493776"/>
            <a:ext cx="4114800" cy="4199730"/>
          </a:xfrm>
        </p:spPr>
        <p:txBody>
          <a:bodyPr/>
          <a:lstStyle>
            <a:lvl1pPr>
              <a:spcBef>
                <a:spcPts val="1100"/>
              </a:spcBef>
              <a:spcAft>
                <a:spcPts val="0"/>
              </a:spcAft>
              <a:defRPr/>
            </a:lvl1pPr>
            <a:lvl2pPr>
              <a:spcBef>
                <a:spcPts val="1100"/>
              </a:spcBef>
              <a:defRPr/>
            </a:lvl2pPr>
            <a:lvl3pPr>
              <a:spcBef>
                <a:spcPts val="1100"/>
              </a:spcBef>
              <a:defRPr/>
            </a:lvl3pPr>
            <a:lvl4pPr>
              <a:spcBef>
                <a:spcPts val="1100"/>
              </a:spcBef>
              <a:defRPr/>
            </a:lvl4pPr>
            <a:lvl5pPr>
              <a:spcBef>
                <a:spcPts val="11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p:cNvSpPr>
            <a:spLocks noGrp="1"/>
          </p:cNvSpPr>
          <p:nvPr>
            <p:ph type="body" sz="quarter" idx="13"/>
          </p:nvPr>
        </p:nvSpPr>
        <p:spPr>
          <a:xfrm>
            <a:off x="228600" y="200563"/>
            <a:ext cx="4114800" cy="300037"/>
          </a:xfrm>
        </p:spPr>
        <p:txBody>
          <a:bodyPr/>
          <a:lstStyle>
            <a:lvl1pPr>
              <a:defRPr sz="1100"/>
            </a:lvl1pPr>
          </a:lstStyle>
          <a:p>
            <a:pPr lvl="0"/>
            <a:r>
              <a:rPr lang="en-US"/>
              <a:t>Click to edit Master text styles</a:t>
            </a:r>
          </a:p>
        </p:txBody>
      </p:sp>
    </p:spTree>
    <p:extLst>
      <p:ext uri="{BB962C8B-B14F-4D97-AF65-F5344CB8AC3E}">
        <p14:creationId xmlns:p14="http://schemas.microsoft.com/office/powerpoint/2010/main" val="31672698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p:cSld name="title, text (two columns)">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959358"/>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Group Name / DOC ID / Month XX, 2017 / © 2017 IBM Corporation</a:t>
            </a:r>
            <a:endParaRPr lang="en-US"/>
          </a:p>
        </p:txBody>
      </p:sp>
      <p:sp>
        <p:nvSpPr>
          <p:cNvPr id="8" name="Text Placeholder 7"/>
          <p:cNvSpPr>
            <a:spLocks noGrp="1"/>
          </p:cNvSpPr>
          <p:nvPr>
            <p:ph type="body" sz="quarter" idx="12"/>
          </p:nvPr>
        </p:nvSpPr>
        <p:spPr>
          <a:xfrm>
            <a:off x="228600" y="1124712"/>
            <a:ext cx="4114800" cy="3585845"/>
          </a:xfrm>
        </p:spPr>
        <p:txBody>
          <a:bodyPr/>
          <a:lstStyle>
            <a:lvl1pPr>
              <a:spcBef>
                <a:spcPts val="0"/>
              </a:spcBef>
              <a:defRPr sz="14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p:cNvSpPr>
            <a:spLocks noGrp="1"/>
          </p:cNvSpPr>
          <p:nvPr>
            <p:ph type="body" sz="quarter" idx="13"/>
          </p:nvPr>
        </p:nvSpPr>
        <p:spPr>
          <a:xfrm>
            <a:off x="4800600" y="1124712"/>
            <a:ext cx="4114800" cy="3585845"/>
          </a:xfrm>
        </p:spPr>
        <p:txBody>
          <a:bodyPr/>
          <a:lstStyle>
            <a:lvl1pPr>
              <a:spcBef>
                <a:spcPts val="0"/>
              </a:spcBef>
              <a:defRPr sz="14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1453600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p:cSld name="section, title, text (two columns)">
    <p:spTree>
      <p:nvGrpSpPr>
        <p:cNvPr id="1" name=""/>
        <p:cNvGrpSpPr/>
        <p:nvPr/>
      </p:nvGrpSpPr>
      <p:grpSpPr>
        <a:xfrm>
          <a:off x="0" y="0"/>
          <a:ext cx="0" cy="0"/>
          <a:chOff x="0" y="0"/>
          <a:chExt cx="0" cy="0"/>
        </a:xfrm>
      </p:grpSpPr>
      <p:sp>
        <p:nvSpPr>
          <p:cNvPr id="2" name="Title 1"/>
          <p:cNvSpPr>
            <a:spLocks noGrp="1"/>
          </p:cNvSpPr>
          <p:nvPr>
            <p:ph type="title"/>
          </p:nvPr>
        </p:nvSpPr>
        <p:spPr>
          <a:xfrm>
            <a:off x="228600" y="411480"/>
            <a:ext cx="6400800" cy="640080"/>
          </a:xfrm>
        </p:spPr>
        <p:txBody>
          <a:bodyPr/>
          <a:lstStyle/>
          <a:p>
            <a:r>
              <a:rPr lang="en-US" dirty="0"/>
              <a:t>Click to edit Master title style</a:t>
            </a:r>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Group Name / DOC ID / Month XX, 2017 / © 2017 IBM Corporation</a:t>
            </a:r>
            <a:endParaRPr lang="en-US"/>
          </a:p>
        </p:txBody>
      </p:sp>
      <p:sp>
        <p:nvSpPr>
          <p:cNvPr id="6" name="Text Placeholder 5"/>
          <p:cNvSpPr>
            <a:spLocks noGrp="1"/>
          </p:cNvSpPr>
          <p:nvPr>
            <p:ph type="body" sz="quarter" idx="12"/>
          </p:nvPr>
        </p:nvSpPr>
        <p:spPr>
          <a:xfrm>
            <a:off x="4800600" y="1093470"/>
            <a:ext cx="4114800" cy="3589656"/>
          </a:xfrm>
        </p:spPr>
        <p:txBody>
          <a:bodyPr/>
          <a:lstStyle>
            <a:lvl1pPr>
              <a:defRPr sz="16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p:cNvSpPr>
            <a:spLocks noGrp="1"/>
          </p:cNvSpPr>
          <p:nvPr>
            <p:ph type="body" sz="quarter" idx="13"/>
          </p:nvPr>
        </p:nvSpPr>
        <p:spPr>
          <a:xfrm>
            <a:off x="228600" y="201168"/>
            <a:ext cx="4114800" cy="300037"/>
          </a:xfrm>
        </p:spPr>
        <p:txBody>
          <a:bodyPr/>
          <a:lstStyle>
            <a:lvl1pPr>
              <a:defRPr sz="1100"/>
            </a:lvl1pPr>
          </a:lstStyle>
          <a:p>
            <a:pPr lvl="0"/>
            <a:r>
              <a:rPr lang="en-US"/>
              <a:t>Click to edit Master text styles</a:t>
            </a:r>
          </a:p>
        </p:txBody>
      </p:sp>
      <p:sp>
        <p:nvSpPr>
          <p:cNvPr id="7" name="Text Placeholder 6"/>
          <p:cNvSpPr>
            <a:spLocks noGrp="1"/>
          </p:cNvSpPr>
          <p:nvPr>
            <p:ph type="body" sz="quarter" idx="14"/>
          </p:nvPr>
        </p:nvSpPr>
        <p:spPr>
          <a:xfrm>
            <a:off x="228600" y="1093470"/>
            <a:ext cx="4114800" cy="3589655"/>
          </a:xfrm>
        </p:spPr>
        <p:txBody>
          <a:bodyPr/>
          <a:lstStyle>
            <a:lvl1pPr>
              <a:defRPr sz="16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805415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ection, title, text (four columns)">
    <p:spTree>
      <p:nvGrpSpPr>
        <p:cNvPr id="1" name=""/>
        <p:cNvGrpSpPr/>
        <p:nvPr/>
      </p:nvGrpSpPr>
      <p:grpSpPr>
        <a:xfrm>
          <a:off x="0" y="0"/>
          <a:ext cx="0" cy="0"/>
          <a:chOff x="0" y="0"/>
          <a:chExt cx="0" cy="0"/>
        </a:xfrm>
      </p:grpSpPr>
      <p:sp>
        <p:nvSpPr>
          <p:cNvPr id="2" name="Title 1"/>
          <p:cNvSpPr>
            <a:spLocks noGrp="1"/>
          </p:cNvSpPr>
          <p:nvPr>
            <p:ph type="title"/>
          </p:nvPr>
        </p:nvSpPr>
        <p:spPr>
          <a:xfrm>
            <a:off x="228600" y="411480"/>
            <a:ext cx="6400800" cy="64008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 2017 IBM Corporation</a:t>
            </a:r>
            <a:endParaRPr lang="en-US"/>
          </a:p>
        </p:txBody>
      </p:sp>
      <p:sp>
        <p:nvSpPr>
          <p:cNvPr id="6" name="Text Placeholder 5"/>
          <p:cNvSpPr>
            <a:spLocks noGrp="1"/>
          </p:cNvSpPr>
          <p:nvPr>
            <p:ph type="body" sz="quarter" idx="12"/>
          </p:nvPr>
        </p:nvSpPr>
        <p:spPr>
          <a:xfrm>
            <a:off x="4800600" y="1093469"/>
            <a:ext cx="1828800" cy="3589655"/>
          </a:xfrm>
        </p:spPr>
        <p:txBody>
          <a:bodyPr/>
          <a:lstStyle>
            <a:lvl1pPr>
              <a:defRPr sz="1600"/>
            </a:lvl1pPr>
            <a:lvl2pPr marL="0" indent="0">
              <a:spcBef>
                <a:spcPts val="1100"/>
              </a:spcBef>
              <a:buFontTx/>
              <a:buNone/>
              <a:defRPr sz="1100"/>
            </a:lvl2pPr>
            <a:lvl3pPr>
              <a:defRPr sz="1100"/>
            </a:lvl3pPr>
            <a:lvl4pPr>
              <a:defRPr sz="1100"/>
            </a:lvl4pPr>
            <a:lvl5pPr>
              <a:defRPr sz="1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11"/>
          <p:cNvSpPr>
            <a:spLocks noGrp="1"/>
          </p:cNvSpPr>
          <p:nvPr>
            <p:ph type="body" sz="quarter" idx="13"/>
          </p:nvPr>
        </p:nvSpPr>
        <p:spPr>
          <a:xfrm>
            <a:off x="228600" y="201168"/>
            <a:ext cx="4114800" cy="300037"/>
          </a:xfrm>
        </p:spPr>
        <p:txBody>
          <a:bodyPr/>
          <a:lstStyle>
            <a:lvl1pPr>
              <a:defRPr sz="1100"/>
            </a:lvl1pPr>
          </a:lstStyle>
          <a:p>
            <a:pPr lvl="0"/>
            <a:r>
              <a:rPr lang="en-US"/>
              <a:t>Edit Master text styles</a:t>
            </a:r>
          </a:p>
        </p:txBody>
      </p:sp>
      <p:sp>
        <p:nvSpPr>
          <p:cNvPr id="7" name="Text Placeholder 6"/>
          <p:cNvSpPr>
            <a:spLocks noGrp="1"/>
          </p:cNvSpPr>
          <p:nvPr>
            <p:ph type="body" sz="quarter" idx="14"/>
          </p:nvPr>
        </p:nvSpPr>
        <p:spPr>
          <a:xfrm>
            <a:off x="228600" y="1093469"/>
            <a:ext cx="1828800" cy="3589655"/>
          </a:xfrm>
        </p:spPr>
        <p:txBody>
          <a:bodyPr/>
          <a:lstStyle>
            <a:lvl1pPr>
              <a:spcBef>
                <a:spcPts val="1100"/>
              </a:spcBef>
              <a:defRPr sz="1600"/>
            </a:lvl1pPr>
            <a:lvl2pPr marL="0" indent="0">
              <a:spcBef>
                <a:spcPts val="1100"/>
              </a:spcBef>
              <a:buFontTx/>
              <a:buNone/>
              <a:defRPr sz="1100"/>
            </a:lvl2pPr>
            <a:lvl3pPr>
              <a:defRPr sz="1100"/>
            </a:lvl3pPr>
            <a:lvl4pPr>
              <a:defRPr sz="1100"/>
            </a:lvl4pPr>
            <a:lvl5pPr>
              <a:defRPr sz="1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7"/>
          <p:cNvSpPr>
            <a:spLocks noGrp="1"/>
          </p:cNvSpPr>
          <p:nvPr>
            <p:ph type="body" sz="quarter" idx="15"/>
          </p:nvPr>
        </p:nvSpPr>
        <p:spPr>
          <a:xfrm>
            <a:off x="2514600" y="1093469"/>
            <a:ext cx="1828800" cy="3589655"/>
          </a:xfrm>
        </p:spPr>
        <p:txBody>
          <a:bodyPr/>
          <a:lstStyle>
            <a:lvl1pPr>
              <a:defRPr sz="1600"/>
            </a:lvl1pPr>
            <a:lvl2pPr marL="0" indent="0">
              <a:spcBef>
                <a:spcPts val="1100"/>
              </a:spcBef>
              <a:buFontTx/>
              <a:buNone/>
              <a:defRPr sz="1100"/>
            </a:lvl2pPr>
            <a:lvl3pPr>
              <a:defRPr sz="1100"/>
            </a:lvl3pPr>
            <a:lvl4pPr>
              <a:defRPr sz="1100"/>
            </a:lvl4pPr>
            <a:lvl5pPr>
              <a:defRPr sz="1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9"/>
          <p:cNvSpPr>
            <a:spLocks noGrp="1"/>
          </p:cNvSpPr>
          <p:nvPr>
            <p:ph type="body" sz="quarter" idx="16"/>
          </p:nvPr>
        </p:nvSpPr>
        <p:spPr>
          <a:xfrm>
            <a:off x="7086600" y="1093469"/>
            <a:ext cx="1828800" cy="3589655"/>
          </a:xfrm>
        </p:spPr>
        <p:txBody>
          <a:bodyPr/>
          <a:lstStyle>
            <a:lvl1pPr>
              <a:defRPr sz="1600"/>
            </a:lvl1pPr>
            <a:lvl2pPr marL="0" indent="0">
              <a:spcBef>
                <a:spcPts val="1100"/>
              </a:spcBef>
              <a:buFontTx/>
              <a:buNone/>
              <a:defRPr sz="1100"/>
            </a:lvl2pPr>
            <a:lvl3pPr>
              <a:defRPr sz="1100"/>
            </a:lvl3pPr>
            <a:lvl4pPr>
              <a:defRPr sz="1100"/>
            </a:lvl4pPr>
            <a:lvl5pPr>
              <a:defRPr sz="1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1697582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p:cSld name="title, text (two columns, different text sizes)">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502158"/>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Group Name / DOC ID / Month XX, 2017 / © 2017 IBM Corporation</a:t>
            </a:r>
            <a:endParaRPr lang="en-US"/>
          </a:p>
        </p:txBody>
      </p:sp>
      <p:sp>
        <p:nvSpPr>
          <p:cNvPr id="6" name="Content Placeholder 5"/>
          <p:cNvSpPr>
            <a:spLocks noGrp="1"/>
          </p:cNvSpPr>
          <p:nvPr>
            <p:ph sz="quarter" idx="12"/>
          </p:nvPr>
        </p:nvSpPr>
        <p:spPr>
          <a:xfrm>
            <a:off x="228600" y="995518"/>
            <a:ext cx="4114800" cy="3687607"/>
          </a:xfrm>
        </p:spPr>
        <p:txBody>
          <a:bodyPr/>
          <a:lstStyle>
            <a:lvl1pPr>
              <a:defRPr sz="2400"/>
            </a:lvl1pPr>
          </a:lstStyle>
          <a:p>
            <a:pPr lvl="0"/>
            <a:r>
              <a:rPr lang="en-US"/>
              <a:t>Click to edit Master text styles</a:t>
            </a:r>
          </a:p>
        </p:txBody>
      </p:sp>
      <p:sp>
        <p:nvSpPr>
          <p:cNvPr id="8" name="Content Placeholder 7"/>
          <p:cNvSpPr>
            <a:spLocks noGrp="1"/>
          </p:cNvSpPr>
          <p:nvPr>
            <p:ph sz="quarter" idx="13"/>
          </p:nvPr>
        </p:nvSpPr>
        <p:spPr>
          <a:xfrm>
            <a:off x="4800600" y="1116648"/>
            <a:ext cx="4114800" cy="3566477"/>
          </a:xfrm>
        </p:spPr>
        <p:txBody>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7127063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p:cSld name="section, title, text (four columns)">
    <p:spTree>
      <p:nvGrpSpPr>
        <p:cNvPr id="1" name=""/>
        <p:cNvGrpSpPr/>
        <p:nvPr/>
      </p:nvGrpSpPr>
      <p:grpSpPr>
        <a:xfrm>
          <a:off x="0" y="0"/>
          <a:ext cx="0" cy="0"/>
          <a:chOff x="0" y="0"/>
          <a:chExt cx="0" cy="0"/>
        </a:xfrm>
      </p:grpSpPr>
      <p:sp>
        <p:nvSpPr>
          <p:cNvPr id="2" name="Title 1"/>
          <p:cNvSpPr>
            <a:spLocks noGrp="1"/>
          </p:cNvSpPr>
          <p:nvPr>
            <p:ph type="title"/>
          </p:nvPr>
        </p:nvSpPr>
        <p:spPr>
          <a:xfrm>
            <a:off x="228600" y="411480"/>
            <a:ext cx="6400800" cy="640080"/>
          </a:xfrm>
        </p:spPr>
        <p:txBody>
          <a:bodyPr/>
          <a:lstStyle/>
          <a:p>
            <a:r>
              <a:rPr lang="en-US" dirty="0"/>
              <a:t>Click to edit Master title style</a:t>
            </a:r>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Group Name / DOC ID / Month XX, 2017 / © 2017 IBM Corporation</a:t>
            </a:r>
            <a:endParaRPr lang="en-US"/>
          </a:p>
        </p:txBody>
      </p:sp>
      <p:sp>
        <p:nvSpPr>
          <p:cNvPr id="6" name="Text Placeholder 5"/>
          <p:cNvSpPr>
            <a:spLocks noGrp="1"/>
          </p:cNvSpPr>
          <p:nvPr>
            <p:ph type="body" sz="quarter" idx="12"/>
          </p:nvPr>
        </p:nvSpPr>
        <p:spPr>
          <a:xfrm>
            <a:off x="4800600" y="1093469"/>
            <a:ext cx="1828800" cy="3589655"/>
          </a:xfrm>
        </p:spPr>
        <p:txBody>
          <a:bodyPr/>
          <a:lstStyle>
            <a:lvl1pPr>
              <a:defRPr sz="1600"/>
            </a:lvl1pPr>
            <a:lvl2pPr marL="0" indent="0">
              <a:spcBef>
                <a:spcPts val="1100"/>
              </a:spcBef>
              <a:buFontTx/>
              <a:buNone/>
              <a:defRPr sz="1100"/>
            </a:lvl2pPr>
            <a:lvl3pPr>
              <a:defRPr sz="11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11"/>
          <p:cNvSpPr>
            <a:spLocks noGrp="1"/>
          </p:cNvSpPr>
          <p:nvPr>
            <p:ph type="body" sz="quarter" idx="13"/>
          </p:nvPr>
        </p:nvSpPr>
        <p:spPr>
          <a:xfrm>
            <a:off x="228600" y="201168"/>
            <a:ext cx="4114800" cy="300037"/>
          </a:xfrm>
        </p:spPr>
        <p:txBody>
          <a:bodyPr/>
          <a:lstStyle>
            <a:lvl1pPr>
              <a:defRPr sz="1100"/>
            </a:lvl1pPr>
          </a:lstStyle>
          <a:p>
            <a:pPr lvl="0"/>
            <a:r>
              <a:rPr lang="en-US"/>
              <a:t>Click to edit Master text styles</a:t>
            </a:r>
          </a:p>
        </p:txBody>
      </p:sp>
      <p:sp>
        <p:nvSpPr>
          <p:cNvPr id="7" name="Text Placeholder 6"/>
          <p:cNvSpPr>
            <a:spLocks noGrp="1"/>
          </p:cNvSpPr>
          <p:nvPr>
            <p:ph type="body" sz="quarter" idx="14"/>
          </p:nvPr>
        </p:nvSpPr>
        <p:spPr>
          <a:xfrm>
            <a:off x="228600" y="1093469"/>
            <a:ext cx="1828800" cy="3589655"/>
          </a:xfrm>
        </p:spPr>
        <p:txBody>
          <a:bodyPr/>
          <a:lstStyle>
            <a:lvl1pPr>
              <a:spcBef>
                <a:spcPts val="1100"/>
              </a:spcBef>
              <a:defRPr sz="1600"/>
            </a:lvl1pPr>
            <a:lvl2pPr marL="0" indent="0">
              <a:spcBef>
                <a:spcPts val="1100"/>
              </a:spcBef>
              <a:buFontTx/>
              <a:buNone/>
              <a:defRPr sz="1100"/>
            </a:lvl2pPr>
            <a:lvl3pPr>
              <a:defRPr sz="11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7"/>
          <p:cNvSpPr>
            <a:spLocks noGrp="1"/>
          </p:cNvSpPr>
          <p:nvPr>
            <p:ph type="body" sz="quarter" idx="15"/>
          </p:nvPr>
        </p:nvSpPr>
        <p:spPr>
          <a:xfrm>
            <a:off x="2514600" y="1093469"/>
            <a:ext cx="1828800" cy="3589655"/>
          </a:xfrm>
        </p:spPr>
        <p:txBody>
          <a:bodyPr/>
          <a:lstStyle>
            <a:lvl1pPr>
              <a:defRPr sz="1600"/>
            </a:lvl1pPr>
            <a:lvl2pPr marL="0" indent="0">
              <a:spcBef>
                <a:spcPts val="1100"/>
              </a:spcBef>
              <a:buFontTx/>
              <a:buNone/>
              <a:defRPr sz="1100"/>
            </a:lvl2pPr>
            <a:lvl3pPr>
              <a:defRPr sz="11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9"/>
          <p:cNvSpPr>
            <a:spLocks noGrp="1"/>
          </p:cNvSpPr>
          <p:nvPr>
            <p:ph type="body" sz="quarter" idx="16"/>
          </p:nvPr>
        </p:nvSpPr>
        <p:spPr>
          <a:xfrm>
            <a:off x="7086600" y="1093469"/>
            <a:ext cx="1828800" cy="3589655"/>
          </a:xfrm>
        </p:spPr>
        <p:txBody>
          <a:bodyPr/>
          <a:lstStyle>
            <a:lvl1pPr>
              <a:defRPr sz="1600"/>
            </a:lvl1pPr>
            <a:lvl2pPr marL="0" indent="0">
              <a:spcBef>
                <a:spcPts val="1100"/>
              </a:spcBef>
              <a:buFontTx/>
              <a:buNone/>
              <a:defRPr sz="1100"/>
            </a:lvl2pPr>
            <a:lvl3pPr>
              <a:defRPr sz="11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1290334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p:cSld name="section, title, text, half-image">
    <p:spTree>
      <p:nvGrpSpPr>
        <p:cNvPr id="1" name=""/>
        <p:cNvGrpSpPr/>
        <p:nvPr/>
      </p:nvGrpSpPr>
      <p:grpSpPr>
        <a:xfrm>
          <a:off x="0" y="0"/>
          <a:ext cx="0" cy="0"/>
          <a:chOff x="0" y="0"/>
          <a:chExt cx="0" cy="0"/>
        </a:xfrm>
      </p:grpSpPr>
      <p:sp>
        <p:nvSpPr>
          <p:cNvPr id="8" name="Picture Placeholder 7"/>
          <p:cNvSpPr>
            <a:spLocks noGrp="1"/>
          </p:cNvSpPr>
          <p:nvPr>
            <p:ph type="pic" sz="quarter" idx="15"/>
          </p:nvPr>
        </p:nvSpPr>
        <p:spPr>
          <a:xfrm>
            <a:off x="4572000" y="0"/>
            <a:ext cx="4572000" cy="5143500"/>
          </a:xfrm>
        </p:spPr>
        <p:txBody>
          <a:bodyPr/>
          <a:lstStyle/>
          <a:p>
            <a:r>
              <a:rPr lang="en-US"/>
              <a:t>Drag picture to placeholder or click icon to add</a:t>
            </a:r>
          </a:p>
        </p:txBody>
      </p:sp>
      <p:sp>
        <p:nvSpPr>
          <p:cNvPr id="2" name="Title 1"/>
          <p:cNvSpPr>
            <a:spLocks noGrp="1"/>
          </p:cNvSpPr>
          <p:nvPr>
            <p:ph type="title"/>
          </p:nvPr>
        </p:nvSpPr>
        <p:spPr>
          <a:xfrm>
            <a:off x="228600" y="411480"/>
            <a:ext cx="4114800" cy="640080"/>
          </a:xfrm>
        </p:spPr>
        <p:txBody>
          <a:bodyPr/>
          <a:lstStyle/>
          <a:p>
            <a:r>
              <a:rPr lang="en-US" dirty="0"/>
              <a:t>Click to edit Master title style</a:t>
            </a:r>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Group Name / DOC ID / Month XX, 2017 / © 2017 IBM Corporation</a:t>
            </a:r>
            <a:endParaRPr lang="en-US"/>
          </a:p>
        </p:txBody>
      </p:sp>
      <p:sp>
        <p:nvSpPr>
          <p:cNvPr id="12" name="Text Placeholder 11"/>
          <p:cNvSpPr>
            <a:spLocks noGrp="1"/>
          </p:cNvSpPr>
          <p:nvPr>
            <p:ph type="body" sz="quarter" idx="13"/>
          </p:nvPr>
        </p:nvSpPr>
        <p:spPr>
          <a:xfrm>
            <a:off x="228600" y="201168"/>
            <a:ext cx="4114800" cy="300037"/>
          </a:xfrm>
        </p:spPr>
        <p:txBody>
          <a:bodyPr/>
          <a:lstStyle>
            <a:lvl1pPr>
              <a:defRPr sz="1100"/>
            </a:lvl1pPr>
          </a:lstStyle>
          <a:p>
            <a:pPr lvl="0"/>
            <a:r>
              <a:rPr lang="en-US"/>
              <a:t>Click to edit Master text styles</a:t>
            </a:r>
          </a:p>
        </p:txBody>
      </p:sp>
      <p:sp>
        <p:nvSpPr>
          <p:cNvPr id="7" name="Text Placeholder 6"/>
          <p:cNvSpPr>
            <a:spLocks noGrp="1"/>
          </p:cNvSpPr>
          <p:nvPr>
            <p:ph type="body" sz="quarter" idx="14"/>
          </p:nvPr>
        </p:nvSpPr>
        <p:spPr>
          <a:xfrm>
            <a:off x="228600" y="1097280"/>
            <a:ext cx="4114800" cy="3585845"/>
          </a:xfrm>
        </p:spPr>
        <p:txBody>
          <a:bodyPr/>
          <a:lstStyle>
            <a:lvl1pPr>
              <a:defRPr sz="16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2320619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p:cSld name="section, title, text (two columns), half-image">
    <p:spTree>
      <p:nvGrpSpPr>
        <p:cNvPr id="1" name=""/>
        <p:cNvGrpSpPr/>
        <p:nvPr/>
      </p:nvGrpSpPr>
      <p:grpSpPr>
        <a:xfrm>
          <a:off x="0" y="0"/>
          <a:ext cx="0" cy="0"/>
          <a:chOff x="0" y="0"/>
          <a:chExt cx="0" cy="0"/>
        </a:xfrm>
      </p:grpSpPr>
      <p:sp>
        <p:nvSpPr>
          <p:cNvPr id="9" name="Picture Placeholder 8"/>
          <p:cNvSpPr>
            <a:spLocks noGrp="1"/>
          </p:cNvSpPr>
          <p:nvPr>
            <p:ph type="pic" sz="quarter" idx="16"/>
          </p:nvPr>
        </p:nvSpPr>
        <p:spPr>
          <a:xfrm>
            <a:off x="4572000" y="0"/>
            <a:ext cx="4572000" cy="5143500"/>
          </a:xfrm>
        </p:spPr>
        <p:txBody>
          <a:bodyPr/>
          <a:lstStyle/>
          <a:p>
            <a:r>
              <a:rPr lang="en-US"/>
              <a:t>Drag picture to placeholder or click icon to add</a:t>
            </a:r>
          </a:p>
        </p:txBody>
      </p:sp>
      <p:sp>
        <p:nvSpPr>
          <p:cNvPr id="2" name="Title 1"/>
          <p:cNvSpPr>
            <a:spLocks noGrp="1"/>
          </p:cNvSpPr>
          <p:nvPr>
            <p:ph type="title"/>
          </p:nvPr>
        </p:nvSpPr>
        <p:spPr>
          <a:xfrm>
            <a:off x="228600" y="201168"/>
            <a:ext cx="4114800" cy="64008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Group Name / DOC ID / Month XX, 2017 / © 2017 IBM Corporation</a:t>
            </a:r>
            <a:endParaRPr lang="en-US"/>
          </a:p>
        </p:txBody>
      </p:sp>
      <p:sp>
        <p:nvSpPr>
          <p:cNvPr id="7" name="Text Placeholder 6"/>
          <p:cNvSpPr>
            <a:spLocks noGrp="1"/>
          </p:cNvSpPr>
          <p:nvPr>
            <p:ph type="body" sz="quarter" idx="14"/>
          </p:nvPr>
        </p:nvSpPr>
        <p:spPr>
          <a:xfrm>
            <a:off x="228600" y="1097279"/>
            <a:ext cx="1828800" cy="3585845"/>
          </a:xfrm>
        </p:spPr>
        <p:txBody>
          <a:bodyPr/>
          <a:lstStyle>
            <a:lvl1pPr>
              <a:spcBef>
                <a:spcPts val="1100"/>
              </a:spcBef>
              <a:defRPr sz="1600"/>
            </a:lvl1pPr>
            <a:lvl2pPr marL="0" indent="0">
              <a:spcBef>
                <a:spcPts val="1100"/>
              </a:spcBef>
              <a:buFontTx/>
              <a:buNone/>
              <a:defRPr sz="1100"/>
            </a:lvl2pPr>
            <a:lvl3pPr>
              <a:defRPr sz="11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7"/>
          <p:cNvSpPr>
            <a:spLocks noGrp="1"/>
          </p:cNvSpPr>
          <p:nvPr>
            <p:ph type="body" sz="quarter" idx="15"/>
          </p:nvPr>
        </p:nvSpPr>
        <p:spPr>
          <a:xfrm>
            <a:off x="2514600" y="1097279"/>
            <a:ext cx="1828800" cy="3585845"/>
          </a:xfrm>
        </p:spPr>
        <p:txBody>
          <a:bodyPr/>
          <a:lstStyle>
            <a:lvl1pPr>
              <a:defRPr sz="1600"/>
            </a:lvl1pPr>
            <a:lvl2pPr marL="0" indent="0">
              <a:spcBef>
                <a:spcPts val="1100"/>
              </a:spcBef>
              <a:buFontTx/>
              <a:buNone/>
              <a:defRPr sz="1100"/>
            </a:lvl2pPr>
            <a:lvl3pPr>
              <a:defRPr sz="11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9764234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p:cSld name="section, title, text (two narrow columns)">
    <p:spTree>
      <p:nvGrpSpPr>
        <p:cNvPr id="1" name=""/>
        <p:cNvGrpSpPr/>
        <p:nvPr/>
      </p:nvGrpSpPr>
      <p:grpSpPr>
        <a:xfrm>
          <a:off x="0" y="0"/>
          <a:ext cx="0" cy="0"/>
          <a:chOff x="0" y="0"/>
          <a:chExt cx="0" cy="0"/>
        </a:xfrm>
      </p:grpSpPr>
      <p:sp>
        <p:nvSpPr>
          <p:cNvPr id="2" name="Title 1"/>
          <p:cNvSpPr>
            <a:spLocks noGrp="1"/>
          </p:cNvSpPr>
          <p:nvPr>
            <p:ph type="title"/>
          </p:nvPr>
        </p:nvSpPr>
        <p:spPr>
          <a:xfrm>
            <a:off x="228600" y="1033272"/>
            <a:ext cx="4114800" cy="3566160"/>
          </a:xfrm>
        </p:spPr>
        <p:txBody>
          <a:bodyPr/>
          <a:lstStyle/>
          <a:p>
            <a:r>
              <a:rPr lang="en-US" dirty="0"/>
              <a:t>Click to edit Master title style</a:t>
            </a:r>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Group Name / DOC ID / Month XX, 2017 / © 2017 IBM Corporation</a:t>
            </a:r>
            <a:endParaRPr lang="en-US"/>
          </a:p>
        </p:txBody>
      </p:sp>
      <p:sp>
        <p:nvSpPr>
          <p:cNvPr id="6" name="Text Placeholder 5"/>
          <p:cNvSpPr>
            <a:spLocks noGrp="1"/>
          </p:cNvSpPr>
          <p:nvPr>
            <p:ph type="body" sz="quarter" idx="12"/>
          </p:nvPr>
        </p:nvSpPr>
        <p:spPr>
          <a:xfrm>
            <a:off x="4800600" y="1097280"/>
            <a:ext cx="1828800" cy="3501445"/>
          </a:xfrm>
        </p:spPr>
        <p:txBody>
          <a:bodyPr/>
          <a:lstStyle>
            <a:lvl1pPr>
              <a:defRPr sz="1600"/>
            </a:lvl1pPr>
            <a:lvl2pPr marL="0" indent="0">
              <a:spcBef>
                <a:spcPts val="1100"/>
              </a:spcBef>
              <a:buFontTx/>
              <a:buNone/>
              <a:defRPr sz="1100"/>
            </a:lvl2pPr>
            <a:lvl3pPr>
              <a:defRPr sz="1100"/>
            </a:lvl3pPr>
            <a:lvl4pPr>
              <a:defRPr sz="1100"/>
            </a:lvl4pPr>
            <a:lvl5pPr>
              <a:defRPr sz="11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p:cNvSpPr>
            <a:spLocks noGrp="1"/>
          </p:cNvSpPr>
          <p:nvPr>
            <p:ph type="body" sz="quarter" idx="13"/>
          </p:nvPr>
        </p:nvSpPr>
        <p:spPr>
          <a:xfrm>
            <a:off x="228600" y="201168"/>
            <a:ext cx="4114800" cy="300037"/>
          </a:xfrm>
        </p:spPr>
        <p:txBody>
          <a:bodyPr/>
          <a:lstStyle>
            <a:lvl1pPr>
              <a:defRPr sz="1100"/>
            </a:lvl1pPr>
          </a:lstStyle>
          <a:p>
            <a:pPr lvl="0"/>
            <a:r>
              <a:rPr lang="en-US"/>
              <a:t>Click to edit Master text styles</a:t>
            </a:r>
          </a:p>
        </p:txBody>
      </p:sp>
      <p:sp>
        <p:nvSpPr>
          <p:cNvPr id="10" name="Text Placeholder 9"/>
          <p:cNvSpPr>
            <a:spLocks noGrp="1"/>
          </p:cNvSpPr>
          <p:nvPr>
            <p:ph type="body" sz="quarter" idx="16"/>
          </p:nvPr>
        </p:nvSpPr>
        <p:spPr>
          <a:xfrm>
            <a:off x="7086600" y="1097280"/>
            <a:ext cx="1828800" cy="3501445"/>
          </a:xfrm>
        </p:spPr>
        <p:txBody>
          <a:bodyPr/>
          <a:lstStyle>
            <a:lvl1pPr>
              <a:defRPr sz="1600"/>
            </a:lvl1pPr>
            <a:lvl2pPr marL="0" indent="0">
              <a:spcBef>
                <a:spcPts val="1100"/>
              </a:spcBef>
              <a:buFontTx/>
              <a:buNone/>
              <a:defRPr sz="1100"/>
            </a:lvl2pPr>
            <a:lvl3pPr>
              <a:defRPr sz="11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8114299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p:cSld name="section, title, text (dark background)">
    <p:spTree>
      <p:nvGrpSpPr>
        <p:cNvPr id="1" name=""/>
        <p:cNvGrpSpPr/>
        <p:nvPr/>
      </p:nvGrpSpPr>
      <p:grpSpPr>
        <a:xfrm>
          <a:off x="0" y="0"/>
          <a:ext cx="0" cy="0"/>
          <a:chOff x="0" y="0"/>
          <a:chExt cx="0" cy="0"/>
        </a:xfrm>
      </p:grpSpPr>
      <p:sp>
        <p:nvSpPr>
          <p:cNvPr id="5" name="Rectangle 4"/>
          <p:cNvSpPr/>
          <p:nvPr/>
        </p:nvSpPr>
        <p:spPr>
          <a:xfrm>
            <a:off x="4572000" y="0"/>
            <a:ext cx="4572000" cy="5143500"/>
          </a:xfrm>
          <a:prstGeom prst="rect">
            <a:avLst/>
          </a:prstGeom>
          <a:solidFill>
            <a:schemeClr val="tx1"/>
          </a:solidFill>
        </p:spPr>
        <p:txBody>
          <a:bodyPr wrap="square" lIns="0" tIns="0" rIns="0" bIns="0" rtlCol="0" anchor="ctr">
            <a:noAutofit/>
          </a:bodyPr>
          <a:lstStyle/>
          <a:p>
            <a:pPr algn="ctr"/>
            <a:endParaRPr lang="en-US" sz="1200" err="1">
              <a:solidFill>
                <a:srgbClr val="FFFFFF"/>
              </a:solidFill>
              <a:latin typeface="Arial"/>
              <a:cs typeface="Arial"/>
            </a:endParaRPr>
          </a:p>
        </p:txBody>
      </p:sp>
      <p:sp>
        <p:nvSpPr>
          <p:cNvPr id="2" name="Title 1"/>
          <p:cNvSpPr>
            <a:spLocks noGrp="1"/>
          </p:cNvSpPr>
          <p:nvPr>
            <p:ph type="title"/>
          </p:nvPr>
        </p:nvSpPr>
        <p:spPr>
          <a:xfrm>
            <a:off x="228600" y="1033272"/>
            <a:ext cx="4114800" cy="3566160"/>
          </a:xfrm>
        </p:spPr>
        <p:txBody>
          <a:bodyPr/>
          <a:lstStyle/>
          <a:p>
            <a:r>
              <a:rPr lang="en-US" dirty="0"/>
              <a:t>Click to edit Master title style</a:t>
            </a:r>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Group Name / DOC ID / Month XX, 2017 / © 2017 IBM Corporation</a:t>
            </a:r>
            <a:endParaRPr lang="en-US"/>
          </a:p>
        </p:txBody>
      </p:sp>
      <p:sp>
        <p:nvSpPr>
          <p:cNvPr id="6" name="Text Placeholder 5"/>
          <p:cNvSpPr>
            <a:spLocks noGrp="1"/>
          </p:cNvSpPr>
          <p:nvPr>
            <p:ph type="body" sz="quarter" idx="12"/>
          </p:nvPr>
        </p:nvSpPr>
        <p:spPr>
          <a:xfrm>
            <a:off x="4800600" y="1124712"/>
            <a:ext cx="4114800" cy="3501445"/>
          </a:xfrm>
        </p:spPr>
        <p:txBody>
          <a:bodyPr/>
          <a:lstStyle>
            <a:lvl1pPr>
              <a:defRPr>
                <a:solidFill>
                  <a:schemeClr val="bg2"/>
                </a:solidFill>
              </a:defRPr>
            </a:lvl1pPr>
            <a:lvl2pPr marL="0" indent="0">
              <a:spcBef>
                <a:spcPts val="1100"/>
              </a:spcBef>
              <a:buFontTx/>
              <a:buNone/>
              <a:defRPr sz="1100">
                <a:solidFill>
                  <a:schemeClr val="bg2"/>
                </a:solidFill>
              </a:defRPr>
            </a:lvl2pPr>
            <a:lvl3pPr>
              <a:defRPr sz="1100">
                <a:solidFill>
                  <a:schemeClr val="bg2"/>
                </a:solidFill>
              </a:defRPr>
            </a:lvl3pPr>
            <a:lvl4pPr>
              <a:defRPr sz="1100">
                <a:solidFill>
                  <a:schemeClr val="bg2"/>
                </a:solidFill>
              </a:defRPr>
            </a:lvl4pPr>
            <a:lvl5pPr>
              <a:defRPr sz="1100">
                <a:solidFill>
                  <a:schemeClr val="bg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p:cNvSpPr>
            <a:spLocks noGrp="1"/>
          </p:cNvSpPr>
          <p:nvPr>
            <p:ph type="body" sz="quarter" idx="13"/>
          </p:nvPr>
        </p:nvSpPr>
        <p:spPr>
          <a:xfrm>
            <a:off x="228600" y="201168"/>
            <a:ext cx="4114800" cy="300037"/>
          </a:xfrm>
        </p:spPr>
        <p:txBody>
          <a:bodyPr/>
          <a:lstStyle>
            <a:lvl1pPr>
              <a:defRPr sz="1100"/>
            </a:lvl1pPr>
          </a:lstStyle>
          <a:p>
            <a:pPr lvl="0"/>
            <a:r>
              <a:rPr lang="en-US"/>
              <a:t>Click to edit Master text styles</a:t>
            </a:r>
          </a:p>
        </p:txBody>
      </p:sp>
    </p:spTree>
    <p:extLst>
      <p:ext uri="{BB962C8B-B14F-4D97-AF65-F5344CB8AC3E}">
        <p14:creationId xmlns:p14="http://schemas.microsoft.com/office/powerpoint/2010/main" val="16937088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p:cSld name="title, image">
    <p:spTree>
      <p:nvGrpSpPr>
        <p:cNvPr id="1" name=""/>
        <p:cNvGrpSpPr/>
        <p:nvPr/>
      </p:nvGrpSpPr>
      <p:grpSpPr>
        <a:xfrm>
          <a:off x="0" y="0"/>
          <a:ext cx="0" cy="0"/>
          <a:chOff x="0" y="0"/>
          <a:chExt cx="0" cy="0"/>
        </a:xfrm>
      </p:grpSpPr>
      <p:sp>
        <p:nvSpPr>
          <p:cNvPr id="8" name="Picture Placeholder 7"/>
          <p:cNvSpPr>
            <a:spLocks noGrp="1"/>
          </p:cNvSpPr>
          <p:nvPr>
            <p:ph type="pic" sz="quarter" idx="15"/>
          </p:nvPr>
        </p:nvSpPr>
        <p:spPr>
          <a:xfrm>
            <a:off x="4572000" y="0"/>
            <a:ext cx="4572000" cy="5143500"/>
          </a:xfrm>
        </p:spPr>
        <p:txBody>
          <a:bodyPr/>
          <a:lstStyle/>
          <a:p>
            <a:r>
              <a:rPr lang="en-US"/>
              <a:t>Drag picture to placeholder or click icon to add</a:t>
            </a:r>
          </a:p>
        </p:txBody>
      </p:sp>
      <p:sp>
        <p:nvSpPr>
          <p:cNvPr id="2" name="Title 1"/>
          <p:cNvSpPr>
            <a:spLocks noGrp="1"/>
          </p:cNvSpPr>
          <p:nvPr>
            <p:ph type="title"/>
          </p:nvPr>
        </p:nvSpPr>
        <p:spPr>
          <a:xfrm>
            <a:off x="228600" y="201168"/>
            <a:ext cx="4114800" cy="4402899"/>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Group Name / DOC ID / Month XX, 2017 / © 2017 IBM Corporation</a:t>
            </a:r>
            <a:endParaRPr lang="en-US"/>
          </a:p>
        </p:txBody>
      </p:sp>
    </p:spTree>
    <p:extLst>
      <p:ext uri="{BB962C8B-B14F-4D97-AF65-F5344CB8AC3E}">
        <p14:creationId xmlns:p14="http://schemas.microsoft.com/office/powerpoint/2010/main" val="393460055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p:cSld name="title, half-blank area">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4402899"/>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Group Name / DOC ID / Month XX, 2017 / © 2017 IBM Corporation</a:t>
            </a:r>
            <a:endParaRPr lang="en-US"/>
          </a:p>
        </p:txBody>
      </p:sp>
    </p:spTree>
    <p:extLst>
      <p:ext uri="{BB962C8B-B14F-4D97-AF65-F5344CB8AC3E}">
        <p14:creationId xmlns:p14="http://schemas.microsoft.com/office/powerpoint/2010/main" val="1198068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p:cSld name="title, blank">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38100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Group Name / DOC ID / Month XX, 2017 / © 2017 IBM Corporation</a:t>
            </a:r>
            <a:endParaRPr lang="en-US"/>
          </a:p>
        </p:txBody>
      </p:sp>
    </p:spTree>
    <p:extLst>
      <p:ext uri="{BB962C8B-B14F-4D97-AF65-F5344CB8AC3E}">
        <p14:creationId xmlns:p14="http://schemas.microsoft.com/office/powerpoint/2010/main" val="24025412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p:cSld name="insight, text, boxes">
    <p:spTree>
      <p:nvGrpSpPr>
        <p:cNvPr id="1" name=""/>
        <p:cNvGrpSpPr/>
        <p:nvPr/>
      </p:nvGrpSpPr>
      <p:grpSpPr>
        <a:xfrm>
          <a:off x="0" y="0"/>
          <a:ext cx="0" cy="0"/>
          <a:chOff x="0" y="0"/>
          <a:chExt cx="0" cy="0"/>
        </a:xfrm>
      </p:grpSpPr>
      <p:sp>
        <p:nvSpPr>
          <p:cNvPr id="14" name="Content Placeholder 13"/>
          <p:cNvSpPr>
            <a:spLocks noGrp="1"/>
          </p:cNvSpPr>
          <p:nvPr>
            <p:ph sz="quarter" idx="17"/>
          </p:nvPr>
        </p:nvSpPr>
        <p:spPr>
          <a:xfrm>
            <a:off x="4572001" y="2571750"/>
            <a:ext cx="4572000" cy="2571750"/>
          </a:xfrm>
          <a:solidFill>
            <a:schemeClr val="accent2"/>
          </a:solidFill>
        </p:spPr>
        <p:txBody>
          <a:bodyPr lIns="228600" tIns="192024" rIns="228600" bIns="228600"/>
          <a:lstStyle>
            <a:lvl1pPr>
              <a:defRPr sz="1400">
                <a:solidFill>
                  <a:schemeClr val="bg2"/>
                </a:solidFill>
              </a:defRPr>
            </a:lvl1pPr>
          </a:lstStyle>
          <a:p>
            <a:pPr lvl="0"/>
            <a:r>
              <a:rPr lang="en-US" dirty="0"/>
              <a:t>Click to edit Master text styles</a:t>
            </a:r>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Group Name / DOC ID / Month XX, 2017 / © 2017 IBM Corporation</a:t>
            </a:r>
            <a:endParaRPr lang="en-US"/>
          </a:p>
        </p:txBody>
      </p:sp>
      <p:sp>
        <p:nvSpPr>
          <p:cNvPr id="12" name="Text Placeholder 11"/>
          <p:cNvSpPr>
            <a:spLocks noGrp="1"/>
          </p:cNvSpPr>
          <p:nvPr>
            <p:ph type="body" sz="quarter" idx="13"/>
          </p:nvPr>
        </p:nvSpPr>
        <p:spPr>
          <a:xfrm>
            <a:off x="228600" y="182880"/>
            <a:ext cx="4114800" cy="300037"/>
          </a:xfrm>
        </p:spPr>
        <p:txBody>
          <a:bodyPr/>
          <a:lstStyle>
            <a:lvl1pPr>
              <a:defRPr sz="1600"/>
            </a:lvl1pPr>
          </a:lstStyle>
          <a:p>
            <a:pPr lvl="0"/>
            <a:r>
              <a:rPr lang="en-US" dirty="0"/>
              <a:t>Click to edit Master text styles</a:t>
            </a:r>
          </a:p>
        </p:txBody>
      </p:sp>
      <p:sp>
        <p:nvSpPr>
          <p:cNvPr id="7" name="Text Placeholder 6"/>
          <p:cNvSpPr>
            <a:spLocks noGrp="1"/>
          </p:cNvSpPr>
          <p:nvPr>
            <p:ph type="body" sz="quarter" idx="14"/>
          </p:nvPr>
        </p:nvSpPr>
        <p:spPr>
          <a:xfrm>
            <a:off x="228600" y="1097280"/>
            <a:ext cx="4114800" cy="3488731"/>
          </a:xfrm>
        </p:spPr>
        <p:txBody>
          <a:bodyPr/>
          <a:lstStyle>
            <a:lvl1pPr>
              <a:defRPr sz="1600"/>
            </a:lvl1pPr>
            <a:lvl2pPr>
              <a:defRPr sz="1400"/>
            </a:lvl2pPr>
            <a:lvl3pPr>
              <a:defRPr sz="14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7"/>
          <p:cNvSpPr>
            <a:spLocks noGrp="1"/>
          </p:cNvSpPr>
          <p:nvPr>
            <p:ph sz="quarter" idx="15"/>
          </p:nvPr>
        </p:nvSpPr>
        <p:spPr>
          <a:xfrm>
            <a:off x="6858000" y="0"/>
            <a:ext cx="2286000" cy="2571750"/>
          </a:xfrm>
          <a:solidFill>
            <a:schemeClr val="bg1"/>
          </a:solidFill>
        </p:spPr>
        <p:txBody>
          <a:bodyPr lIns="228600" tIns="192024" rIns="228600" bIns="228600"/>
          <a:lstStyle>
            <a:lvl1pPr>
              <a:defRPr sz="1400">
                <a:solidFill>
                  <a:schemeClr val="bg2"/>
                </a:solidFill>
              </a:defRPr>
            </a:lvl1pPr>
          </a:lstStyle>
          <a:p>
            <a:pPr lvl="0"/>
            <a:r>
              <a:rPr lang="en-US"/>
              <a:t>Click to edit Master text styles</a:t>
            </a:r>
          </a:p>
        </p:txBody>
      </p:sp>
      <p:sp>
        <p:nvSpPr>
          <p:cNvPr id="10" name="Content Placeholder 9"/>
          <p:cNvSpPr>
            <a:spLocks noGrp="1"/>
          </p:cNvSpPr>
          <p:nvPr>
            <p:ph sz="quarter" idx="16"/>
          </p:nvPr>
        </p:nvSpPr>
        <p:spPr>
          <a:xfrm>
            <a:off x="4572000" y="0"/>
            <a:ext cx="2286000" cy="2571750"/>
          </a:xfrm>
          <a:solidFill>
            <a:schemeClr val="accent3"/>
          </a:solidFill>
        </p:spPr>
        <p:txBody>
          <a:bodyPr lIns="228600" tIns="192024" rIns="228600" bIns="228600"/>
          <a:lstStyle>
            <a:lvl1pPr>
              <a:defRPr sz="1400">
                <a:solidFill>
                  <a:schemeClr val="bg2"/>
                </a:solidFill>
              </a:defRPr>
            </a:lvl1pPr>
          </a:lstStyle>
          <a:p>
            <a:pPr lvl="0"/>
            <a:r>
              <a:rPr lang="en-US"/>
              <a:t>Click to edit Master text styles</a:t>
            </a:r>
          </a:p>
        </p:txBody>
      </p:sp>
    </p:spTree>
    <p:extLst>
      <p:ext uri="{BB962C8B-B14F-4D97-AF65-F5344CB8AC3E}">
        <p14:creationId xmlns:p14="http://schemas.microsoft.com/office/powerpoint/2010/main" val="33111814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ection, title, text, half-image">
    <p:spTree>
      <p:nvGrpSpPr>
        <p:cNvPr id="1" name=""/>
        <p:cNvGrpSpPr/>
        <p:nvPr/>
      </p:nvGrpSpPr>
      <p:grpSpPr>
        <a:xfrm>
          <a:off x="0" y="0"/>
          <a:ext cx="0" cy="0"/>
          <a:chOff x="0" y="0"/>
          <a:chExt cx="0" cy="0"/>
        </a:xfrm>
      </p:grpSpPr>
      <p:sp>
        <p:nvSpPr>
          <p:cNvPr id="2" name="Title 1"/>
          <p:cNvSpPr>
            <a:spLocks noGrp="1"/>
          </p:cNvSpPr>
          <p:nvPr>
            <p:ph type="title"/>
          </p:nvPr>
        </p:nvSpPr>
        <p:spPr>
          <a:xfrm>
            <a:off x="228600" y="411480"/>
            <a:ext cx="4114800" cy="64008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 2017 IBM Corporation</a:t>
            </a:r>
            <a:endParaRPr lang="en-US"/>
          </a:p>
        </p:txBody>
      </p:sp>
      <p:sp>
        <p:nvSpPr>
          <p:cNvPr id="12" name="Text Placeholder 11"/>
          <p:cNvSpPr>
            <a:spLocks noGrp="1"/>
          </p:cNvSpPr>
          <p:nvPr>
            <p:ph type="body" sz="quarter" idx="13"/>
          </p:nvPr>
        </p:nvSpPr>
        <p:spPr>
          <a:xfrm>
            <a:off x="228600" y="201168"/>
            <a:ext cx="4114800" cy="300037"/>
          </a:xfrm>
        </p:spPr>
        <p:txBody>
          <a:bodyPr/>
          <a:lstStyle>
            <a:lvl1pPr>
              <a:defRPr sz="1100"/>
            </a:lvl1pPr>
          </a:lstStyle>
          <a:p>
            <a:pPr lvl="0"/>
            <a:r>
              <a:rPr lang="en-US"/>
              <a:t>Edit Master text styles</a:t>
            </a:r>
          </a:p>
        </p:txBody>
      </p:sp>
      <p:sp>
        <p:nvSpPr>
          <p:cNvPr id="7" name="Text Placeholder 6"/>
          <p:cNvSpPr>
            <a:spLocks noGrp="1"/>
          </p:cNvSpPr>
          <p:nvPr>
            <p:ph type="body" sz="quarter" idx="14"/>
          </p:nvPr>
        </p:nvSpPr>
        <p:spPr>
          <a:xfrm>
            <a:off x="228600" y="1097280"/>
            <a:ext cx="4114800" cy="3585845"/>
          </a:xfrm>
        </p:spPr>
        <p:txBody>
          <a:bodyPr/>
          <a:lstStyle>
            <a:lvl1pPr>
              <a:defRPr sz="1600"/>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Picture Placeholder 7"/>
          <p:cNvSpPr>
            <a:spLocks noGrp="1"/>
          </p:cNvSpPr>
          <p:nvPr>
            <p:ph type="pic" sz="quarter" idx="15"/>
          </p:nvPr>
        </p:nvSpPr>
        <p:spPr>
          <a:xfrm>
            <a:off x="4572000" y="0"/>
            <a:ext cx="4572000" cy="5143500"/>
          </a:xfrm>
        </p:spPr>
        <p:txBody>
          <a:bodyPr/>
          <a:lstStyle/>
          <a:p>
            <a:r>
              <a:rPr lang="en-US"/>
              <a:t>Click icon to add picture</a:t>
            </a:r>
          </a:p>
        </p:txBody>
      </p:sp>
    </p:spTree>
    <p:extLst>
      <p:ext uri="{BB962C8B-B14F-4D97-AF65-F5344CB8AC3E}">
        <p14:creationId xmlns:p14="http://schemas.microsoft.com/office/powerpoint/2010/main" val="1474976457"/>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p:cSld name="boxes (3 med, 2 small)">
    <p:spTree>
      <p:nvGrpSpPr>
        <p:cNvPr id="1" name=""/>
        <p:cNvGrpSpPr/>
        <p:nvPr/>
      </p:nvGrpSpPr>
      <p:grpSpPr>
        <a:xfrm>
          <a:off x="0" y="0"/>
          <a:ext cx="0" cy="0"/>
          <a:chOff x="0" y="0"/>
          <a:chExt cx="0" cy="0"/>
        </a:xfrm>
      </p:grpSpPr>
      <p:sp>
        <p:nvSpPr>
          <p:cNvPr id="14" name="Content Placeholder 13"/>
          <p:cNvSpPr>
            <a:spLocks noGrp="1"/>
          </p:cNvSpPr>
          <p:nvPr>
            <p:ph sz="quarter" idx="17"/>
          </p:nvPr>
        </p:nvSpPr>
        <p:spPr>
          <a:xfrm>
            <a:off x="4572001" y="2571750"/>
            <a:ext cx="4572000" cy="2571750"/>
          </a:xfrm>
          <a:solidFill>
            <a:schemeClr val="accent3"/>
          </a:solidFill>
        </p:spPr>
        <p:txBody>
          <a:bodyPr lIns="228600" tIns="192024" rIns="228600" bIns="228600"/>
          <a:lstStyle>
            <a:lvl1pPr>
              <a:defRPr sz="1400">
                <a:solidFill>
                  <a:schemeClr val="bg2"/>
                </a:solidFill>
              </a:defRPr>
            </a:lvl1pPr>
          </a:lstStyle>
          <a:p>
            <a:pPr lvl="0"/>
            <a:r>
              <a:rPr lang="en-US"/>
              <a:t>Click to edit Master text styles</a:t>
            </a:r>
          </a:p>
        </p:txBody>
      </p:sp>
      <p:sp>
        <p:nvSpPr>
          <p:cNvPr id="5" name="Content Placeholder 4"/>
          <p:cNvSpPr>
            <a:spLocks noGrp="1"/>
          </p:cNvSpPr>
          <p:nvPr>
            <p:ph sz="quarter" idx="18"/>
          </p:nvPr>
        </p:nvSpPr>
        <p:spPr>
          <a:xfrm>
            <a:off x="0" y="2571750"/>
            <a:ext cx="4572000" cy="2571750"/>
          </a:xfrm>
          <a:solidFill>
            <a:schemeClr val="tx1"/>
          </a:solidFill>
        </p:spPr>
        <p:txBody>
          <a:bodyPr lIns="228600" tIns="192024" rIns="228600" bIns="228600"/>
          <a:lstStyle>
            <a:lvl1pPr>
              <a:defRPr sz="1400">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Group Name / DOC ID / Month XX, 2017 / © 2017 IBM Corporation</a:t>
            </a:r>
            <a:endParaRPr lang="en-US"/>
          </a:p>
        </p:txBody>
      </p:sp>
      <p:sp>
        <p:nvSpPr>
          <p:cNvPr id="8" name="Content Placeholder 7"/>
          <p:cNvSpPr>
            <a:spLocks noGrp="1"/>
          </p:cNvSpPr>
          <p:nvPr>
            <p:ph sz="quarter" idx="15"/>
          </p:nvPr>
        </p:nvSpPr>
        <p:spPr>
          <a:xfrm>
            <a:off x="6858000" y="0"/>
            <a:ext cx="2286000" cy="2571750"/>
          </a:xfrm>
          <a:solidFill>
            <a:schemeClr val="tx1"/>
          </a:solidFill>
        </p:spPr>
        <p:txBody>
          <a:bodyPr lIns="228600" tIns="192024" rIns="228600" bIns="228600"/>
          <a:lstStyle>
            <a:lvl1pPr>
              <a:defRPr sz="1400">
                <a:solidFill>
                  <a:schemeClr val="bg2"/>
                </a:solidFill>
              </a:defRPr>
            </a:lvl1pPr>
          </a:lstStyle>
          <a:p>
            <a:pPr lvl="0"/>
            <a:r>
              <a:rPr lang="en-US"/>
              <a:t>Click to edit Master text styles</a:t>
            </a:r>
          </a:p>
        </p:txBody>
      </p:sp>
      <p:sp>
        <p:nvSpPr>
          <p:cNvPr id="10" name="Content Placeholder 9"/>
          <p:cNvSpPr>
            <a:spLocks noGrp="1"/>
          </p:cNvSpPr>
          <p:nvPr>
            <p:ph sz="quarter" idx="16"/>
          </p:nvPr>
        </p:nvSpPr>
        <p:spPr>
          <a:xfrm>
            <a:off x="4572000" y="0"/>
            <a:ext cx="2286000" cy="2571750"/>
          </a:xfrm>
          <a:solidFill>
            <a:schemeClr val="tx2">
              <a:lumMod val="50000"/>
            </a:schemeClr>
          </a:solidFill>
        </p:spPr>
        <p:txBody>
          <a:bodyPr lIns="228600" tIns="192024" rIns="228600" bIns="228600"/>
          <a:lstStyle>
            <a:lvl1pPr>
              <a:defRPr sz="1400">
                <a:solidFill>
                  <a:schemeClr val="bg2"/>
                </a:solidFill>
              </a:defRPr>
            </a:lvl1pPr>
          </a:lstStyle>
          <a:p>
            <a:pPr lvl="0"/>
            <a:r>
              <a:rPr lang="en-US" dirty="0"/>
              <a:t>Click to edit Master text styles</a:t>
            </a:r>
          </a:p>
        </p:txBody>
      </p:sp>
      <p:sp>
        <p:nvSpPr>
          <p:cNvPr id="6" name="Title 5"/>
          <p:cNvSpPr>
            <a:spLocks noGrp="1"/>
          </p:cNvSpPr>
          <p:nvPr>
            <p:ph type="title"/>
          </p:nvPr>
        </p:nvSpPr>
        <p:spPr>
          <a:xfrm>
            <a:off x="-1" y="-1"/>
            <a:ext cx="4571999" cy="2571751"/>
          </a:xfrm>
          <a:solidFill>
            <a:schemeClr val="accent2"/>
          </a:solidFill>
        </p:spPr>
        <p:txBody>
          <a:bodyPr lIns="228600" tIns="201168" rIns="228600" bIns="228600"/>
          <a:lstStyle>
            <a:lvl1pPr>
              <a:defRPr>
                <a:solidFill>
                  <a:schemeClr val="bg2"/>
                </a:solidFill>
              </a:defRPr>
            </a:lvl1pPr>
          </a:lstStyle>
          <a:p>
            <a:r>
              <a:rPr lang="en-US"/>
              <a:t>Click to edit Master title style</a:t>
            </a:r>
            <a:endParaRPr lang="en-US" dirty="0"/>
          </a:p>
        </p:txBody>
      </p:sp>
    </p:spTree>
    <p:extLst>
      <p:ext uri="{BB962C8B-B14F-4D97-AF65-F5344CB8AC3E}">
        <p14:creationId xmlns:p14="http://schemas.microsoft.com/office/powerpoint/2010/main" val="416510789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p:cSld name="boxes (1 large, 4 small)">
    <p:spTree>
      <p:nvGrpSpPr>
        <p:cNvPr id="1" name=""/>
        <p:cNvGrpSpPr/>
        <p:nvPr/>
      </p:nvGrpSpPr>
      <p:grpSpPr>
        <a:xfrm>
          <a:off x="0" y="0"/>
          <a:ext cx="0" cy="0"/>
          <a:chOff x="0" y="0"/>
          <a:chExt cx="0" cy="0"/>
        </a:xfrm>
      </p:grpSpPr>
      <p:sp>
        <p:nvSpPr>
          <p:cNvPr id="8" name="Content Placeholder 7"/>
          <p:cNvSpPr>
            <a:spLocks noGrp="1"/>
          </p:cNvSpPr>
          <p:nvPr>
            <p:ph sz="quarter" idx="15"/>
          </p:nvPr>
        </p:nvSpPr>
        <p:spPr>
          <a:xfrm>
            <a:off x="6857998" y="2571750"/>
            <a:ext cx="2286000" cy="2571750"/>
          </a:xfrm>
          <a:solidFill>
            <a:schemeClr val="accent1"/>
          </a:solidFill>
        </p:spPr>
        <p:txBody>
          <a:bodyPr lIns="228600" tIns="192024" rIns="228600" bIns="228600"/>
          <a:lstStyle>
            <a:lvl1pPr>
              <a:defRPr sz="1400">
                <a:solidFill>
                  <a:schemeClr val="bg2"/>
                </a:solidFill>
              </a:defRPr>
            </a:lvl1pPr>
          </a:lstStyle>
          <a:p>
            <a:pPr lvl="0"/>
            <a:r>
              <a:rPr lang="en-US"/>
              <a:t>Click to edit Master text styles</a:t>
            </a:r>
          </a:p>
        </p:txBody>
      </p:sp>
      <p:sp>
        <p:nvSpPr>
          <p:cNvPr id="10" name="Content Placeholder 9"/>
          <p:cNvSpPr>
            <a:spLocks noGrp="1"/>
          </p:cNvSpPr>
          <p:nvPr>
            <p:ph sz="quarter" idx="16"/>
          </p:nvPr>
        </p:nvSpPr>
        <p:spPr>
          <a:xfrm>
            <a:off x="2286000" y="2571750"/>
            <a:ext cx="2286000" cy="2571750"/>
          </a:xfrm>
          <a:solidFill>
            <a:schemeClr val="accent3"/>
          </a:solidFill>
        </p:spPr>
        <p:txBody>
          <a:bodyPr lIns="228600" tIns="192024" rIns="228600" bIns="228600"/>
          <a:lstStyle>
            <a:lvl1pPr>
              <a:defRPr sz="1400">
                <a:solidFill>
                  <a:schemeClr val="bg2"/>
                </a:solidFill>
              </a:defRPr>
            </a:lvl1pPr>
          </a:lstStyle>
          <a:p>
            <a:pPr lvl="0"/>
            <a:r>
              <a:rPr lang="en-US"/>
              <a:t>Click to edit Master text styles</a:t>
            </a:r>
          </a:p>
        </p:txBody>
      </p:sp>
      <p:sp>
        <p:nvSpPr>
          <p:cNvPr id="14" name="Content Placeholder 13"/>
          <p:cNvSpPr>
            <a:spLocks noGrp="1"/>
          </p:cNvSpPr>
          <p:nvPr>
            <p:ph sz="quarter" idx="17"/>
          </p:nvPr>
        </p:nvSpPr>
        <p:spPr>
          <a:xfrm>
            <a:off x="4572001" y="2571750"/>
            <a:ext cx="2285997" cy="2571750"/>
          </a:xfrm>
          <a:solidFill>
            <a:schemeClr val="accent2"/>
          </a:solidFill>
        </p:spPr>
        <p:txBody>
          <a:bodyPr lIns="228600" tIns="192024" rIns="228600" bIns="228600"/>
          <a:lstStyle>
            <a:lvl1pPr>
              <a:defRPr sz="1400">
                <a:solidFill>
                  <a:schemeClr val="bg2"/>
                </a:solidFill>
              </a:defRPr>
            </a:lvl1pPr>
          </a:lstStyle>
          <a:p>
            <a:pPr lvl="0"/>
            <a:r>
              <a:rPr lang="en-US"/>
              <a:t>Click to edit Master text styles</a:t>
            </a:r>
          </a:p>
        </p:txBody>
      </p:sp>
      <p:sp>
        <p:nvSpPr>
          <p:cNvPr id="5" name="Content Placeholder 4"/>
          <p:cNvSpPr>
            <a:spLocks noGrp="1"/>
          </p:cNvSpPr>
          <p:nvPr>
            <p:ph sz="quarter" idx="18"/>
          </p:nvPr>
        </p:nvSpPr>
        <p:spPr>
          <a:xfrm>
            <a:off x="0" y="2571750"/>
            <a:ext cx="2286000" cy="2571750"/>
          </a:xfrm>
          <a:solidFill>
            <a:schemeClr val="bg1"/>
          </a:solidFill>
        </p:spPr>
        <p:txBody>
          <a:bodyPr lIns="228600" tIns="192024" rIns="228600" bIns="228600"/>
          <a:lstStyle>
            <a:lvl1pPr>
              <a:defRPr sz="1400">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Click to edit Master text styles</a:t>
            </a:r>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Group Name / DOC ID / Month XX, 2017 / © 2017 IBM Corporation</a:t>
            </a:r>
            <a:endParaRPr lang="en-US"/>
          </a:p>
        </p:txBody>
      </p:sp>
      <p:sp>
        <p:nvSpPr>
          <p:cNvPr id="6" name="Title 5"/>
          <p:cNvSpPr>
            <a:spLocks noGrp="1"/>
          </p:cNvSpPr>
          <p:nvPr>
            <p:ph type="title"/>
          </p:nvPr>
        </p:nvSpPr>
        <p:spPr>
          <a:xfrm>
            <a:off x="-1" y="-1"/>
            <a:ext cx="9143999" cy="2571751"/>
          </a:xfrm>
          <a:solidFill>
            <a:schemeClr val="tx1"/>
          </a:solidFill>
        </p:spPr>
        <p:txBody>
          <a:bodyPr lIns="228600" tIns="155448" rIns="228600" bIns="228600"/>
          <a:lstStyle>
            <a:lvl1pPr>
              <a:defRPr sz="4800">
                <a:solidFill>
                  <a:schemeClr val="bg2"/>
                </a:solidFill>
              </a:defRPr>
            </a:lvl1pPr>
          </a:lstStyle>
          <a:p>
            <a:r>
              <a:rPr lang="en-US"/>
              <a:t>Click to edit Master title style</a:t>
            </a:r>
            <a:endParaRPr lang="en-US" dirty="0"/>
          </a:p>
        </p:txBody>
      </p:sp>
    </p:spTree>
    <p:extLst>
      <p:ext uri="{BB962C8B-B14F-4D97-AF65-F5344CB8AC3E}">
        <p14:creationId xmlns:p14="http://schemas.microsoft.com/office/powerpoint/2010/main" val="171793699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p:cSld name="title (black box) over image(s)">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Group Name / DOC ID / Month XX, 2017 / © 2017 IBM Corporation</a:t>
            </a:r>
            <a:endParaRPr lang="en-US"/>
          </a:p>
        </p:txBody>
      </p:sp>
      <p:sp>
        <p:nvSpPr>
          <p:cNvPr id="6" name="Title 5"/>
          <p:cNvSpPr>
            <a:spLocks noGrp="1"/>
          </p:cNvSpPr>
          <p:nvPr>
            <p:ph type="title"/>
          </p:nvPr>
        </p:nvSpPr>
        <p:spPr>
          <a:xfrm>
            <a:off x="-1" y="-1"/>
            <a:ext cx="9143999" cy="1290639"/>
          </a:xfrm>
          <a:solidFill>
            <a:schemeClr val="tx1"/>
          </a:solidFill>
        </p:spPr>
        <p:txBody>
          <a:bodyPr lIns="228600" tIns="201168" rIns="228600" bIns="228600"/>
          <a:lstStyle>
            <a:lvl1pPr>
              <a:defRPr sz="2400">
                <a:solidFill>
                  <a:schemeClr val="bg2"/>
                </a:solidFill>
              </a:defRPr>
            </a:lvl1pPr>
          </a:lstStyle>
          <a:p>
            <a:r>
              <a:rPr lang="en-US"/>
              <a:t>Click to edit Master title style</a:t>
            </a:r>
            <a:endParaRPr lang="en-US" dirty="0"/>
          </a:p>
        </p:txBody>
      </p:sp>
    </p:spTree>
    <p:extLst>
      <p:ext uri="{BB962C8B-B14F-4D97-AF65-F5344CB8AC3E}">
        <p14:creationId xmlns:p14="http://schemas.microsoft.com/office/powerpoint/2010/main" val="160195981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p:cSld name="text (black box) over image(s)">
    <p:spTree>
      <p:nvGrpSpPr>
        <p:cNvPr id="1" name=""/>
        <p:cNvGrpSpPr/>
        <p:nvPr/>
      </p:nvGrpSpPr>
      <p:grpSpPr>
        <a:xfrm>
          <a:off x="0" y="0"/>
          <a:ext cx="0" cy="0"/>
          <a:chOff x="0" y="0"/>
          <a:chExt cx="0" cy="0"/>
        </a:xfrm>
      </p:grpSpPr>
      <p:sp>
        <p:nvSpPr>
          <p:cNvPr id="7" name="Content Placeholder 6"/>
          <p:cNvSpPr>
            <a:spLocks noGrp="1"/>
          </p:cNvSpPr>
          <p:nvPr>
            <p:ph sz="quarter" idx="19"/>
          </p:nvPr>
        </p:nvSpPr>
        <p:spPr>
          <a:xfrm>
            <a:off x="0" y="2857500"/>
            <a:ext cx="2286000" cy="2286000"/>
          </a:xfrm>
          <a:solidFill>
            <a:schemeClr val="tx1"/>
          </a:solidFill>
        </p:spPr>
        <p:txBody>
          <a:bodyPr lIns="228600" tIns="155448" rIns="228600" bIns="228600"/>
          <a:lstStyle>
            <a:lvl1pPr>
              <a:defRPr>
                <a:solidFill>
                  <a:schemeClr val="bg2"/>
                </a:solidFill>
              </a:defRPr>
            </a:lvl1pPr>
            <a:lvl2pPr>
              <a:defRPr sz="1000">
                <a:solidFill>
                  <a:schemeClr val="bg2"/>
                </a:solidFill>
              </a:defRPr>
            </a:lvl2pPr>
            <a:lvl3pPr>
              <a:defRPr sz="1000">
                <a:solidFill>
                  <a:schemeClr val="bg2"/>
                </a:solidFill>
              </a:defRPr>
            </a:lvl3pPr>
            <a:lvl4pPr>
              <a:defRPr sz="1000">
                <a:solidFill>
                  <a:schemeClr val="bg2"/>
                </a:solidFill>
              </a:defRPr>
            </a:lvl4pPr>
            <a:lvl5pPr>
              <a:defRPr sz="1000">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Group Name / DOC ID / Month XX, 2017 / © 2017 IBM Corporation</a:t>
            </a:r>
            <a:endParaRPr lang="en-US"/>
          </a:p>
        </p:txBody>
      </p:sp>
    </p:spTree>
    <p:extLst>
      <p:ext uri="{BB962C8B-B14F-4D97-AF65-F5344CB8AC3E}">
        <p14:creationId xmlns:p14="http://schemas.microsoft.com/office/powerpoint/2010/main" val="308948225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p:cSld name="boxes (4 tall)">
    <p:spTree>
      <p:nvGrpSpPr>
        <p:cNvPr id="1" name=""/>
        <p:cNvGrpSpPr/>
        <p:nvPr/>
      </p:nvGrpSpPr>
      <p:grpSpPr>
        <a:xfrm>
          <a:off x="0" y="0"/>
          <a:ext cx="0" cy="0"/>
          <a:chOff x="0" y="0"/>
          <a:chExt cx="0" cy="0"/>
        </a:xfrm>
      </p:grpSpPr>
      <p:sp>
        <p:nvSpPr>
          <p:cNvPr id="7" name="Content Placeholder 6"/>
          <p:cNvSpPr>
            <a:spLocks noGrp="1"/>
          </p:cNvSpPr>
          <p:nvPr>
            <p:ph sz="quarter" idx="19"/>
          </p:nvPr>
        </p:nvSpPr>
        <p:spPr>
          <a:xfrm>
            <a:off x="0" y="-1"/>
            <a:ext cx="2286000" cy="5143500"/>
          </a:xfrm>
          <a:solidFill>
            <a:schemeClr val="tx1"/>
          </a:solidFill>
        </p:spPr>
        <p:txBody>
          <a:bodyPr lIns="228600" tIns="182880" rIns="228600" bIns="228600"/>
          <a:lstStyle>
            <a:lvl1pPr>
              <a:defRPr sz="1600">
                <a:solidFill>
                  <a:schemeClr val="bg2"/>
                </a:solidFill>
              </a:defRPr>
            </a:lvl1pPr>
            <a:lvl2pPr>
              <a:defRPr sz="1100">
                <a:solidFill>
                  <a:schemeClr val="bg2"/>
                </a:solidFill>
              </a:defRPr>
            </a:lvl2pPr>
            <a:lvl3pPr>
              <a:defRPr sz="1100">
                <a:solidFill>
                  <a:schemeClr val="bg2"/>
                </a:solidFill>
              </a:defRPr>
            </a:lvl3pPr>
            <a:lvl4pPr>
              <a:defRPr sz="1100">
                <a:solidFill>
                  <a:schemeClr val="bg2"/>
                </a:solidFill>
              </a:defRPr>
            </a:lvl4pPr>
            <a:lvl5pPr>
              <a:defRPr sz="1100">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10"/>
          <p:cNvSpPr>
            <a:spLocks noGrp="1"/>
          </p:cNvSpPr>
          <p:nvPr>
            <p:ph sz="quarter" idx="20"/>
          </p:nvPr>
        </p:nvSpPr>
        <p:spPr>
          <a:xfrm>
            <a:off x="2286000" y="0"/>
            <a:ext cx="2286000" cy="5143500"/>
          </a:xfrm>
          <a:solidFill>
            <a:schemeClr val="accent2"/>
          </a:solidFill>
        </p:spPr>
        <p:txBody>
          <a:bodyPr lIns="228600" tIns="192024" rIns="228600" bIns="228600"/>
          <a:lstStyle>
            <a:lvl1pPr>
              <a:defRPr sz="1400">
                <a:solidFill>
                  <a:schemeClr val="bg2"/>
                </a:solidFill>
              </a:defRPr>
            </a:lvl1pPr>
            <a:lvl2pPr>
              <a:defRPr sz="1100">
                <a:solidFill>
                  <a:schemeClr val="bg2"/>
                </a:solidFill>
              </a:defRPr>
            </a:lvl2pPr>
            <a:lvl3pPr>
              <a:defRPr sz="1100">
                <a:solidFill>
                  <a:schemeClr val="bg2"/>
                </a:solidFill>
              </a:defRPr>
            </a:lvl3pPr>
            <a:lvl4pPr>
              <a:defRPr sz="1100">
                <a:solidFill>
                  <a:schemeClr val="bg2"/>
                </a:solidFill>
              </a:defRPr>
            </a:lvl4pPr>
            <a:lvl5pPr>
              <a:defRPr sz="1100">
                <a:solidFill>
                  <a:schemeClr val="bg2"/>
                </a:solidFill>
              </a:defRPr>
            </a:lvl5pPr>
          </a:lstStyle>
          <a:p>
            <a:pPr lvl="0"/>
            <a:r>
              <a:rPr lang="en-US" dirty="0"/>
              <a:t>Click to edit Master text styles</a:t>
            </a:r>
          </a:p>
        </p:txBody>
      </p:sp>
      <p:sp>
        <p:nvSpPr>
          <p:cNvPr id="15" name="Content Placeholder 14"/>
          <p:cNvSpPr>
            <a:spLocks noGrp="1"/>
          </p:cNvSpPr>
          <p:nvPr>
            <p:ph sz="quarter" idx="21"/>
          </p:nvPr>
        </p:nvSpPr>
        <p:spPr>
          <a:xfrm>
            <a:off x="4572000" y="0"/>
            <a:ext cx="2286000" cy="5143500"/>
          </a:xfrm>
          <a:solidFill>
            <a:schemeClr val="accent3"/>
          </a:solidFill>
        </p:spPr>
        <p:txBody>
          <a:bodyPr lIns="228600" tIns="192024" rIns="228600" bIns="228600"/>
          <a:lstStyle>
            <a:lvl1pPr>
              <a:defRPr sz="1400">
                <a:solidFill>
                  <a:schemeClr val="bg2"/>
                </a:solidFill>
              </a:defRPr>
            </a:lvl1pPr>
            <a:lvl2pPr>
              <a:defRPr sz="1100">
                <a:solidFill>
                  <a:schemeClr val="bg2"/>
                </a:solidFill>
              </a:defRPr>
            </a:lvl2pPr>
            <a:lvl3pPr>
              <a:defRPr sz="1100">
                <a:solidFill>
                  <a:schemeClr val="bg2"/>
                </a:solidFill>
              </a:defRPr>
            </a:lvl3pPr>
            <a:lvl4pPr>
              <a:defRPr sz="1100">
                <a:solidFill>
                  <a:schemeClr val="bg2"/>
                </a:solidFill>
              </a:defRPr>
            </a:lvl4pPr>
            <a:lvl5pPr>
              <a:defRPr sz="1100">
                <a:solidFill>
                  <a:schemeClr val="bg2"/>
                </a:solidFill>
              </a:defRPr>
            </a:lvl5pPr>
          </a:lstStyle>
          <a:p>
            <a:pPr lvl="0"/>
            <a:r>
              <a:rPr lang="en-US"/>
              <a:t>Click to edit Master text styles</a:t>
            </a:r>
          </a:p>
        </p:txBody>
      </p:sp>
      <p:sp>
        <p:nvSpPr>
          <p:cNvPr id="17" name="Content Placeholder 16"/>
          <p:cNvSpPr>
            <a:spLocks noGrp="1"/>
          </p:cNvSpPr>
          <p:nvPr>
            <p:ph sz="quarter" idx="22"/>
          </p:nvPr>
        </p:nvSpPr>
        <p:spPr>
          <a:xfrm>
            <a:off x="6858000" y="0"/>
            <a:ext cx="2286000" cy="5143500"/>
          </a:xfrm>
          <a:solidFill>
            <a:schemeClr val="tx2">
              <a:lumMod val="75000"/>
            </a:schemeClr>
          </a:solidFill>
        </p:spPr>
        <p:txBody>
          <a:bodyPr lIns="228600" tIns="192024" rIns="228600" bIns="228600"/>
          <a:lstStyle>
            <a:lvl1pPr>
              <a:defRPr sz="1400">
                <a:solidFill>
                  <a:schemeClr val="bg2"/>
                </a:solidFill>
              </a:defRPr>
            </a:lvl1pPr>
            <a:lvl2pPr>
              <a:defRPr sz="1100">
                <a:solidFill>
                  <a:schemeClr val="bg2"/>
                </a:solidFill>
              </a:defRPr>
            </a:lvl2pPr>
            <a:lvl3pPr>
              <a:defRPr sz="1100">
                <a:solidFill>
                  <a:schemeClr val="bg2"/>
                </a:solidFill>
              </a:defRPr>
            </a:lvl3pPr>
            <a:lvl4pPr>
              <a:defRPr sz="1100">
                <a:solidFill>
                  <a:schemeClr val="bg2"/>
                </a:solidFill>
              </a:defRPr>
            </a:lvl4pPr>
            <a:lvl5pPr>
              <a:defRPr sz="1100">
                <a:solidFill>
                  <a:schemeClr val="bg2"/>
                </a:solidFill>
              </a:defRPr>
            </a:lvl5pPr>
          </a:lstStyle>
          <a:p>
            <a:pPr lvl="0"/>
            <a:r>
              <a:rPr lang="en-US"/>
              <a:t>Click to edit Master text styles</a:t>
            </a:r>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Group Name / DOC ID / Month XX, 2017 / © 2017 IBM Corporation</a:t>
            </a:r>
            <a:endParaRPr lang="en-US"/>
          </a:p>
        </p:txBody>
      </p:sp>
    </p:spTree>
    <p:extLst>
      <p:ext uri="{BB962C8B-B14F-4D97-AF65-F5344CB8AC3E}">
        <p14:creationId xmlns:p14="http://schemas.microsoft.com/office/powerpoint/2010/main" val="370968745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p:cSld name="graph">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895024"/>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Group Name / DOC ID / Month XX, 2017 / © 2017 IBM Corporation</a:t>
            </a:r>
            <a:endParaRPr lang="en-US"/>
          </a:p>
        </p:txBody>
      </p:sp>
      <p:sp>
        <p:nvSpPr>
          <p:cNvPr id="6" name="Text Placeholder 5"/>
          <p:cNvSpPr>
            <a:spLocks noGrp="1"/>
          </p:cNvSpPr>
          <p:nvPr>
            <p:ph type="body" sz="quarter" idx="12"/>
          </p:nvPr>
        </p:nvSpPr>
        <p:spPr>
          <a:xfrm>
            <a:off x="228600" y="1097280"/>
            <a:ext cx="1828800" cy="3501445"/>
          </a:xfrm>
        </p:spPr>
        <p:txBody>
          <a:bodyPr/>
          <a:lstStyle>
            <a:lvl1pPr>
              <a:defRPr sz="1600"/>
            </a:lvl1pPr>
            <a:lvl2pPr marL="0" indent="0">
              <a:spcBef>
                <a:spcPts val="1100"/>
              </a:spcBef>
              <a:buFontTx/>
              <a:buNone/>
              <a:defRPr sz="1100"/>
            </a:lvl2pPr>
            <a:lvl3pPr>
              <a:defRPr sz="1100"/>
            </a:lvl3pPr>
            <a:lvl4pPr>
              <a:defRPr sz="1100"/>
            </a:lvl4pPr>
            <a:lvl5pPr>
              <a:defRPr sz="11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8755111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p:cSld name="title, text (1/4), content (3/4)">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895024"/>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Group Name / DOC ID / Month XX, 2017 / © 2017 IBM Corporation</a:t>
            </a:r>
            <a:endParaRPr lang="en-US"/>
          </a:p>
        </p:txBody>
      </p:sp>
      <p:sp>
        <p:nvSpPr>
          <p:cNvPr id="7" name="Text Placeholder 6"/>
          <p:cNvSpPr>
            <a:spLocks noGrp="1"/>
          </p:cNvSpPr>
          <p:nvPr>
            <p:ph type="body" sz="quarter" idx="12"/>
          </p:nvPr>
        </p:nvSpPr>
        <p:spPr>
          <a:xfrm>
            <a:off x="228600" y="1116488"/>
            <a:ext cx="1828800" cy="3454400"/>
          </a:xfrm>
        </p:spPr>
        <p:txBody>
          <a:bodyPr/>
          <a:lstStyle>
            <a:lvl1pPr>
              <a:defRPr sz="1400"/>
            </a:lvl1pPr>
            <a:lvl2pPr>
              <a:defRPr sz="1100"/>
            </a:lvl2pPr>
            <a:lvl3pPr>
              <a:defRPr sz="11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8"/>
          <p:cNvSpPr>
            <a:spLocks noGrp="1"/>
          </p:cNvSpPr>
          <p:nvPr>
            <p:ph sz="quarter" idx="13"/>
          </p:nvPr>
        </p:nvSpPr>
        <p:spPr>
          <a:xfrm>
            <a:off x="2514600" y="666750"/>
            <a:ext cx="6400800" cy="3824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11540549"/>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p:cSld name="title, text (1/4), blank (3/4)">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895024"/>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Group Name / DOC ID / Month XX, 2017 / © 2017 IBM Corporation</a:t>
            </a:r>
            <a:endParaRPr lang="en-US"/>
          </a:p>
        </p:txBody>
      </p:sp>
      <p:sp>
        <p:nvSpPr>
          <p:cNvPr id="7" name="Text Placeholder 6"/>
          <p:cNvSpPr>
            <a:spLocks noGrp="1"/>
          </p:cNvSpPr>
          <p:nvPr>
            <p:ph type="body" sz="quarter" idx="12"/>
          </p:nvPr>
        </p:nvSpPr>
        <p:spPr>
          <a:xfrm>
            <a:off x="228600" y="1116488"/>
            <a:ext cx="1828800" cy="3454400"/>
          </a:xfrm>
        </p:spPr>
        <p:txBody>
          <a:bodyPr/>
          <a:lstStyle>
            <a:lvl1pPr>
              <a:defRPr sz="1400"/>
            </a:lvl1pPr>
            <a:lvl2pPr>
              <a:defRPr sz="1100"/>
            </a:lvl2pPr>
            <a:lvl3pPr>
              <a:defRPr sz="11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5528429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p:cSld name="case study: title, text (2/4), content (2/4)">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895024"/>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Group Name / DOC ID / Month XX, 2017 / © 2017 IBM Corporation</a:t>
            </a:r>
            <a:endParaRPr lang="en-US"/>
          </a:p>
        </p:txBody>
      </p:sp>
      <p:sp>
        <p:nvSpPr>
          <p:cNvPr id="7" name="Text Placeholder 6"/>
          <p:cNvSpPr>
            <a:spLocks noGrp="1"/>
          </p:cNvSpPr>
          <p:nvPr>
            <p:ph type="body" sz="quarter" idx="12"/>
          </p:nvPr>
        </p:nvSpPr>
        <p:spPr>
          <a:xfrm>
            <a:off x="228600" y="1097280"/>
            <a:ext cx="1828800" cy="3502152"/>
          </a:xfrm>
        </p:spPr>
        <p:txBody>
          <a:bodyPr/>
          <a:lstStyle>
            <a:lvl1pPr>
              <a:defRPr sz="1600"/>
            </a:lvl1pPr>
            <a:lvl2pPr>
              <a:defRPr sz="1100"/>
            </a:lvl2pPr>
            <a:lvl3pPr>
              <a:defRPr sz="1100"/>
            </a:lvl3pPr>
            <a:lvl4pPr>
              <a:defRPr sz="1100"/>
            </a:lvl4pPr>
            <a:lvl5pPr>
              <a:defRPr sz="11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5"/>
          <p:cNvSpPr>
            <a:spLocks noGrp="1"/>
          </p:cNvSpPr>
          <p:nvPr>
            <p:ph type="body" sz="quarter" idx="13"/>
          </p:nvPr>
        </p:nvSpPr>
        <p:spPr>
          <a:xfrm>
            <a:off x="2514600" y="1124712"/>
            <a:ext cx="1828800" cy="3456432"/>
          </a:xfrm>
        </p:spPr>
        <p:txBody>
          <a:bodyPr/>
          <a:lstStyle>
            <a:lvl1pPr>
              <a:defRPr sz="1400"/>
            </a:lvl1pPr>
            <a:lvl2pPr marL="0" indent="0">
              <a:buNone/>
              <a:defRPr sz="1000"/>
            </a:lvl2pPr>
            <a:lvl3pPr>
              <a:defRPr sz="1000"/>
            </a:lvl3pPr>
            <a:lvl4pPr>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Picture Placeholder 11"/>
          <p:cNvSpPr>
            <a:spLocks noGrp="1"/>
          </p:cNvSpPr>
          <p:nvPr>
            <p:ph type="pic" sz="quarter" idx="14"/>
          </p:nvPr>
        </p:nvSpPr>
        <p:spPr>
          <a:xfrm>
            <a:off x="4572000" y="0"/>
            <a:ext cx="4572000" cy="5143500"/>
          </a:xfrm>
        </p:spPr>
        <p:txBody>
          <a:bodyPr/>
          <a:lstStyle/>
          <a:p>
            <a:r>
              <a:rPr lang="en-US"/>
              <a:t>Drag picture to placeholder or click icon to add</a:t>
            </a:r>
          </a:p>
        </p:txBody>
      </p:sp>
    </p:spTree>
    <p:extLst>
      <p:ext uri="{BB962C8B-B14F-4D97-AF65-F5344CB8AC3E}">
        <p14:creationId xmlns:p14="http://schemas.microsoft.com/office/powerpoint/2010/main" val="3112224869"/>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p:cSld name="case study 2: title, text (2/4), quote (2/4)">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895024"/>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Group Name / DOC ID / Month XX, 2017 / © 2017 IBM Corporation</a:t>
            </a:r>
            <a:endParaRPr lang="en-US"/>
          </a:p>
        </p:txBody>
      </p:sp>
      <p:sp>
        <p:nvSpPr>
          <p:cNvPr id="7" name="Text Placeholder 6"/>
          <p:cNvSpPr>
            <a:spLocks noGrp="1"/>
          </p:cNvSpPr>
          <p:nvPr>
            <p:ph type="body" sz="quarter" idx="12"/>
          </p:nvPr>
        </p:nvSpPr>
        <p:spPr>
          <a:xfrm>
            <a:off x="228600" y="1097280"/>
            <a:ext cx="1828800" cy="3502152"/>
          </a:xfrm>
        </p:spPr>
        <p:txBody>
          <a:bodyPr/>
          <a:lstStyle>
            <a:lvl1pPr>
              <a:defRPr sz="1600"/>
            </a:lvl1pPr>
            <a:lvl2pPr>
              <a:defRPr sz="1100"/>
            </a:lvl2pPr>
            <a:lvl3pPr>
              <a:defRPr sz="1100"/>
            </a:lvl3pPr>
            <a:lvl4pPr>
              <a:defRPr sz="1100"/>
            </a:lvl4pPr>
            <a:lvl5pPr>
              <a:defRPr sz="11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5"/>
          <p:cNvSpPr>
            <a:spLocks noGrp="1"/>
          </p:cNvSpPr>
          <p:nvPr>
            <p:ph type="body" sz="quarter" idx="13"/>
          </p:nvPr>
        </p:nvSpPr>
        <p:spPr>
          <a:xfrm>
            <a:off x="2514600" y="1124712"/>
            <a:ext cx="1828800" cy="3456432"/>
          </a:xfrm>
        </p:spPr>
        <p:txBody>
          <a:bodyPr/>
          <a:lstStyle>
            <a:lvl1pPr>
              <a:defRPr sz="1400"/>
            </a:lvl1pPr>
            <a:lvl2pPr marL="0" indent="0">
              <a:buNone/>
              <a:defRPr sz="1000"/>
            </a:lvl2pPr>
            <a:lvl3pPr>
              <a:defRPr sz="1000"/>
            </a:lvl3pPr>
            <a:lvl4pPr>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8"/>
          <p:cNvSpPr>
            <a:spLocks noGrp="1"/>
          </p:cNvSpPr>
          <p:nvPr>
            <p:ph type="body" sz="quarter" idx="14"/>
          </p:nvPr>
        </p:nvSpPr>
        <p:spPr>
          <a:xfrm>
            <a:off x="4700392" y="1090961"/>
            <a:ext cx="4215008" cy="3456432"/>
          </a:xfrm>
        </p:spPr>
        <p:txBody>
          <a:bodyPr/>
          <a:lstStyle>
            <a:lvl1pPr marL="117475" indent="-117475">
              <a:tabLst/>
              <a:defRPr sz="2400"/>
            </a:lvl1pPr>
            <a:lvl2pPr marL="0" indent="0">
              <a:buNone/>
              <a:defRPr sz="1100"/>
            </a:lvl2pPr>
            <a:lvl3pPr>
              <a:defRPr sz="11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63342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ection, title, text (two columns), half-image">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64008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 2017 IBM Corporation</a:t>
            </a:r>
            <a:endParaRPr lang="en-US"/>
          </a:p>
        </p:txBody>
      </p:sp>
      <p:sp>
        <p:nvSpPr>
          <p:cNvPr id="7" name="Text Placeholder 6"/>
          <p:cNvSpPr>
            <a:spLocks noGrp="1"/>
          </p:cNvSpPr>
          <p:nvPr>
            <p:ph type="body" sz="quarter" idx="14"/>
          </p:nvPr>
        </p:nvSpPr>
        <p:spPr>
          <a:xfrm>
            <a:off x="228600" y="1097279"/>
            <a:ext cx="1828800" cy="3585845"/>
          </a:xfrm>
        </p:spPr>
        <p:txBody>
          <a:bodyPr/>
          <a:lstStyle>
            <a:lvl1pPr>
              <a:spcBef>
                <a:spcPts val="1100"/>
              </a:spcBef>
              <a:defRPr sz="1600"/>
            </a:lvl1pPr>
            <a:lvl2pPr marL="0" indent="0">
              <a:spcBef>
                <a:spcPts val="1100"/>
              </a:spcBef>
              <a:buFontTx/>
              <a:buNone/>
              <a:defRPr sz="1100"/>
            </a:lvl2pPr>
            <a:lvl3pPr>
              <a:defRPr sz="1100"/>
            </a:lvl3pPr>
            <a:lvl4pPr>
              <a:defRPr sz="1100"/>
            </a:lvl4pPr>
            <a:lvl5pPr>
              <a:defRPr sz="1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7"/>
          <p:cNvSpPr>
            <a:spLocks noGrp="1"/>
          </p:cNvSpPr>
          <p:nvPr>
            <p:ph type="body" sz="quarter" idx="15"/>
          </p:nvPr>
        </p:nvSpPr>
        <p:spPr>
          <a:xfrm>
            <a:off x="2514600" y="1097279"/>
            <a:ext cx="1828800" cy="3585845"/>
          </a:xfrm>
        </p:spPr>
        <p:txBody>
          <a:bodyPr/>
          <a:lstStyle>
            <a:lvl1pPr>
              <a:defRPr sz="1600"/>
            </a:lvl1pPr>
            <a:lvl2pPr marL="0" indent="0">
              <a:spcBef>
                <a:spcPts val="1100"/>
              </a:spcBef>
              <a:buFontTx/>
              <a:buNone/>
              <a:defRPr sz="1100"/>
            </a:lvl2pPr>
            <a:lvl3pPr>
              <a:defRPr sz="1100"/>
            </a:lvl3pPr>
            <a:lvl4pPr>
              <a:defRPr sz="1100"/>
            </a:lvl4pPr>
            <a:lvl5pPr>
              <a:defRPr sz="1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Picture Placeholder 8"/>
          <p:cNvSpPr>
            <a:spLocks noGrp="1"/>
          </p:cNvSpPr>
          <p:nvPr>
            <p:ph type="pic" sz="quarter" idx="16"/>
          </p:nvPr>
        </p:nvSpPr>
        <p:spPr>
          <a:xfrm>
            <a:off x="4572000" y="0"/>
            <a:ext cx="4572000" cy="5143500"/>
          </a:xfrm>
        </p:spPr>
        <p:txBody>
          <a:bodyPr/>
          <a:lstStyle/>
          <a:p>
            <a:r>
              <a:rPr lang="en-US"/>
              <a:t>Click icon to add picture</a:t>
            </a:r>
          </a:p>
        </p:txBody>
      </p:sp>
    </p:spTree>
    <p:extLst>
      <p:ext uri="{BB962C8B-B14F-4D97-AF65-F5344CB8AC3E}">
        <p14:creationId xmlns:p14="http://schemas.microsoft.com/office/powerpoint/2010/main" val="1525575478"/>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p:cSld name="tabl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Group Name / DOC ID / Month XX, 2017 / © 2017 IBM Corporation</a:t>
            </a:r>
            <a:endParaRPr lang="en-US"/>
          </a:p>
        </p:txBody>
      </p:sp>
      <p:sp>
        <p:nvSpPr>
          <p:cNvPr id="6" name="Text Placeholder 5"/>
          <p:cNvSpPr>
            <a:spLocks noGrp="1"/>
          </p:cNvSpPr>
          <p:nvPr>
            <p:ph type="body" sz="quarter" idx="12"/>
          </p:nvPr>
        </p:nvSpPr>
        <p:spPr>
          <a:xfrm>
            <a:off x="228600" y="192024"/>
            <a:ext cx="1828800" cy="4408995"/>
          </a:xfrm>
        </p:spPr>
        <p:txBody>
          <a:bodyPr/>
          <a:lstStyle>
            <a:lvl1pPr>
              <a:defRPr sz="1600"/>
            </a:lvl1pPr>
            <a:lvl2pPr marL="0" indent="0">
              <a:spcBef>
                <a:spcPts val="1100"/>
              </a:spcBef>
              <a:buFontTx/>
              <a:buNone/>
              <a:defRPr sz="1100"/>
            </a:lvl2pPr>
            <a:lvl3pPr>
              <a:defRPr sz="11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able Placeholder 6"/>
          <p:cNvSpPr>
            <a:spLocks noGrp="1"/>
          </p:cNvSpPr>
          <p:nvPr>
            <p:ph type="tbl" sz="quarter" idx="13"/>
          </p:nvPr>
        </p:nvSpPr>
        <p:spPr>
          <a:xfrm>
            <a:off x="2514600" y="225425"/>
            <a:ext cx="6400800" cy="4597400"/>
          </a:xfrm>
        </p:spPr>
        <p:txBody>
          <a:bodyPr/>
          <a:lstStyle/>
          <a:p>
            <a:r>
              <a:rPr lang="en-US"/>
              <a:t>Click icon to add table</a:t>
            </a:r>
          </a:p>
        </p:txBody>
      </p:sp>
    </p:spTree>
    <p:extLst>
      <p:ext uri="{BB962C8B-B14F-4D97-AF65-F5344CB8AC3E}">
        <p14:creationId xmlns:p14="http://schemas.microsoft.com/office/powerpoint/2010/main" val="479630072"/>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p:cSld name="blank (with footer)">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Group Name / DOC ID / Month XX, 2017 / © 2017 IBM Corporation</a:t>
            </a:r>
            <a:endParaRPr lang="en-US"/>
          </a:p>
        </p:txBody>
      </p:sp>
    </p:spTree>
    <p:extLst>
      <p:ext uri="{BB962C8B-B14F-4D97-AF65-F5344CB8AC3E}">
        <p14:creationId xmlns:p14="http://schemas.microsoft.com/office/powerpoint/2010/main" val="1448662598"/>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p:cSld name="blank (no foo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5950488"/>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855726"/>
          </a:xfrm>
        </p:spPr>
        <p:txBody>
          <a:bodyPr/>
          <a:lstStyle/>
          <a:p>
            <a:r>
              <a:rPr lang="en-US" dirty="0"/>
              <a:t>Click to edit Master title style</a:t>
            </a:r>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Group Name / DOC ID / Month XX, 2017 / © 2017 IBM Corporation</a:t>
            </a:r>
            <a:endParaRPr lang="en-US"/>
          </a:p>
        </p:txBody>
      </p:sp>
      <p:sp>
        <p:nvSpPr>
          <p:cNvPr id="6" name="Text Placeholder 5"/>
          <p:cNvSpPr>
            <a:spLocks noGrp="1"/>
          </p:cNvSpPr>
          <p:nvPr>
            <p:ph type="body" sz="quarter" idx="12"/>
          </p:nvPr>
        </p:nvSpPr>
        <p:spPr>
          <a:xfrm>
            <a:off x="228600" y="1143000"/>
            <a:ext cx="4114800" cy="3584448"/>
          </a:xfrm>
        </p:spPr>
        <p:txBody>
          <a:bodyPr/>
          <a:lstStyle>
            <a:lvl1pPr marL="0" indent="0">
              <a:spcBef>
                <a:spcPts val="0"/>
              </a:spcBef>
              <a:tabLst>
                <a:tab pos="3940175" algn="dec"/>
              </a:tabLst>
              <a:defRPr sz="1100"/>
            </a:lvl1pPr>
            <a:lvl2pPr marL="173038" indent="-173038">
              <a:spcBef>
                <a:spcPts val="0"/>
              </a:spcBef>
              <a:tabLst/>
              <a:defRPr/>
            </a:lvl2pPr>
            <a:lvl3pPr>
              <a:spcBef>
                <a:spcPts val="0"/>
              </a:spcBef>
              <a:defRPr/>
            </a:lvl3pPr>
            <a:lvl4pPr>
              <a:spcBef>
                <a:spcPts val="0"/>
              </a:spcBef>
              <a:defRPr/>
            </a:lvl4pPr>
            <a:lvl5pPr>
              <a:spcBef>
                <a:spcPts val="0"/>
              </a:spcBef>
              <a:defRPr/>
            </a:lvl5pPr>
          </a:lstStyle>
          <a:p>
            <a:pPr marL="0" marR="0" lvl="0" indent="0" algn="l" defTabSz="457200" rtl="0" eaLnBrk="1" fontAlgn="auto" latinLnBrk="0" hangingPunct="1">
              <a:lnSpc>
                <a:spcPct val="100000"/>
              </a:lnSpc>
              <a:spcBef>
                <a:spcPts val="0"/>
              </a:spcBef>
              <a:spcAft>
                <a:spcPts val="0"/>
              </a:spcAft>
              <a:buClrTx/>
              <a:buSzTx/>
              <a:buFont typeface="Arial"/>
              <a:buNone/>
              <a:tabLst>
                <a:tab pos="4023360" algn="r"/>
              </a:tabLst>
              <a:defRPr/>
            </a:pPr>
            <a:r>
              <a:rPr lang="en-US" dirty="0"/>
              <a:t>Click to edit Master text styles</a:t>
            </a:r>
          </a:p>
        </p:txBody>
      </p:sp>
    </p:spTree>
    <p:extLst>
      <p:ext uri="{BB962C8B-B14F-4D97-AF65-F5344CB8AC3E}">
        <p14:creationId xmlns:p14="http://schemas.microsoft.com/office/powerpoint/2010/main" val="3665809696"/>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p:cSld name="ibm sign-off">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Group Name / DOC ID / Month XX, 2017 / © 2017 IBM Corporation</a:t>
            </a:r>
            <a:endParaRPr lang="en-US"/>
          </a:p>
        </p:txBody>
      </p:sp>
      <p:pic>
        <p:nvPicPr>
          <p:cNvPr id="6" name="Picture 5"/>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925953" y="2186150"/>
            <a:ext cx="1292094" cy="526097"/>
          </a:xfrm>
          <a:prstGeom prst="rect">
            <a:avLst/>
          </a:prstGeom>
        </p:spPr>
      </p:pic>
    </p:spTree>
    <p:extLst>
      <p:ext uri="{BB962C8B-B14F-4D97-AF65-F5344CB8AC3E}">
        <p14:creationId xmlns:p14="http://schemas.microsoft.com/office/powerpoint/2010/main" val="2469248963"/>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p:cSld name="Cover Slide">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a:xfrm>
            <a:off x="228600" y="4828032"/>
            <a:ext cx="6400800" cy="137160"/>
          </a:xfrm>
        </p:spPr>
        <p:txBody>
          <a:bodyPr/>
          <a:lstStyle>
            <a:lvl1pPr>
              <a:defRPr>
                <a:solidFill>
                  <a:schemeClr val="bg2"/>
                </a:solidFill>
              </a:defRPr>
            </a:lvl1pPr>
          </a:lstStyle>
          <a:p>
            <a:r>
              <a:rPr lang="en-US"/>
              <a:t>Group Name / DOC ID / Month XX, 2017 / © 2017 IBM Corporation</a:t>
            </a:r>
          </a:p>
        </p:txBody>
      </p:sp>
      <p:sp>
        <p:nvSpPr>
          <p:cNvPr id="4" name="Title 3"/>
          <p:cNvSpPr>
            <a:spLocks noGrp="1"/>
          </p:cNvSpPr>
          <p:nvPr>
            <p:ph type="title"/>
          </p:nvPr>
        </p:nvSpPr>
        <p:spPr>
          <a:xfrm>
            <a:off x="228599" y="203781"/>
            <a:ext cx="4114801" cy="4479344"/>
          </a:xfrm>
        </p:spPr>
        <p:txBody>
          <a:bodyPr/>
          <a:lstStyle>
            <a:lvl1pPr>
              <a:lnSpc>
                <a:spcPct val="90000"/>
              </a:lnSpc>
              <a:defRPr sz="2400" b="0">
                <a:solidFill>
                  <a:schemeClr val="bg2"/>
                </a:solidFill>
              </a:defRPr>
            </a:lvl1pPr>
          </a:lstStyle>
          <a:p>
            <a:r>
              <a:rPr lang="en-US"/>
              <a:t>Click to edit Master title style</a:t>
            </a:r>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393811" y="4705350"/>
            <a:ext cx="521589" cy="211455"/>
          </a:xfrm>
          <a:prstGeom prst="rect">
            <a:avLst/>
          </a:prstGeom>
        </p:spPr>
      </p:pic>
    </p:spTree>
    <p:extLst>
      <p:ext uri="{BB962C8B-B14F-4D97-AF65-F5344CB8AC3E}">
        <p14:creationId xmlns:p14="http://schemas.microsoft.com/office/powerpoint/2010/main" val="2000765936"/>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p:cSld name="Divider">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lvl1pPr>
              <a:defRPr>
                <a:solidFill>
                  <a:schemeClr val="bg2"/>
                </a:solidFill>
              </a:defRPr>
            </a:lvl1pPr>
          </a:lstStyle>
          <a:p>
            <a:r>
              <a:rPr lang="en-US"/>
              <a:t>Group Name / DOC ID / Month XX, 2017 / © 2017 IBM Corporation</a:t>
            </a:r>
          </a:p>
        </p:txBody>
      </p:sp>
      <p:sp>
        <p:nvSpPr>
          <p:cNvPr id="4" name="Slide Number Placeholder 3"/>
          <p:cNvSpPr>
            <a:spLocks noGrp="1"/>
          </p:cNvSpPr>
          <p:nvPr>
            <p:ph type="sldNum" sz="quarter" idx="11"/>
          </p:nvPr>
        </p:nvSpPr>
        <p:spPr/>
        <p:txBody>
          <a:bodyPr/>
          <a:lstStyle>
            <a:lvl1pPr>
              <a:defRPr>
                <a:solidFill>
                  <a:schemeClr val="bg2"/>
                </a:solidFill>
              </a:defRPr>
            </a:lvl1pPr>
          </a:lstStyle>
          <a:p>
            <a:fld id="{3FD999D4-B456-9943-89B7-30D56181CE18}" type="slidenum">
              <a:rPr lang="en-US" smtClean="0"/>
              <a:t>‹#›</a:t>
            </a:fld>
            <a:endParaRPr lang="en-US"/>
          </a:p>
        </p:txBody>
      </p:sp>
      <p:sp>
        <p:nvSpPr>
          <p:cNvPr id="5" name="Title 4"/>
          <p:cNvSpPr>
            <a:spLocks noGrp="1"/>
          </p:cNvSpPr>
          <p:nvPr>
            <p:ph type="title"/>
          </p:nvPr>
        </p:nvSpPr>
        <p:spPr>
          <a:xfrm>
            <a:off x="228600" y="201168"/>
            <a:ext cx="4114800" cy="4493752"/>
          </a:xfrm>
        </p:spPr>
        <p:txBody>
          <a:bodyPr/>
          <a:lstStyle>
            <a:lvl1pPr>
              <a:lnSpc>
                <a:spcPct val="90000"/>
              </a:lnSpc>
              <a:defRPr>
                <a:solidFill>
                  <a:schemeClr val="bg2"/>
                </a:solidFill>
              </a:defRPr>
            </a:lvl1pPr>
          </a:lstStyle>
          <a:p>
            <a:r>
              <a:rPr lang="en-US"/>
              <a:t>Click to edit Master title style</a:t>
            </a:r>
            <a:endParaRPr lang="en-US" dirty="0"/>
          </a:p>
        </p:txBody>
      </p:sp>
    </p:spTree>
    <p:extLst>
      <p:ext uri="{BB962C8B-B14F-4D97-AF65-F5344CB8AC3E}">
        <p14:creationId xmlns:p14="http://schemas.microsoft.com/office/powerpoint/2010/main" val="2119924578"/>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Divider (with page contents)">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855726"/>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Group Name / DOC ID / Month XX, 2017 / © 2017 IBM Corporation</a:t>
            </a:r>
            <a:endParaRPr lang="en-US"/>
          </a:p>
        </p:txBody>
      </p:sp>
      <p:sp>
        <p:nvSpPr>
          <p:cNvPr id="6" name="Text Placeholder 5"/>
          <p:cNvSpPr>
            <a:spLocks noGrp="1"/>
          </p:cNvSpPr>
          <p:nvPr>
            <p:ph type="body" sz="quarter" idx="12"/>
          </p:nvPr>
        </p:nvSpPr>
        <p:spPr>
          <a:xfrm>
            <a:off x="228600" y="1123950"/>
            <a:ext cx="4114800" cy="3584448"/>
          </a:xfrm>
        </p:spPr>
        <p:txBody>
          <a:bodyPr/>
          <a:lstStyle>
            <a:lvl1pPr marL="0" indent="0">
              <a:spcBef>
                <a:spcPts val="0"/>
              </a:spcBef>
              <a:tabLst>
                <a:tab pos="3940175" algn="dec"/>
              </a:tabLst>
              <a:defRPr/>
            </a:lvl1pPr>
            <a:lvl2pPr marL="173038" indent="-173038">
              <a:spcBef>
                <a:spcPts val="0"/>
              </a:spcBef>
              <a:tabLst/>
              <a:defRPr/>
            </a:lvl2pPr>
            <a:lvl3pPr>
              <a:spcBef>
                <a:spcPts val="0"/>
              </a:spcBef>
              <a:defRPr/>
            </a:lvl3pPr>
            <a:lvl4pPr>
              <a:spcBef>
                <a:spcPts val="0"/>
              </a:spcBef>
              <a:defRPr/>
            </a:lvl4pPr>
            <a:lvl5pPr>
              <a:spcBef>
                <a:spcPts val="0"/>
              </a:spcBef>
              <a:defRPr/>
            </a:lvl5pPr>
          </a:lstStyle>
          <a:p>
            <a:pPr marL="0" marR="0" lvl="0" indent="0" algn="l" defTabSz="457200" rtl="0" eaLnBrk="1" fontAlgn="auto" latinLnBrk="0" hangingPunct="1">
              <a:lnSpc>
                <a:spcPct val="100000"/>
              </a:lnSpc>
              <a:spcBef>
                <a:spcPts val="0"/>
              </a:spcBef>
              <a:spcAft>
                <a:spcPts val="0"/>
              </a:spcAft>
              <a:buClrTx/>
              <a:buSzTx/>
              <a:buFont typeface="Arial"/>
              <a:buNone/>
              <a:tabLst>
                <a:tab pos="4023360" algn="r"/>
              </a:tabLst>
              <a:defRPr/>
            </a:pPr>
            <a:r>
              <a:rPr lang="en-US"/>
              <a:t>Edit Master text styles</a:t>
            </a:r>
          </a:p>
          <a:p>
            <a:pPr marL="0" marR="0" lvl="1" indent="0" algn="l" defTabSz="457200" rtl="0" eaLnBrk="1" fontAlgn="auto" latinLnBrk="0" hangingPunct="1">
              <a:lnSpc>
                <a:spcPct val="100000"/>
              </a:lnSpc>
              <a:spcBef>
                <a:spcPts val="0"/>
              </a:spcBef>
              <a:spcAft>
                <a:spcPts val="0"/>
              </a:spcAft>
              <a:buClrTx/>
              <a:buSzTx/>
              <a:buFont typeface="Arial"/>
              <a:buNone/>
              <a:tabLst>
                <a:tab pos="4023360" algn="r"/>
              </a:tabLst>
              <a:defRPr/>
            </a:pPr>
            <a:r>
              <a:rPr lang="en-US"/>
              <a:t>Second level</a:t>
            </a:r>
          </a:p>
          <a:p>
            <a:pPr marL="0" marR="0" lvl="2" indent="0" algn="l" defTabSz="457200" rtl="0" eaLnBrk="1" fontAlgn="auto" latinLnBrk="0" hangingPunct="1">
              <a:lnSpc>
                <a:spcPct val="100000"/>
              </a:lnSpc>
              <a:spcBef>
                <a:spcPts val="0"/>
              </a:spcBef>
              <a:spcAft>
                <a:spcPts val="0"/>
              </a:spcAft>
              <a:buClrTx/>
              <a:buSzTx/>
              <a:buFont typeface="Arial"/>
              <a:buNone/>
              <a:tabLst>
                <a:tab pos="4023360" algn="r"/>
              </a:tabLst>
              <a:defRPr/>
            </a:pPr>
            <a:r>
              <a:rPr lang="en-US"/>
              <a:t>Third level</a:t>
            </a:r>
          </a:p>
          <a:p>
            <a:pPr marL="0" marR="0" lvl="3" indent="0" algn="l" defTabSz="457200" rtl="0" eaLnBrk="1" fontAlgn="auto" latinLnBrk="0" hangingPunct="1">
              <a:lnSpc>
                <a:spcPct val="100000"/>
              </a:lnSpc>
              <a:spcBef>
                <a:spcPts val="0"/>
              </a:spcBef>
              <a:spcAft>
                <a:spcPts val="0"/>
              </a:spcAft>
              <a:buClrTx/>
              <a:buSzTx/>
              <a:buFont typeface="Arial"/>
              <a:buNone/>
              <a:tabLst>
                <a:tab pos="4023360" algn="r"/>
              </a:tabLst>
              <a:defRPr/>
            </a:pPr>
            <a:r>
              <a:rPr lang="en-US"/>
              <a:t>Fourth level</a:t>
            </a:r>
          </a:p>
          <a:p>
            <a:pPr marL="0" marR="0" lvl="4" indent="0" algn="l" defTabSz="457200" rtl="0" eaLnBrk="1" fontAlgn="auto" latinLnBrk="0" hangingPunct="1">
              <a:lnSpc>
                <a:spcPct val="100000"/>
              </a:lnSpc>
              <a:spcBef>
                <a:spcPts val="0"/>
              </a:spcBef>
              <a:spcAft>
                <a:spcPts val="0"/>
              </a:spcAft>
              <a:buClrTx/>
              <a:buSzTx/>
              <a:buFont typeface="Arial"/>
              <a:buNone/>
              <a:tabLst>
                <a:tab pos="4023360" algn="r"/>
              </a:tabLst>
              <a:defRPr/>
            </a:pPr>
            <a:r>
              <a:rPr lang="en-US"/>
              <a:t>Fifth level</a:t>
            </a:r>
            <a:endParaRPr lang="en-US" dirty="0"/>
          </a:p>
        </p:txBody>
      </p:sp>
      <p:sp>
        <p:nvSpPr>
          <p:cNvPr id="7" name="Text Placeholder 6"/>
          <p:cNvSpPr>
            <a:spLocks noGrp="1"/>
          </p:cNvSpPr>
          <p:nvPr>
            <p:ph type="body" sz="quarter" idx="13"/>
          </p:nvPr>
        </p:nvSpPr>
        <p:spPr>
          <a:xfrm>
            <a:off x="4800600" y="1123950"/>
            <a:ext cx="4114800" cy="3584448"/>
          </a:xfrm>
        </p:spPr>
        <p:txBody>
          <a:bodyPr/>
          <a:lstStyle>
            <a:lvl1pPr marL="0" indent="0">
              <a:spcBef>
                <a:spcPts val="0"/>
              </a:spcBef>
              <a:tabLst>
                <a:tab pos="3940175" algn="dec"/>
              </a:tabLst>
              <a:defRPr/>
            </a:lvl1pPr>
            <a:lvl2pPr>
              <a:spcBef>
                <a:spcPts val="0"/>
              </a:spcBef>
              <a:defRPr/>
            </a:lvl2pPr>
            <a:lvl3pPr>
              <a:spcBef>
                <a:spcPts val="0"/>
              </a:spcBef>
              <a:defRPr/>
            </a:lvl3pPr>
            <a:lvl4pPr>
              <a:spcBef>
                <a:spcPts val="0"/>
              </a:spcBef>
              <a:defRPr/>
            </a:lvl4pPr>
            <a:lvl5pPr>
              <a:spcBef>
                <a:spcPts val="0"/>
              </a:spcBef>
              <a:defRPr/>
            </a:lvl5pPr>
          </a:lstStyle>
          <a:p>
            <a:pPr marL="0" marR="0" lvl="0" indent="0" algn="l" defTabSz="457200" rtl="0" eaLnBrk="1" fontAlgn="auto" latinLnBrk="0" hangingPunct="1">
              <a:lnSpc>
                <a:spcPct val="100000"/>
              </a:lnSpc>
              <a:spcBef>
                <a:spcPts val="1100"/>
              </a:spcBef>
              <a:spcAft>
                <a:spcPts val="0"/>
              </a:spcAft>
              <a:buClrTx/>
              <a:buSzTx/>
              <a:buFont typeface="Arial"/>
              <a:buNone/>
              <a:tabLst>
                <a:tab pos="4023360" algn="r"/>
              </a:tabLst>
              <a:defRPr/>
            </a:pPr>
            <a:r>
              <a:rPr lang="en-US"/>
              <a:t>Edit Master text styles</a:t>
            </a:r>
          </a:p>
          <a:p>
            <a:pPr marL="0" marR="0" lvl="1" indent="0" algn="l" defTabSz="457200" rtl="0" eaLnBrk="1" fontAlgn="auto" latinLnBrk="0" hangingPunct="1">
              <a:lnSpc>
                <a:spcPct val="100000"/>
              </a:lnSpc>
              <a:spcBef>
                <a:spcPts val="1100"/>
              </a:spcBef>
              <a:spcAft>
                <a:spcPts val="0"/>
              </a:spcAft>
              <a:buClrTx/>
              <a:buSzTx/>
              <a:buFont typeface="Arial"/>
              <a:buNone/>
              <a:tabLst>
                <a:tab pos="4023360" algn="r"/>
              </a:tabLst>
              <a:defRPr/>
            </a:pPr>
            <a:r>
              <a:rPr lang="en-US"/>
              <a:t>Second level</a:t>
            </a:r>
          </a:p>
          <a:p>
            <a:pPr marL="0" marR="0" lvl="2" indent="0" algn="l" defTabSz="457200" rtl="0" eaLnBrk="1" fontAlgn="auto" latinLnBrk="0" hangingPunct="1">
              <a:lnSpc>
                <a:spcPct val="100000"/>
              </a:lnSpc>
              <a:spcBef>
                <a:spcPts val="1100"/>
              </a:spcBef>
              <a:spcAft>
                <a:spcPts val="0"/>
              </a:spcAft>
              <a:buClrTx/>
              <a:buSzTx/>
              <a:buFont typeface="Arial"/>
              <a:buNone/>
              <a:tabLst>
                <a:tab pos="4023360" algn="r"/>
              </a:tabLst>
              <a:defRPr/>
            </a:pPr>
            <a:r>
              <a:rPr lang="en-US"/>
              <a:t>Third level</a:t>
            </a:r>
          </a:p>
          <a:p>
            <a:pPr marL="0" marR="0" lvl="3" indent="0" algn="l" defTabSz="457200" rtl="0" eaLnBrk="1" fontAlgn="auto" latinLnBrk="0" hangingPunct="1">
              <a:lnSpc>
                <a:spcPct val="100000"/>
              </a:lnSpc>
              <a:spcBef>
                <a:spcPts val="1100"/>
              </a:spcBef>
              <a:spcAft>
                <a:spcPts val="0"/>
              </a:spcAft>
              <a:buClrTx/>
              <a:buSzTx/>
              <a:buFont typeface="Arial"/>
              <a:buNone/>
              <a:tabLst>
                <a:tab pos="4023360" algn="r"/>
              </a:tabLst>
              <a:defRPr/>
            </a:pPr>
            <a:r>
              <a:rPr lang="en-US"/>
              <a:t>Fourth level</a:t>
            </a:r>
          </a:p>
          <a:p>
            <a:pPr marL="0" marR="0" lvl="4" indent="0" algn="l" defTabSz="457200" rtl="0" eaLnBrk="1" fontAlgn="auto" latinLnBrk="0" hangingPunct="1">
              <a:lnSpc>
                <a:spcPct val="100000"/>
              </a:lnSpc>
              <a:spcBef>
                <a:spcPts val="1100"/>
              </a:spcBef>
              <a:spcAft>
                <a:spcPts val="0"/>
              </a:spcAft>
              <a:buClrTx/>
              <a:buSzTx/>
              <a:buFont typeface="Arial"/>
              <a:buNone/>
              <a:tabLst>
                <a:tab pos="4023360" algn="r"/>
              </a:tabLst>
              <a:defRPr/>
            </a:pPr>
            <a:r>
              <a:rPr lang="en-US"/>
              <a:t>Fifth level</a:t>
            </a:r>
            <a:endParaRPr lang="en-US" dirty="0"/>
          </a:p>
        </p:txBody>
      </p:sp>
    </p:spTree>
    <p:extLst>
      <p:ext uri="{BB962C8B-B14F-4D97-AF65-F5344CB8AC3E}">
        <p14:creationId xmlns:p14="http://schemas.microsoft.com/office/powerpoint/2010/main" val="3965027536"/>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p:cSld name="fact, number">
    <p:spTree>
      <p:nvGrpSpPr>
        <p:cNvPr id="1" name=""/>
        <p:cNvGrpSpPr/>
        <p:nvPr/>
      </p:nvGrpSpPr>
      <p:grpSpPr>
        <a:xfrm>
          <a:off x="0" y="0"/>
          <a:ext cx="0" cy="0"/>
          <a:chOff x="0" y="0"/>
          <a:chExt cx="0" cy="0"/>
        </a:xfrm>
      </p:grpSpPr>
      <p:sp>
        <p:nvSpPr>
          <p:cNvPr id="2" name="Title 1"/>
          <p:cNvSpPr>
            <a:spLocks noGrp="1"/>
          </p:cNvSpPr>
          <p:nvPr>
            <p:ph type="title"/>
          </p:nvPr>
        </p:nvSpPr>
        <p:spPr>
          <a:xfrm>
            <a:off x="228600" y="210312"/>
            <a:ext cx="4114800" cy="1003807"/>
          </a:xfrm>
        </p:spPr>
        <p:txBody>
          <a:bodyPr/>
          <a:lstStyle>
            <a:lvl1pPr>
              <a:defRPr sz="1600">
                <a:solidFill>
                  <a:schemeClr val="bg2"/>
                </a:solidFill>
              </a:defRPr>
            </a:lvl1p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lvl1pPr>
              <a:defRPr>
                <a:solidFill>
                  <a:schemeClr val="bg2"/>
                </a:solidFill>
              </a:defRPr>
            </a:lvl1pPr>
          </a:lstStyle>
          <a:p>
            <a:fld id="{3FD999D4-B456-9943-89B7-30D56181CE18}" type="slidenum">
              <a:rPr lang="en-US" smtClean="0"/>
              <a:t>‹#›</a:t>
            </a:fld>
            <a:endParaRPr lang="en-US"/>
          </a:p>
        </p:txBody>
      </p:sp>
      <p:sp>
        <p:nvSpPr>
          <p:cNvPr id="4" name="Footer Placeholder 3"/>
          <p:cNvSpPr>
            <a:spLocks noGrp="1"/>
          </p:cNvSpPr>
          <p:nvPr>
            <p:ph type="ftr" sz="quarter" idx="11"/>
          </p:nvPr>
        </p:nvSpPr>
        <p:spPr/>
        <p:txBody>
          <a:bodyPr/>
          <a:lstStyle>
            <a:lvl1pPr>
              <a:defRPr>
                <a:solidFill>
                  <a:schemeClr val="bg2"/>
                </a:solidFill>
              </a:defRPr>
            </a:lvl1pPr>
          </a:lstStyle>
          <a:p>
            <a:r>
              <a:rPr lang="en-US"/>
              <a:t>Group Name / DOC ID / Month XX, 2017 / © 2017 IBM Corporation</a:t>
            </a:r>
          </a:p>
        </p:txBody>
      </p:sp>
      <p:sp>
        <p:nvSpPr>
          <p:cNvPr id="8" name="Text Placeholder 7"/>
          <p:cNvSpPr>
            <a:spLocks noGrp="1"/>
          </p:cNvSpPr>
          <p:nvPr>
            <p:ph type="body" sz="quarter" idx="12"/>
          </p:nvPr>
        </p:nvSpPr>
        <p:spPr>
          <a:xfrm>
            <a:off x="228600" y="1554480"/>
            <a:ext cx="4114800" cy="3108960"/>
          </a:xfrm>
        </p:spPr>
        <p:txBody>
          <a:bodyPr/>
          <a:lstStyle>
            <a:lvl1pPr>
              <a:lnSpc>
                <a:spcPct val="90000"/>
              </a:lnSpc>
              <a:spcBef>
                <a:spcPts val="0"/>
              </a:spcBef>
              <a:defRPr sz="9600" b="1" baseline="0">
                <a:solidFill>
                  <a:schemeClr val="bg2"/>
                </a:solidFill>
              </a:defRPr>
            </a:lvl1pPr>
          </a:lstStyle>
          <a:p>
            <a:pPr lvl="0"/>
            <a:r>
              <a:rPr lang="en-US"/>
              <a:t>Edit Master text styles</a:t>
            </a:r>
          </a:p>
        </p:txBody>
      </p:sp>
    </p:spTree>
    <p:extLst>
      <p:ext uri="{BB962C8B-B14F-4D97-AF65-F5344CB8AC3E}">
        <p14:creationId xmlns:p14="http://schemas.microsoft.com/office/powerpoint/2010/main" val="1229596373"/>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p:cSld name="fact, number, half-image (bleeds)">
    <p:spTree>
      <p:nvGrpSpPr>
        <p:cNvPr id="1" name=""/>
        <p:cNvGrpSpPr/>
        <p:nvPr/>
      </p:nvGrpSpPr>
      <p:grpSpPr>
        <a:xfrm>
          <a:off x="0" y="0"/>
          <a:ext cx="0" cy="0"/>
          <a:chOff x="0" y="0"/>
          <a:chExt cx="0" cy="0"/>
        </a:xfrm>
      </p:grpSpPr>
      <p:sp>
        <p:nvSpPr>
          <p:cNvPr id="2" name="Title 1"/>
          <p:cNvSpPr>
            <a:spLocks noGrp="1"/>
          </p:cNvSpPr>
          <p:nvPr>
            <p:ph type="title"/>
          </p:nvPr>
        </p:nvSpPr>
        <p:spPr>
          <a:xfrm>
            <a:off x="228600" y="210312"/>
            <a:ext cx="4114800" cy="1003807"/>
          </a:xfrm>
        </p:spPr>
        <p:txBody>
          <a:bodyPr/>
          <a:lstStyle>
            <a:lvl1pPr>
              <a:defRPr sz="1600">
                <a:solidFill>
                  <a:schemeClr val="bg2"/>
                </a:solidFill>
              </a:defRPr>
            </a:lvl1p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lvl1pPr>
              <a:defRPr>
                <a:solidFill>
                  <a:schemeClr val="bg2"/>
                </a:solidFill>
              </a:defRPr>
            </a:lvl1pPr>
          </a:lstStyle>
          <a:p>
            <a:fld id="{3FD999D4-B456-9943-89B7-30D56181CE18}" type="slidenum">
              <a:rPr lang="en-US" smtClean="0"/>
              <a:t>‹#›</a:t>
            </a:fld>
            <a:endParaRPr lang="en-US"/>
          </a:p>
        </p:txBody>
      </p:sp>
      <p:sp>
        <p:nvSpPr>
          <p:cNvPr id="4" name="Footer Placeholder 3"/>
          <p:cNvSpPr>
            <a:spLocks noGrp="1"/>
          </p:cNvSpPr>
          <p:nvPr>
            <p:ph type="ftr" sz="quarter" idx="11"/>
          </p:nvPr>
        </p:nvSpPr>
        <p:spPr/>
        <p:txBody>
          <a:bodyPr/>
          <a:lstStyle>
            <a:lvl1pPr>
              <a:defRPr>
                <a:solidFill>
                  <a:schemeClr val="bg2"/>
                </a:solidFill>
              </a:defRPr>
            </a:lvl1pPr>
          </a:lstStyle>
          <a:p>
            <a:r>
              <a:rPr lang="en-US"/>
              <a:t>Group Name / DOC ID / Month XX, 2017 / © 2017 IBM Corporation</a:t>
            </a:r>
          </a:p>
        </p:txBody>
      </p:sp>
      <p:sp>
        <p:nvSpPr>
          <p:cNvPr id="8" name="Text Placeholder 7"/>
          <p:cNvSpPr>
            <a:spLocks noGrp="1"/>
          </p:cNvSpPr>
          <p:nvPr>
            <p:ph type="body" sz="quarter" idx="12"/>
          </p:nvPr>
        </p:nvSpPr>
        <p:spPr>
          <a:xfrm>
            <a:off x="228600" y="1554480"/>
            <a:ext cx="4114800" cy="3108960"/>
          </a:xfrm>
        </p:spPr>
        <p:txBody>
          <a:bodyPr/>
          <a:lstStyle>
            <a:lvl1pPr>
              <a:lnSpc>
                <a:spcPct val="90000"/>
              </a:lnSpc>
              <a:spcBef>
                <a:spcPts val="0"/>
              </a:spcBef>
              <a:defRPr sz="9600" b="1" baseline="0">
                <a:solidFill>
                  <a:schemeClr val="bg2"/>
                </a:solidFill>
              </a:defRPr>
            </a:lvl1pPr>
          </a:lstStyle>
          <a:p>
            <a:pPr lvl="0"/>
            <a:r>
              <a:rPr lang="en-US"/>
              <a:t>Edit Master text styles</a:t>
            </a:r>
          </a:p>
        </p:txBody>
      </p:sp>
      <p:sp>
        <p:nvSpPr>
          <p:cNvPr id="6" name="Picture Placeholder 5"/>
          <p:cNvSpPr>
            <a:spLocks noGrp="1"/>
          </p:cNvSpPr>
          <p:nvPr>
            <p:ph type="pic" sz="quarter" idx="13"/>
          </p:nvPr>
        </p:nvSpPr>
        <p:spPr>
          <a:xfrm>
            <a:off x="4572000" y="0"/>
            <a:ext cx="4572000" cy="5143500"/>
          </a:xfrm>
        </p:spPr>
        <p:txBody>
          <a:bodyPr/>
          <a:lstStyle>
            <a:lvl1pPr>
              <a:defRPr>
                <a:solidFill>
                  <a:schemeClr val="bg2"/>
                </a:solidFill>
              </a:defRPr>
            </a:lvl1pPr>
          </a:lstStyle>
          <a:p>
            <a:r>
              <a:rPr lang="en-US"/>
              <a:t>Click icon to add picture</a:t>
            </a:r>
          </a:p>
        </p:txBody>
      </p:sp>
    </p:spTree>
    <p:extLst>
      <p:ext uri="{BB962C8B-B14F-4D97-AF65-F5344CB8AC3E}">
        <p14:creationId xmlns:p14="http://schemas.microsoft.com/office/powerpoint/2010/main" val="3454038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ection, title, text (two narrow columns)">
    <p:spTree>
      <p:nvGrpSpPr>
        <p:cNvPr id="1" name=""/>
        <p:cNvGrpSpPr/>
        <p:nvPr/>
      </p:nvGrpSpPr>
      <p:grpSpPr>
        <a:xfrm>
          <a:off x="0" y="0"/>
          <a:ext cx="0" cy="0"/>
          <a:chOff x="0" y="0"/>
          <a:chExt cx="0" cy="0"/>
        </a:xfrm>
      </p:grpSpPr>
      <p:sp>
        <p:nvSpPr>
          <p:cNvPr id="2" name="Title 1"/>
          <p:cNvSpPr>
            <a:spLocks noGrp="1"/>
          </p:cNvSpPr>
          <p:nvPr>
            <p:ph type="title"/>
          </p:nvPr>
        </p:nvSpPr>
        <p:spPr>
          <a:xfrm>
            <a:off x="228600" y="1033272"/>
            <a:ext cx="4114800" cy="356616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 2017 IBM Corporation</a:t>
            </a:r>
            <a:endParaRPr lang="en-US"/>
          </a:p>
        </p:txBody>
      </p:sp>
      <p:sp>
        <p:nvSpPr>
          <p:cNvPr id="6" name="Text Placeholder 5"/>
          <p:cNvSpPr>
            <a:spLocks noGrp="1"/>
          </p:cNvSpPr>
          <p:nvPr>
            <p:ph type="body" sz="quarter" idx="12"/>
          </p:nvPr>
        </p:nvSpPr>
        <p:spPr>
          <a:xfrm>
            <a:off x="4800600" y="1097280"/>
            <a:ext cx="1828800" cy="3501445"/>
          </a:xfrm>
        </p:spPr>
        <p:txBody>
          <a:bodyPr/>
          <a:lstStyle>
            <a:lvl1pPr>
              <a:defRPr sz="1600"/>
            </a:lvl1pPr>
            <a:lvl2pPr marL="0" indent="0">
              <a:spcBef>
                <a:spcPts val="1100"/>
              </a:spcBef>
              <a:buFontTx/>
              <a:buNone/>
              <a:defRPr sz="1100"/>
            </a:lvl2pPr>
            <a:lvl3pPr>
              <a:defRPr sz="1100"/>
            </a:lvl3pPr>
            <a:lvl4pPr>
              <a:defRPr sz="1100"/>
            </a:lvl4pPr>
            <a:lvl5pPr>
              <a:defRPr sz="1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11"/>
          <p:cNvSpPr>
            <a:spLocks noGrp="1"/>
          </p:cNvSpPr>
          <p:nvPr>
            <p:ph type="body" sz="quarter" idx="13"/>
          </p:nvPr>
        </p:nvSpPr>
        <p:spPr>
          <a:xfrm>
            <a:off x="228600" y="201168"/>
            <a:ext cx="4114800" cy="300037"/>
          </a:xfrm>
        </p:spPr>
        <p:txBody>
          <a:bodyPr/>
          <a:lstStyle>
            <a:lvl1pPr>
              <a:defRPr sz="1100"/>
            </a:lvl1pPr>
          </a:lstStyle>
          <a:p>
            <a:pPr lvl="0"/>
            <a:r>
              <a:rPr lang="en-US"/>
              <a:t>Edit Master text styles</a:t>
            </a:r>
          </a:p>
        </p:txBody>
      </p:sp>
      <p:sp>
        <p:nvSpPr>
          <p:cNvPr id="10" name="Text Placeholder 9"/>
          <p:cNvSpPr>
            <a:spLocks noGrp="1"/>
          </p:cNvSpPr>
          <p:nvPr>
            <p:ph type="body" sz="quarter" idx="16"/>
          </p:nvPr>
        </p:nvSpPr>
        <p:spPr>
          <a:xfrm>
            <a:off x="7086600" y="1097280"/>
            <a:ext cx="1828800" cy="3501445"/>
          </a:xfrm>
        </p:spPr>
        <p:txBody>
          <a:bodyPr/>
          <a:lstStyle>
            <a:lvl1pPr>
              <a:defRPr sz="1600"/>
            </a:lvl1pPr>
            <a:lvl2pPr marL="0" indent="0">
              <a:spcBef>
                <a:spcPts val="1100"/>
              </a:spcBef>
              <a:buFontTx/>
              <a:buNone/>
              <a:defRPr sz="1100"/>
            </a:lvl2pPr>
            <a:lvl3pPr>
              <a:defRPr sz="1100"/>
            </a:lvl3pPr>
            <a:lvl4pPr>
              <a:defRPr sz="1100"/>
            </a:lvl4pPr>
            <a:lvl5pPr>
              <a:defRPr sz="1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39797213"/>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p:cSld name="big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265176"/>
            <a:ext cx="8686800" cy="4473575"/>
          </a:xfrm>
        </p:spPr>
        <p:txBody>
          <a:bodyPr/>
          <a:lstStyle>
            <a:lvl1pPr>
              <a:lnSpc>
                <a:spcPct val="90000"/>
              </a:lnSpc>
              <a:defRPr sz="9600" b="1"/>
            </a:lvl1p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a:p>
        </p:txBody>
      </p:sp>
      <p:sp>
        <p:nvSpPr>
          <p:cNvPr id="4" name="Footer Placeholder 3"/>
          <p:cNvSpPr>
            <a:spLocks noGrp="1"/>
          </p:cNvSpPr>
          <p:nvPr>
            <p:ph type="ftr" sz="quarter" idx="11"/>
          </p:nvPr>
        </p:nvSpPr>
        <p:spPr/>
        <p:txBody>
          <a:bodyPr/>
          <a:lstStyle/>
          <a:p>
            <a:r>
              <a:rPr lang="en-US"/>
              <a:t>Group Name / DOC ID / Month XX, 2017 / © 2017 IBM Corporation</a:t>
            </a:r>
          </a:p>
        </p:txBody>
      </p:sp>
    </p:spTree>
    <p:extLst>
      <p:ext uri="{BB962C8B-B14F-4D97-AF65-F5344CB8AC3E}">
        <p14:creationId xmlns:p14="http://schemas.microsoft.com/office/powerpoint/2010/main" val="1097781399"/>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5187462" cy="4520805"/>
          </a:xfrm>
        </p:spPr>
        <p:txBody>
          <a:bodyPr/>
          <a:lstStyle>
            <a:lvl1pPr marL="117475" indent="-117475">
              <a:tabLst/>
              <a:defRPr>
                <a:solidFill>
                  <a:schemeClr val="bg2"/>
                </a:solidFill>
              </a:defRPr>
            </a:lvl1p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lvl1pPr>
              <a:defRPr>
                <a:solidFill>
                  <a:schemeClr val="bg2"/>
                </a:solidFill>
              </a:defRPr>
            </a:lvl1pPr>
          </a:lstStyle>
          <a:p>
            <a:fld id="{3FD999D4-B456-9943-89B7-30D56181CE18}" type="slidenum">
              <a:rPr lang="en-US" smtClean="0"/>
              <a:t>‹#›</a:t>
            </a:fld>
            <a:endParaRPr lang="en-US"/>
          </a:p>
        </p:txBody>
      </p:sp>
      <p:sp>
        <p:nvSpPr>
          <p:cNvPr id="4" name="Footer Placeholder 3"/>
          <p:cNvSpPr>
            <a:spLocks noGrp="1"/>
          </p:cNvSpPr>
          <p:nvPr>
            <p:ph type="ftr" sz="quarter" idx="11"/>
          </p:nvPr>
        </p:nvSpPr>
        <p:spPr/>
        <p:txBody>
          <a:bodyPr/>
          <a:lstStyle>
            <a:lvl1pPr>
              <a:defRPr>
                <a:solidFill>
                  <a:schemeClr val="bg2"/>
                </a:solidFill>
              </a:defRPr>
            </a:lvl1pPr>
          </a:lstStyle>
          <a:p>
            <a:r>
              <a:rPr lang="en-US"/>
              <a:t>Group Name / DOC ID / Month XX, 2017 / © 2017 IBM Corporation</a:t>
            </a:r>
          </a:p>
        </p:txBody>
      </p:sp>
    </p:spTree>
    <p:extLst>
      <p:ext uri="{BB962C8B-B14F-4D97-AF65-F5344CB8AC3E}">
        <p14:creationId xmlns:p14="http://schemas.microsoft.com/office/powerpoint/2010/main" val="2212187985"/>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p:cSld name="section, title,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411480"/>
            <a:ext cx="4114800" cy="432805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a:p>
        </p:txBody>
      </p:sp>
      <p:sp>
        <p:nvSpPr>
          <p:cNvPr id="4" name="Footer Placeholder 3"/>
          <p:cNvSpPr>
            <a:spLocks noGrp="1"/>
          </p:cNvSpPr>
          <p:nvPr>
            <p:ph type="ftr" sz="quarter" idx="11"/>
          </p:nvPr>
        </p:nvSpPr>
        <p:spPr/>
        <p:txBody>
          <a:bodyPr/>
          <a:lstStyle/>
          <a:p>
            <a:r>
              <a:rPr lang="en-US"/>
              <a:t>Group Name / DOC ID / Month XX, 2017 / © 2017 IBM Corporation</a:t>
            </a:r>
          </a:p>
        </p:txBody>
      </p:sp>
      <p:sp>
        <p:nvSpPr>
          <p:cNvPr id="6" name="Text Placeholder 5"/>
          <p:cNvSpPr>
            <a:spLocks noGrp="1"/>
          </p:cNvSpPr>
          <p:nvPr>
            <p:ph type="body" sz="quarter" idx="12"/>
          </p:nvPr>
        </p:nvSpPr>
        <p:spPr>
          <a:xfrm>
            <a:off x="4800600" y="493776"/>
            <a:ext cx="4114800" cy="4199730"/>
          </a:xfrm>
        </p:spPr>
        <p:txBody>
          <a:bodyPr/>
          <a:lstStyle>
            <a:lvl1pPr>
              <a:spcBef>
                <a:spcPts val="1100"/>
              </a:spcBef>
              <a:spcAft>
                <a:spcPts val="0"/>
              </a:spcAft>
              <a:defRPr/>
            </a:lvl1pPr>
            <a:lvl2pPr>
              <a:spcBef>
                <a:spcPts val="1100"/>
              </a:spcBef>
              <a:defRPr/>
            </a:lvl2pPr>
            <a:lvl3pPr>
              <a:spcBef>
                <a:spcPts val="1100"/>
              </a:spcBef>
              <a:defRPr/>
            </a:lvl3pPr>
            <a:lvl4pPr>
              <a:spcBef>
                <a:spcPts val="1100"/>
              </a:spcBef>
              <a:defRPr/>
            </a:lvl4pPr>
            <a:lvl5pPr>
              <a:spcBef>
                <a:spcPts val="1100"/>
              </a:spcBef>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11"/>
          <p:cNvSpPr>
            <a:spLocks noGrp="1"/>
          </p:cNvSpPr>
          <p:nvPr>
            <p:ph type="body" sz="quarter" idx="13"/>
          </p:nvPr>
        </p:nvSpPr>
        <p:spPr>
          <a:xfrm>
            <a:off x="228600" y="200563"/>
            <a:ext cx="4114800" cy="300037"/>
          </a:xfrm>
        </p:spPr>
        <p:txBody>
          <a:bodyPr/>
          <a:lstStyle>
            <a:lvl1pPr>
              <a:defRPr sz="1100"/>
            </a:lvl1pPr>
          </a:lstStyle>
          <a:p>
            <a:pPr lvl="0"/>
            <a:r>
              <a:rPr lang="en-US"/>
              <a:t>Edit Master text styles</a:t>
            </a:r>
          </a:p>
        </p:txBody>
      </p:sp>
    </p:spTree>
    <p:extLst>
      <p:ext uri="{BB962C8B-B14F-4D97-AF65-F5344CB8AC3E}">
        <p14:creationId xmlns:p14="http://schemas.microsoft.com/office/powerpoint/2010/main" val="4156228280"/>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p:cSld name="title, text (two columns)">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959358"/>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a:p>
        </p:txBody>
      </p:sp>
      <p:sp>
        <p:nvSpPr>
          <p:cNvPr id="4" name="Footer Placeholder 3"/>
          <p:cNvSpPr>
            <a:spLocks noGrp="1"/>
          </p:cNvSpPr>
          <p:nvPr>
            <p:ph type="ftr" sz="quarter" idx="11"/>
          </p:nvPr>
        </p:nvSpPr>
        <p:spPr/>
        <p:txBody>
          <a:bodyPr/>
          <a:lstStyle/>
          <a:p>
            <a:r>
              <a:rPr lang="en-US"/>
              <a:t>Group Name / DOC ID / Month XX, 2017 / © 2017 IBM Corporation</a:t>
            </a:r>
          </a:p>
        </p:txBody>
      </p:sp>
      <p:sp>
        <p:nvSpPr>
          <p:cNvPr id="8" name="Text Placeholder 7"/>
          <p:cNvSpPr>
            <a:spLocks noGrp="1"/>
          </p:cNvSpPr>
          <p:nvPr>
            <p:ph type="body" sz="quarter" idx="12"/>
          </p:nvPr>
        </p:nvSpPr>
        <p:spPr>
          <a:xfrm>
            <a:off x="228600" y="1124712"/>
            <a:ext cx="4114800" cy="3585845"/>
          </a:xfrm>
        </p:spPr>
        <p:txBody>
          <a:bodyPr/>
          <a:lstStyle>
            <a:lvl1pPr>
              <a:spcBef>
                <a:spcPts val="0"/>
              </a:spcBef>
              <a:defRPr sz="1400"/>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9"/>
          <p:cNvSpPr>
            <a:spLocks noGrp="1"/>
          </p:cNvSpPr>
          <p:nvPr>
            <p:ph type="body" sz="quarter" idx="13"/>
          </p:nvPr>
        </p:nvSpPr>
        <p:spPr>
          <a:xfrm>
            <a:off x="4800600" y="1124712"/>
            <a:ext cx="4114800" cy="3585845"/>
          </a:xfrm>
        </p:spPr>
        <p:txBody>
          <a:bodyPr/>
          <a:lstStyle>
            <a:lvl1pPr>
              <a:spcBef>
                <a:spcPts val="0"/>
              </a:spcBef>
              <a:defRPr sz="1400"/>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33771551"/>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p:cSld name="section, title, text (two columns)">
    <p:spTree>
      <p:nvGrpSpPr>
        <p:cNvPr id="1" name=""/>
        <p:cNvGrpSpPr/>
        <p:nvPr/>
      </p:nvGrpSpPr>
      <p:grpSpPr>
        <a:xfrm>
          <a:off x="0" y="0"/>
          <a:ext cx="0" cy="0"/>
          <a:chOff x="0" y="0"/>
          <a:chExt cx="0" cy="0"/>
        </a:xfrm>
      </p:grpSpPr>
      <p:sp>
        <p:nvSpPr>
          <p:cNvPr id="2" name="Title 1"/>
          <p:cNvSpPr>
            <a:spLocks noGrp="1"/>
          </p:cNvSpPr>
          <p:nvPr>
            <p:ph type="title"/>
          </p:nvPr>
        </p:nvSpPr>
        <p:spPr>
          <a:xfrm>
            <a:off x="228600" y="411480"/>
            <a:ext cx="6400800" cy="64008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a:p>
        </p:txBody>
      </p:sp>
      <p:sp>
        <p:nvSpPr>
          <p:cNvPr id="4" name="Footer Placeholder 3"/>
          <p:cNvSpPr>
            <a:spLocks noGrp="1"/>
          </p:cNvSpPr>
          <p:nvPr>
            <p:ph type="ftr" sz="quarter" idx="11"/>
          </p:nvPr>
        </p:nvSpPr>
        <p:spPr/>
        <p:txBody>
          <a:bodyPr/>
          <a:lstStyle/>
          <a:p>
            <a:r>
              <a:rPr lang="en-US"/>
              <a:t>Group Name / DOC ID / Month XX, 2017 / © 2017 IBM Corporation</a:t>
            </a:r>
          </a:p>
        </p:txBody>
      </p:sp>
      <p:sp>
        <p:nvSpPr>
          <p:cNvPr id="6" name="Text Placeholder 5"/>
          <p:cNvSpPr>
            <a:spLocks noGrp="1"/>
          </p:cNvSpPr>
          <p:nvPr>
            <p:ph type="body" sz="quarter" idx="12"/>
          </p:nvPr>
        </p:nvSpPr>
        <p:spPr>
          <a:xfrm>
            <a:off x="4800600" y="1093470"/>
            <a:ext cx="4114800" cy="3589656"/>
          </a:xfrm>
        </p:spPr>
        <p:txBody>
          <a:bodyPr/>
          <a:lstStyle>
            <a:lvl1pPr>
              <a:defRPr sz="1600"/>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11"/>
          <p:cNvSpPr>
            <a:spLocks noGrp="1"/>
          </p:cNvSpPr>
          <p:nvPr>
            <p:ph type="body" sz="quarter" idx="13"/>
          </p:nvPr>
        </p:nvSpPr>
        <p:spPr>
          <a:xfrm>
            <a:off x="228600" y="201168"/>
            <a:ext cx="4114800" cy="300037"/>
          </a:xfrm>
        </p:spPr>
        <p:txBody>
          <a:bodyPr/>
          <a:lstStyle>
            <a:lvl1pPr>
              <a:defRPr sz="1100"/>
            </a:lvl1pPr>
          </a:lstStyle>
          <a:p>
            <a:pPr lvl="0"/>
            <a:r>
              <a:rPr lang="en-US"/>
              <a:t>Edit Master text styles</a:t>
            </a:r>
          </a:p>
        </p:txBody>
      </p:sp>
      <p:sp>
        <p:nvSpPr>
          <p:cNvPr id="7" name="Text Placeholder 6"/>
          <p:cNvSpPr>
            <a:spLocks noGrp="1"/>
          </p:cNvSpPr>
          <p:nvPr>
            <p:ph type="body" sz="quarter" idx="14"/>
          </p:nvPr>
        </p:nvSpPr>
        <p:spPr>
          <a:xfrm>
            <a:off x="228600" y="1093470"/>
            <a:ext cx="4114800" cy="3589655"/>
          </a:xfrm>
        </p:spPr>
        <p:txBody>
          <a:bodyPr/>
          <a:lstStyle>
            <a:lvl1pPr>
              <a:defRPr sz="1600"/>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01505276"/>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p:cSld name="title, text (two columns, different text sizes)">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502158"/>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lvl1pPr>
              <a:defRPr>
                <a:latin typeface="+mn-lt"/>
              </a:defRPr>
            </a:lvl1pPr>
          </a:lstStyle>
          <a:p>
            <a:fld id="{3FD999D4-B456-9943-89B7-30D56181CE18}" type="slidenum">
              <a:rPr lang="en-US" smtClean="0"/>
              <a:pPr/>
              <a:t>‹#›</a:t>
            </a:fld>
            <a:endParaRPr lang="en-US"/>
          </a:p>
        </p:txBody>
      </p:sp>
      <p:sp>
        <p:nvSpPr>
          <p:cNvPr id="4" name="Footer Placeholder 3"/>
          <p:cNvSpPr>
            <a:spLocks noGrp="1"/>
          </p:cNvSpPr>
          <p:nvPr>
            <p:ph type="ftr" sz="quarter" idx="11"/>
          </p:nvPr>
        </p:nvSpPr>
        <p:spPr/>
        <p:txBody>
          <a:bodyPr/>
          <a:lstStyle>
            <a:lvl1pPr>
              <a:defRPr>
                <a:latin typeface="+mn-lt"/>
              </a:defRPr>
            </a:lvl1pPr>
          </a:lstStyle>
          <a:p>
            <a:r>
              <a:rPr lang="en-US"/>
              <a:t>Group Name / DOC ID / Month XX, 2017 / © 2017 IBM Corporation</a:t>
            </a:r>
          </a:p>
        </p:txBody>
      </p:sp>
      <p:sp>
        <p:nvSpPr>
          <p:cNvPr id="6" name="Content Placeholder 5"/>
          <p:cNvSpPr>
            <a:spLocks noGrp="1"/>
          </p:cNvSpPr>
          <p:nvPr>
            <p:ph sz="quarter" idx="12"/>
          </p:nvPr>
        </p:nvSpPr>
        <p:spPr>
          <a:xfrm>
            <a:off x="228600" y="995518"/>
            <a:ext cx="4114800" cy="3687607"/>
          </a:xfrm>
        </p:spPr>
        <p:txBody>
          <a:bodyPr/>
          <a:lstStyle>
            <a:lvl1pPr>
              <a:defRPr sz="2400"/>
            </a:lvl1pPr>
          </a:lstStyle>
          <a:p>
            <a:pPr lvl="0"/>
            <a:r>
              <a:rPr lang="en-US"/>
              <a:t>Edit Master text styles</a:t>
            </a:r>
          </a:p>
        </p:txBody>
      </p:sp>
      <p:sp>
        <p:nvSpPr>
          <p:cNvPr id="8" name="Content Placeholder 7"/>
          <p:cNvSpPr>
            <a:spLocks noGrp="1"/>
          </p:cNvSpPr>
          <p:nvPr>
            <p:ph sz="quarter" idx="13"/>
          </p:nvPr>
        </p:nvSpPr>
        <p:spPr>
          <a:xfrm>
            <a:off x="4800600" y="1116648"/>
            <a:ext cx="4114800" cy="3566477"/>
          </a:xfrm>
        </p:spPr>
        <p:txBody>
          <a:bodyPr/>
          <a:lstStyle>
            <a:lvl1pPr>
              <a:defRPr sz="1400"/>
            </a:lvl1pPr>
            <a:lvl2pPr>
              <a:defRPr sz="1400"/>
            </a:lvl2pPr>
            <a:lvl3pPr>
              <a:defRPr sz="14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90792625"/>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p:cSld name="section, title, text (four columns)">
    <p:spTree>
      <p:nvGrpSpPr>
        <p:cNvPr id="1" name=""/>
        <p:cNvGrpSpPr/>
        <p:nvPr/>
      </p:nvGrpSpPr>
      <p:grpSpPr>
        <a:xfrm>
          <a:off x="0" y="0"/>
          <a:ext cx="0" cy="0"/>
          <a:chOff x="0" y="0"/>
          <a:chExt cx="0" cy="0"/>
        </a:xfrm>
      </p:grpSpPr>
      <p:sp>
        <p:nvSpPr>
          <p:cNvPr id="2" name="Title 1"/>
          <p:cNvSpPr>
            <a:spLocks noGrp="1"/>
          </p:cNvSpPr>
          <p:nvPr>
            <p:ph type="title"/>
          </p:nvPr>
        </p:nvSpPr>
        <p:spPr>
          <a:xfrm>
            <a:off x="228600" y="411480"/>
            <a:ext cx="6400800" cy="64008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a:p>
        </p:txBody>
      </p:sp>
      <p:sp>
        <p:nvSpPr>
          <p:cNvPr id="4" name="Footer Placeholder 3"/>
          <p:cNvSpPr>
            <a:spLocks noGrp="1"/>
          </p:cNvSpPr>
          <p:nvPr>
            <p:ph type="ftr" sz="quarter" idx="11"/>
          </p:nvPr>
        </p:nvSpPr>
        <p:spPr/>
        <p:txBody>
          <a:bodyPr/>
          <a:lstStyle/>
          <a:p>
            <a:r>
              <a:rPr lang="en-US"/>
              <a:t>Group Name / DOC ID / Month XX, 2017 / © 2017 IBM Corporation</a:t>
            </a:r>
          </a:p>
        </p:txBody>
      </p:sp>
      <p:sp>
        <p:nvSpPr>
          <p:cNvPr id="6" name="Text Placeholder 5"/>
          <p:cNvSpPr>
            <a:spLocks noGrp="1"/>
          </p:cNvSpPr>
          <p:nvPr>
            <p:ph type="body" sz="quarter" idx="12"/>
          </p:nvPr>
        </p:nvSpPr>
        <p:spPr>
          <a:xfrm>
            <a:off x="4800600" y="1093469"/>
            <a:ext cx="1828800" cy="3589655"/>
          </a:xfrm>
        </p:spPr>
        <p:txBody>
          <a:bodyPr/>
          <a:lstStyle>
            <a:lvl1pPr>
              <a:defRPr sz="1600"/>
            </a:lvl1pPr>
            <a:lvl2pPr marL="0" indent="0">
              <a:spcBef>
                <a:spcPts val="1100"/>
              </a:spcBef>
              <a:buFontTx/>
              <a:buNone/>
              <a:defRPr sz="1100"/>
            </a:lvl2pPr>
            <a:lvl3pPr>
              <a:defRPr sz="1100"/>
            </a:lvl3pPr>
            <a:lvl4pPr>
              <a:defRPr sz="1100"/>
            </a:lvl4pPr>
            <a:lvl5pPr>
              <a:defRPr sz="1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11"/>
          <p:cNvSpPr>
            <a:spLocks noGrp="1"/>
          </p:cNvSpPr>
          <p:nvPr>
            <p:ph type="body" sz="quarter" idx="13"/>
          </p:nvPr>
        </p:nvSpPr>
        <p:spPr>
          <a:xfrm>
            <a:off x="228600" y="201168"/>
            <a:ext cx="4114800" cy="300037"/>
          </a:xfrm>
        </p:spPr>
        <p:txBody>
          <a:bodyPr/>
          <a:lstStyle>
            <a:lvl1pPr>
              <a:defRPr sz="1100"/>
            </a:lvl1pPr>
          </a:lstStyle>
          <a:p>
            <a:pPr lvl="0"/>
            <a:r>
              <a:rPr lang="en-US"/>
              <a:t>Edit Master text styles</a:t>
            </a:r>
          </a:p>
        </p:txBody>
      </p:sp>
      <p:sp>
        <p:nvSpPr>
          <p:cNvPr id="7" name="Text Placeholder 6"/>
          <p:cNvSpPr>
            <a:spLocks noGrp="1"/>
          </p:cNvSpPr>
          <p:nvPr>
            <p:ph type="body" sz="quarter" idx="14"/>
          </p:nvPr>
        </p:nvSpPr>
        <p:spPr>
          <a:xfrm>
            <a:off x="228600" y="1093469"/>
            <a:ext cx="1828800" cy="3589655"/>
          </a:xfrm>
        </p:spPr>
        <p:txBody>
          <a:bodyPr/>
          <a:lstStyle>
            <a:lvl1pPr>
              <a:spcBef>
                <a:spcPts val="1100"/>
              </a:spcBef>
              <a:defRPr sz="1600"/>
            </a:lvl1pPr>
            <a:lvl2pPr marL="0" indent="0">
              <a:spcBef>
                <a:spcPts val="1100"/>
              </a:spcBef>
              <a:buFontTx/>
              <a:buNone/>
              <a:defRPr sz="1100"/>
            </a:lvl2pPr>
            <a:lvl3pPr>
              <a:defRPr sz="1100"/>
            </a:lvl3pPr>
            <a:lvl4pPr>
              <a:defRPr sz="1100"/>
            </a:lvl4pPr>
            <a:lvl5pPr>
              <a:defRPr sz="1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7"/>
          <p:cNvSpPr>
            <a:spLocks noGrp="1"/>
          </p:cNvSpPr>
          <p:nvPr>
            <p:ph type="body" sz="quarter" idx="15"/>
          </p:nvPr>
        </p:nvSpPr>
        <p:spPr>
          <a:xfrm>
            <a:off x="2514600" y="1093469"/>
            <a:ext cx="1828800" cy="3589655"/>
          </a:xfrm>
        </p:spPr>
        <p:txBody>
          <a:bodyPr/>
          <a:lstStyle>
            <a:lvl1pPr>
              <a:defRPr sz="1600"/>
            </a:lvl1pPr>
            <a:lvl2pPr marL="0" indent="0">
              <a:spcBef>
                <a:spcPts val="1100"/>
              </a:spcBef>
              <a:buFontTx/>
              <a:buNone/>
              <a:defRPr sz="1100"/>
            </a:lvl2pPr>
            <a:lvl3pPr>
              <a:defRPr sz="1100"/>
            </a:lvl3pPr>
            <a:lvl4pPr>
              <a:defRPr sz="1100"/>
            </a:lvl4pPr>
            <a:lvl5pPr>
              <a:defRPr sz="1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9"/>
          <p:cNvSpPr>
            <a:spLocks noGrp="1"/>
          </p:cNvSpPr>
          <p:nvPr>
            <p:ph type="body" sz="quarter" idx="16"/>
          </p:nvPr>
        </p:nvSpPr>
        <p:spPr>
          <a:xfrm>
            <a:off x="7086600" y="1093469"/>
            <a:ext cx="1828800" cy="3589655"/>
          </a:xfrm>
        </p:spPr>
        <p:txBody>
          <a:bodyPr/>
          <a:lstStyle>
            <a:lvl1pPr>
              <a:defRPr sz="1600"/>
            </a:lvl1pPr>
            <a:lvl2pPr marL="0" indent="0">
              <a:spcBef>
                <a:spcPts val="1100"/>
              </a:spcBef>
              <a:buFontTx/>
              <a:buNone/>
              <a:defRPr sz="1100"/>
            </a:lvl2pPr>
            <a:lvl3pPr>
              <a:defRPr sz="1100"/>
            </a:lvl3pPr>
            <a:lvl4pPr>
              <a:defRPr sz="1100"/>
            </a:lvl4pPr>
            <a:lvl5pPr>
              <a:defRPr sz="1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21220179"/>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p:cSld name="section, title, text, half-image">
    <p:spTree>
      <p:nvGrpSpPr>
        <p:cNvPr id="1" name=""/>
        <p:cNvGrpSpPr/>
        <p:nvPr/>
      </p:nvGrpSpPr>
      <p:grpSpPr>
        <a:xfrm>
          <a:off x="0" y="0"/>
          <a:ext cx="0" cy="0"/>
          <a:chOff x="0" y="0"/>
          <a:chExt cx="0" cy="0"/>
        </a:xfrm>
      </p:grpSpPr>
      <p:sp>
        <p:nvSpPr>
          <p:cNvPr id="8" name="Picture Placeholder 7"/>
          <p:cNvSpPr>
            <a:spLocks noGrp="1"/>
          </p:cNvSpPr>
          <p:nvPr>
            <p:ph type="pic" sz="quarter" idx="15"/>
          </p:nvPr>
        </p:nvSpPr>
        <p:spPr>
          <a:xfrm>
            <a:off x="4572000" y="0"/>
            <a:ext cx="4572000" cy="5143500"/>
          </a:xfrm>
        </p:spPr>
        <p:txBody>
          <a:bodyPr/>
          <a:lstStyle/>
          <a:p>
            <a:r>
              <a:rPr lang="en-US"/>
              <a:t>Click icon to add picture</a:t>
            </a:r>
          </a:p>
        </p:txBody>
      </p:sp>
      <p:sp>
        <p:nvSpPr>
          <p:cNvPr id="2" name="Title 1"/>
          <p:cNvSpPr>
            <a:spLocks noGrp="1"/>
          </p:cNvSpPr>
          <p:nvPr>
            <p:ph type="title"/>
          </p:nvPr>
        </p:nvSpPr>
        <p:spPr>
          <a:xfrm>
            <a:off x="228600" y="411480"/>
            <a:ext cx="4114800" cy="64008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a:p>
        </p:txBody>
      </p:sp>
      <p:sp>
        <p:nvSpPr>
          <p:cNvPr id="4" name="Footer Placeholder 3"/>
          <p:cNvSpPr>
            <a:spLocks noGrp="1"/>
          </p:cNvSpPr>
          <p:nvPr>
            <p:ph type="ftr" sz="quarter" idx="11"/>
          </p:nvPr>
        </p:nvSpPr>
        <p:spPr/>
        <p:txBody>
          <a:bodyPr/>
          <a:lstStyle/>
          <a:p>
            <a:r>
              <a:rPr lang="en-US"/>
              <a:t>Group Name / DOC ID / Month XX, 2017 / © 2017 IBM Corporation</a:t>
            </a:r>
          </a:p>
        </p:txBody>
      </p:sp>
      <p:sp>
        <p:nvSpPr>
          <p:cNvPr id="12" name="Text Placeholder 11"/>
          <p:cNvSpPr>
            <a:spLocks noGrp="1"/>
          </p:cNvSpPr>
          <p:nvPr>
            <p:ph type="body" sz="quarter" idx="13"/>
          </p:nvPr>
        </p:nvSpPr>
        <p:spPr>
          <a:xfrm>
            <a:off x="228600" y="201168"/>
            <a:ext cx="4114800" cy="300037"/>
          </a:xfrm>
        </p:spPr>
        <p:txBody>
          <a:bodyPr/>
          <a:lstStyle>
            <a:lvl1pPr>
              <a:defRPr sz="1100"/>
            </a:lvl1pPr>
          </a:lstStyle>
          <a:p>
            <a:pPr lvl="0"/>
            <a:r>
              <a:rPr lang="en-US"/>
              <a:t>Edit Master text styles</a:t>
            </a:r>
          </a:p>
        </p:txBody>
      </p:sp>
      <p:sp>
        <p:nvSpPr>
          <p:cNvPr id="7" name="Text Placeholder 6"/>
          <p:cNvSpPr>
            <a:spLocks noGrp="1"/>
          </p:cNvSpPr>
          <p:nvPr>
            <p:ph type="body" sz="quarter" idx="14"/>
          </p:nvPr>
        </p:nvSpPr>
        <p:spPr>
          <a:xfrm>
            <a:off x="228600" y="1097280"/>
            <a:ext cx="4114800" cy="3585845"/>
          </a:xfrm>
        </p:spPr>
        <p:txBody>
          <a:bodyPr/>
          <a:lstStyle>
            <a:lvl1pPr>
              <a:defRPr sz="1600"/>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51581866"/>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p:cSld name="section, title, text (two columns), half-image">
    <p:spTree>
      <p:nvGrpSpPr>
        <p:cNvPr id="1" name=""/>
        <p:cNvGrpSpPr/>
        <p:nvPr/>
      </p:nvGrpSpPr>
      <p:grpSpPr>
        <a:xfrm>
          <a:off x="0" y="0"/>
          <a:ext cx="0" cy="0"/>
          <a:chOff x="0" y="0"/>
          <a:chExt cx="0" cy="0"/>
        </a:xfrm>
      </p:grpSpPr>
      <p:sp>
        <p:nvSpPr>
          <p:cNvPr id="9" name="Picture Placeholder 8"/>
          <p:cNvSpPr>
            <a:spLocks noGrp="1"/>
          </p:cNvSpPr>
          <p:nvPr>
            <p:ph type="pic" sz="quarter" idx="16"/>
          </p:nvPr>
        </p:nvSpPr>
        <p:spPr>
          <a:xfrm>
            <a:off x="4572000" y="0"/>
            <a:ext cx="4572000" cy="5143500"/>
          </a:xfrm>
        </p:spPr>
        <p:txBody>
          <a:bodyPr/>
          <a:lstStyle/>
          <a:p>
            <a:r>
              <a:rPr lang="en-US"/>
              <a:t>Click icon to add picture</a:t>
            </a:r>
          </a:p>
        </p:txBody>
      </p:sp>
      <p:sp>
        <p:nvSpPr>
          <p:cNvPr id="2" name="Title 1"/>
          <p:cNvSpPr>
            <a:spLocks noGrp="1"/>
          </p:cNvSpPr>
          <p:nvPr>
            <p:ph type="title"/>
          </p:nvPr>
        </p:nvSpPr>
        <p:spPr>
          <a:xfrm>
            <a:off x="228600" y="201168"/>
            <a:ext cx="4114800" cy="64008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a:p>
        </p:txBody>
      </p:sp>
      <p:sp>
        <p:nvSpPr>
          <p:cNvPr id="4" name="Footer Placeholder 3"/>
          <p:cNvSpPr>
            <a:spLocks noGrp="1"/>
          </p:cNvSpPr>
          <p:nvPr>
            <p:ph type="ftr" sz="quarter" idx="11"/>
          </p:nvPr>
        </p:nvSpPr>
        <p:spPr/>
        <p:txBody>
          <a:bodyPr/>
          <a:lstStyle/>
          <a:p>
            <a:r>
              <a:rPr lang="en-US"/>
              <a:t>Group Name / DOC ID / Month XX, 2017 / © 2017 IBM Corporation</a:t>
            </a:r>
          </a:p>
        </p:txBody>
      </p:sp>
      <p:sp>
        <p:nvSpPr>
          <p:cNvPr id="7" name="Text Placeholder 6"/>
          <p:cNvSpPr>
            <a:spLocks noGrp="1"/>
          </p:cNvSpPr>
          <p:nvPr>
            <p:ph type="body" sz="quarter" idx="14"/>
          </p:nvPr>
        </p:nvSpPr>
        <p:spPr>
          <a:xfrm>
            <a:off x="228600" y="1097279"/>
            <a:ext cx="1828800" cy="3585845"/>
          </a:xfrm>
        </p:spPr>
        <p:txBody>
          <a:bodyPr/>
          <a:lstStyle>
            <a:lvl1pPr>
              <a:spcBef>
                <a:spcPts val="1100"/>
              </a:spcBef>
              <a:defRPr sz="1600"/>
            </a:lvl1pPr>
            <a:lvl2pPr marL="0" indent="0">
              <a:spcBef>
                <a:spcPts val="1100"/>
              </a:spcBef>
              <a:buFontTx/>
              <a:buNone/>
              <a:defRPr sz="1100"/>
            </a:lvl2pPr>
            <a:lvl3pPr>
              <a:defRPr sz="1100"/>
            </a:lvl3pPr>
            <a:lvl4pPr>
              <a:defRPr sz="1100"/>
            </a:lvl4pPr>
            <a:lvl5pPr>
              <a:defRPr sz="1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7"/>
          <p:cNvSpPr>
            <a:spLocks noGrp="1"/>
          </p:cNvSpPr>
          <p:nvPr>
            <p:ph type="body" sz="quarter" idx="15"/>
          </p:nvPr>
        </p:nvSpPr>
        <p:spPr>
          <a:xfrm>
            <a:off x="2514600" y="1097279"/>
            <a:ext cx="1828800" cy="3585845"/>
          </a:xfrm>
        </p:spPr>
        <p:txBody>
          <a:bodyPr/>
          <a:lstStyle>
            <a:lvl1pPr>
              <a:defRPr sz="1600"/>
            </a:lvl1pPr>
            <a:lvl2pPr marL="0" indent="0">
              <a:spcBef>
                <a:spcPts val="1100"/>
              </a:spcBef>
              <a:buFontTx/>
              <a:buNone/>
              <a:defRPr sz="1100"/>
            </a:lvl2pPr>
            <a:lvl3pPr>
              <a:defRPr sz="1100"/>
            </a:lvl3pPr>
            <a:lvl4pPr>
              <a:defRPr sz="1100"/>
            </a:lvl4pPr>
            <a:lvl5pPr>
              <a:defRPr sz="1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95857661"/>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p:cSld name="section, title, text (two narrow columns)">
    <p:spTree>
      <p:nvGrpSpPr>
        <p:cNvPr id="1" name=""/>
        <p:cNvGrpSpPr/>
        <p:nvPr/>
      </p:nvGrpSpPr>
      <p:grpSpPr>
        <a:xfrm>
          <a:off x="0" y="0"/>
          <a:ext cx="0" cy="0"/>
          <a:chOff x="0" y="0"/>
          <a:chExt cx="0" cy="0"/>
        </a:xfrm>
      </p:grpSpPr>
      <p:sp>
        <p:nvSpPr>
          <p:cNvPr id="2" name="Title 1"/>
          <p:cNvSpPr>
            <a:spLocks noGrp="1"/>
          </p:cNvSpPr>
          <p:nvPr>
            <p:ph type="title"/>
          </p:nvPr>
        </p:nvSpPr>
        <p:spPr>
          <a:xfrm>
            <a:off x="228600" y="1033272"/>
            <a:ext cx="4114800" cy="356616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a:p>
        </p:txBody>
      </p:sp>
      <p:sp>
        <p:nvSpPr>
          <p:cNvPr id="4" name="Footer Placeholder 3"/>
          <p:cNvSpPr>
            <a:spLocks noGrp="1"/>
          </p:cNvSpPr>
          <p:nvPr>
            <p:ph type="ftr" sz="quarter" idx="11"/>
          </p:nvPr>
        </p:nvSpPr>
        <p:spPr/>
        <p:txBody>
          <a:bodyPr/>
          <a:lstStyle/>
          <a:p>
            <a:r>
              <a:rPr lang="en-US"/>
              <a:t>Group Name / DOC ID / Month XX, 2017 / © 2017 IBM Corporation</a:t>
            </a:r>
          </a:p>
        </p:txBody>
      </p:sp>
      <p:sp>
        <p:nvSpPr>
          <p:cNvPr id="6" name="Text Placeholder 5"/>
          <p:cNvSpPr>
            <a:spLocks noGrp="1"/>
          </p:cNvSpPr>
          <p:nvPr>
            <p:ph type="body" sz="quarter" idx="12"/>
          </p:nvPr>
        </p:nvSpPr>
        <p:spPr>
          <a:xfrm>
            <a:off x="4800600" y="1097280"/>
            <a:ext cx="1828800" cy="3501445"/>
          </a:xfrm>
        </p:spPr>
        <p:txBody>
          <a:bodyPr/>
          <a:lstStyle>
            <a:lvl1pPr>
              <a:defRPr sz="1600"/>
            </a:lvl1pPr>
            <a:lvl2pPr marL="0" indent="0">
              <a:spcBef>
                <a:spcPts val="1100"/>
              </a:spcBef>
              <a:buFontTx/>
              <a:buNone/>
              <a:defRPr sz="1100"/>
            </a:lvl2pPr>
            <a:lvl3pPr>
              <a:defRPr sz="1100"/>
            </a:lvl3pPr>
            <a:lvl4pPr>
              <a:defRPr sz="1100"/>
            </a:lvl4pPr>
            <a:lvl5pPr>
              <a:defRPr sz="1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11"/>
          <p:cNvSpPr>
            <a:spLocks noGrp="1"/>
          </p:cNvSpPr>
          <p:nvPr>
            <p:ph type="body" sz="quarter" idx="13"/>
          </p:nvPr>
        </p:nvSpPr>
        <p:spPr>
          <a:xfrm>
            <a:off x="228600" y="201168"/>
            <a:ext cx="4114800" cy="300037"/>
          </a:xfrm>
        </p:spPr>
        <p:txBody>
          <a:bodyPr/>
          <a:lstStyle>
            <a:lvl1pPr>
              <a:defRPr sz="1100"/>
            </a:lvl1pPr>
          </a:lstStyle>
          <a:p>
            <a:pPr lvl="0"/>
            <a:r>
              <a:rPr lang="en-US"/>
              <a:t>Edit Master text styles</a:t>
            </a:r>
          </a:p>
        </p:txBody>
      </p:sp>
      <p:sp>
        <p:nvSpPr>
          <p:cNvPr id="10" name="Text Placeholder 9"/>
          <p:cNvSpPr>
            <a:spLocks noGrp="1"/>
          </p:cNvSpPr>
          <p:nvPr>
            <p:ph type="body" sz="quarter" idx="16"/>
          </p:nvPr>
        </p:nvSpPr>
        <p:spPr>
          <a:xfrm>
            <a:off x="7086600" y="1097280"/>
            <a:ext cx="1828800" cy="3501445"/>
          </a:xfrm>
        </p:spPr>
        <p:txBody>
          <a:bodyPr/>
          <a:lstStyle>
            <a:lvl1pPr>
              <a:defRPr sz="1600"/>
            </a:lvl1pPr>
            <a:lvl2pPr marL="0" indent="0">
              <a:spcBef>
                <a:spcPts val="1100"/>
              </a:spcBef>
              <a:buFontTx/>
              <a:buNone/>
              <a:defRPr sz="1100"/>
            </a:lvl2pPr>
            <a:lvl3pPr>
              <a:defRPr sz="1100"/>
            </a:lvl3pPr>
            <a:lvl4pPr>
              <a:defRPr sz="1100"/>
            </a:lvl4pPr>
            <a:lvl5pPr>
              <a:defRPr sz="1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297838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ection, title, text (dark background)">
    <p:spTree>
      <p:nvGrpSpPr>
        <p:cNvPr id="1" name=""/>
        <p:cNvGrpSpPr/>
        <p:nvPr/>
      </p:nvGrpSpPr>
      <p:grpSpPr>
        <a:xfrm>
          <a:off x="0" y="0"/>
          <a:ext cx="0" cy="0"/>
          <a:chOff x="0" y="0"/>
          <a:chExt cx="0" cy="0"/>
        </a:xfrm>
      </p:grpSpPr>
      <p:sp>
        <p:nvSpPr>
          <p:cNvPr id="5" name="Rectangle 4"/>
          <p:cNvSpPr/>
          <p:nvPr/>
        </p:nvSpPr>
        <p:spPr>
          <a:xfrm>
            <a:off x="4572000" y="0"/>
            <a:ext cx="4572000" cy="5143500"/>
          </a:xfrm>
          <a:prstGeom prst="rect">
            <a:avLst/>
          </a:prstGeom>
          <a:solidFill>
            <a:schemeClr val="tx1"/>
          </a:solidFill>
        </p:spPr>
        <p:txBody>
          <a:bodyPr wrap="square" lIns="0" tIns="0" rIns="0" bIns="0" rtlCol="0" anchor="ctr">
            <a:noAutofit/>
          </a:bodyPr>
          <a:lstStyle/>
          <a:p>
            <a:pPr algn="ctr"/>
            <a:endParaRPr lang="en-US" sz="1200">
              <a:solidFill>
                <a:srgbClr val="FFFFFF"/>
              </a:solidFill>
              <a:latin typeface="Arial"/>
              <a:cs typeface="Arial"/>
            </a:endParaRPr>
          </a:p>
        </p:txBody>
      </p:sp>
      <p:sp>
        <p:nvSpPr>
          <p:cNvPr id="2" name="Title 1"/>
          <p:cNvSpPr>
            <a:spLocks noGrp="1"/>
          </p:cNvSpPr>
          <p:nvPr>
            <p:ph type="title"/>
          </p:nvPr>
        </p:nvSpPr>
        <p:spPr>
          <a:xfrm>
            <a:off x="228600" y="1033272"/>
            <a:ext cx="4114800" cy="356616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lvl1pPr>
              <a:defRPr>
                <a:solidFill>
                  <a:schemeClr val="bg2"/>
                </a:solidFill>
              </a:defRPr>
            </a:lvl1p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 2017 IBM Corporation</a:t>
            </a:r>
            <a:endParaRPr lang="en-US"/>
          </a:p>
        </p:txBody>
      </p:sp>
      <p:sp>
        <p:nvSpPr>
          <p:cNvPr id="6" name="Text Placeholder 5"/>
          <p:cNvSpPr>
            <a:spLocks noGrp="1"/>
          </p:cNvSpPr>
          <p:nvPr>
            <p:ph type="body" sz="quarter" idx="12"/>
          </p:nvPr>
        </p:nvSpPr>
        <p:spPr>
          <a:xfrm>
            <a:off x="4800600" y="1124712"/>
            <a:ext cx="4114800" cy="3501445"/>
          </a:xfrm>
        </p:spPr>
        <p:txBody>
          <a:bodyPr/>
          <a:lstStyle>
            <a:lvl1pPr>
              <a:defRPr>
                <a:solidFill>
                  <a:schemeClr val="bg2"/>
                </a:solidFill>
              </a:defRPr>
            </a:lvl1pPr>
            <a:lvl2pPr marL="0" indent="0">
              <a:spcBef>
                <a:spcPts val="1100"/>
              </a:spcBef>
              <a:buFontTx/>
              <a:buNone/>
              <a:defRPr sz="1100">
                <a:solidFill>
                  <a:schemeClr val="bg2"/>
                </a:solidFill>
              </a:defRPr>
            </a:lvl2pPr>
            <a:lvl3pPr>
              <a:defRPr sz="1100">
                <a:solidFill>
                  <a:schemeClr val="bg2"/>
                </a:solidFill>
              </a:defRPr>
            </a:lvl3pPr>
            <a:lvl4pPr>
              <a:defRPr sz="1100">
                <a:solidFill>
                  <a:schemeClr val="bg2"/>
                </a:solidFill>
              </a:defRPr>
            </a:lvl4pPr>
            <a:lvl5pPr>
              <a:defRPr sz="1100">
                <a:solidFill>
                  <a:schemeClr val="bg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11"/>
          <p:cNvSpPr>
            <a:spLocks noGrp="1"/>
          </p:cNvSpPr>
          <p:nvPr>
            <p:ph type="body" sz="quarter" idx="13"/>
          </p:nvPr>
        </p:nvSpPr>
        <p:spPr>
          <a:xfrm>
            <a:off x="228600" y="201168"/>
            <a:ext cx="4114800" cy="300037"/>
          </a:xfrm>
        </p:spPr>
        <p:txBody>
          <a:bodyPr/>
          <a:lstStyle>
            <a:lvl1pPr>
              <a:defRPr sz="1100"/>
            </a:lvl1pPr>
          </a:lstStyle>
          <a:p>
            <a:pPr lvl="0"/>
            <a:r>
              <a:rPr lang="en-US"/>
              <a:t>Edit Master text styles</a:t>
            </a:r>
          </a:p>
        </p:txBody>
      </p:sp>
    </p:spTree>
    <p:extLst>
      <p:ext uri="{BB962C8B-B14F-4D97-AF65-F5344CB8AC3E}">
        <p14:creationId xmlns:p14="http://schemas.microsoft.com/office/powerpoint/2010/main" val="46328894"/>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p:cSld name="section, title, text (dark background)">
    <p:spTree>
      <p:nvGrpSpPr>
        <p:cNvPr id="1" name=""/>
        <p:cNvGrpSpPr/>
        <p:nvPr/>
      </p:nvGrpSpPr>
      <p:grpSpPr>
        <a:xfrm>
          <a:off x="0" y="0"/>
          <a:ext cx="0" cy="0"/>
          <a:chOff x="0" y="0"/>
          <a:chExt cx="0" cy="0"/>
        </a:xfrm>
      </p:grpSpPr>
      <p:sp>
        <p:nvSpPr>
          <p:cNvPr id="5" name="Rectangle 4"/>
          <p:cNvSpPr/>
          <p:nvPr/>
        </p:nvSpPr>
        <p:spPr>
          <a:xfrm>
            <a:off x="4572000" y="0"/>
            <a:ext cx="4572000" cy="5143500"/>
          </a:xfrm>
          <a:prstGeom prst="rect">
            <a:avLst/>
          </a:prstGeom>
          <a:solidFill>
            <a:schemeClr val="tx1"/>
          </a:solidFill>
        </p:spPr>
        <p:txBody>
          <a:bodyPr wrap="square" lIns="0" tIns="0" rIns="0" bIns="0" rtlCol="0" anchor="ctr">
            <a:noAutofit/>
          </a:bodyPr>
          <a:lstStyle/>
          <a:p>
            <a:pPr algn="ctr"/>
            <a:endParaRPr lang="en-US" sz="1200" err="1">
              <a:solidFill>
                <a:srgbClr val="FFFFFF"/>
              </a:solidFill>
              <a:latin typeface="Arial"/>
              <a:cs typeface="Arial"/>
            </a:endParaRPr>
          </a:p>
        </p:txBody>
      </p:sp>
      <p:sp>
        <p:nvSpPr>
          <p:cNvPr id="2" name="Title 1"/>
          <p:cNvSpPr>
            <a:spLocks noGrp="1"/>
          </p:cNvSpPr>
          <p:nvPr>
            <p:ph type="title"/>
          </p:nvPr>
        </p:nvSpPr>
        <p:spPr>
          <a:xfrm>
            <a:off x="228600" y="1033272"/>
            <a:ext cx="4114800" cy="356616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a:p>
        </p:txBody>
      </p:sp>
      <p:sp>
        <p:nvSpPr>
          <p:cNvPr id="4" name="Footer Placeholder 3"/>
          <p:cNvSpPr>
            <a:spLocks noGrp="1"/>
          </p:cNvSpPr>
          <p:nvPr>
            <p:ph type="ftr" sz="quarter" idx="11"/>
          </p:nvPr>
        </p:nvSpPr>
        <p:spPr/>
        <p:txBody>
          <a:bodyPr/>
          <a:lstStyle/>
          <a:p>
            <a:r>
              <a:rPr lang="en-US"/>
              <a:t>Group Name / DOC ID / Month XX, 2017 / © 2017 IBM Corporation</a:t>
            </a:r>
          </a:p>
        </p:txBody>
      </p:sp>
      <p:sp>
        <p:nvSpPr>
          <p:cNvPr id="6" name="Text Placeholder 5"/>
          <p:cNvSpPr>
            <a:spLocks noGrp="1"/>
          </p:cNvSpPr>
          <p:nvPr>
            <p:ph type="body" sz="quarter" idx="12"/>
          </p:nvPr>
        </p:nvSpPr>
        <p:spPr>
          <a:xfrm>
            <a:off x="4800600" y="1124712"/>
            <a:ext cx="4114800" cy="3501445"/>
          </a:xfrm>
        </p:spPr>
        <p:txBody>
          <a:bodyPr/>
          <a:lstStyle>
            <a:lvl1pPr>
              <a:defRPr>
                <a:solidFill>
                  <a:schemeClr val="bg2"/>
                </a:solidFill>
              </a:defRPr>
            </a:lvl1pPr>
            <a:lvl2pPr marL="0" indent="0">
              <a:spcBef>
                <a:spcPts val="1100"/>
              </a:spcBef>
              <a:buFontTx/>
              <a:buNone/>
              <a:defRPr sz="1100">
                <a:solidFill>
                  <a:schemeClr val="bg2"/>
                </a:solidFill>
              </a:defRPr>
            </a:lvl2pPr>
            <a:lvl3pPr>
              <a:defRPr sz="1100">
                <a:solidFill>
                  <a:schemeClr val="bg2"/>
                </a:solidFill>
              </a:defRPr>
            </a:lvl3pPr>
            <a:lvl4pPr>
              <a:defRPr sz="1100">
                <a:solidFill>
                  <a:schemeClr val="bg2"/>
                </a:solidFill>
              </a:defRPr>
            </a:lvl4pPr>
            <a:lvl5pPr>
              <a:defRPr sz="1100">
                <a:solidFill>
                  <a:schemeClr val="bg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11"/>
          <p:cNvSpPr>
            <a:spLocks noGrp="1"/>
          </p:cNvSpPr>
          <p:nvPr>
            <p:ph type="body" sz="quarter" idx="13"/>
          </p:nvPr>
        </p:nvSpPr>
        <p:spPr>
          <a:xfrm>
            <a:off x="228600" y="201168"/>
            <a:ext cx="4114800" cy="300037"/>
          </a:xfrm>
        </p:spPr>
        <p:txBody>
          <a:bodyPr/>
          <a:lstStyle>
            <a:lvl1pPr>
              <a:defRPr sz="1100"/>
            </a:lvl1pPr>
          </a:lstStyle>
          <a:p>
            <a:pPr lvl="0"/>
            <a:r>
              <a:rPr lang="en-US"/>
              <a:t>Edit Master text styles</a:t>
            </a:r>
          </a:p>
        </p:txBody>
      </p:sp>
    </p:spTree>
    <p:extLst>
      <p:ext uri="{BB962C8B-B14F-4D97-AF65-F5344CB8AC3E}">
        <p14:creationId xmlns:p14="http://schemas.microsoft.com/office/powerpoint/2010/main" val="3058103586"/>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p:cSld name="title, image">
    <p:spTree>
      <p:nvGrpSpPr>
        <p:cNvPr id="1" name=""/>
        <p:cNvGrpSpPr/>
        <p:nvPr/>
      </p:nvGrpSpPr>
      <p:grpSpPr>
        <a:xfrm>
          <a:off x="0" y="0"/>
          <a:ext cx="0" cy="0"/>
          <a:chOff x="0" y="0"/>
          <a:chExt cx="0" cy="0"/>
        </a:xfrm>
      </p:grpSpPr>
      <p:sp>
        <p:nvSpPr>
          <p:cNvPr id="8" name="Picture Placeholder 7"/>
          <p:cNvSpPr>
            <a:spLocks noGrp="1"/>
          </p:cNvSpPr>
          <p:nvPr>
            <p:ph type="pic" sz="quarter" idx="15"/>
          </p:nvPr>
        </p:nvSpPr>
        <p:spPr>
          <a:xfrm>
            <a:off x="4572000" y="0"/>
            <a:ext cx="4572000" cy="5143500"/>
          </a:xfrm>
        </p:spPr>
        <p:txBody>
          <a:bodyPr/>
          <a:lstStyle/>
          <a:p>
            <a:r>
              <a:rPr lang="en-US"/>
              <a:t>Click icon to add picture</a:t>
            </a:r>
          </a:p>
        </p:txBody>
      </p:sp>
      <p:sp>
        <p:nvSpPr>
          <p:cNvPr id="2" name="Title 1"/>
          <p:cNvSpPr>
            <a:spLocks noGrp="1"/>
          </p:cNvSpPr>
          <p:nvPr>
            <p:ph type="title"/>
          </p:nvPr>
        </p:nvSpPr>
        <p:spPr>
          <a:xfrm>
            <a:off x="228600" y="201168"/>
            <a:ext cx="4114800" cy="4402899"/>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a:p>
        </p:txBody>
      </p:sp>
      <p:sp>
        <p:nvSpPr>
          <p:cNvPr id="4" name="Footer Placeholder 3"/>
          <p:cNvSpPr>
            <a:spLocks noGrp="1"/>
          </p:cNvSpPr>
          <p:nvPr>
            <p:ph type="ftr" sz="quarter" idx="11"/>
          </p:nvPr>
        </p:nvSpPr>
        <p:spPr/>
        <p:txBody>
          <a:bodyPr/>
          <a:lstStyle/>
          <a:p>
            <a:r>
              <a:rPr lang="en-US"/>
              <a:t>Group Name / DOC ID / Month XX, 2017 / © 2017 IBM Corporation</a:t>
            </a:r>
          </a:p>
        </p:txBody>
      </p:sp>
    </p:spTree>
    <p:extLst>
      <p:ext uri="{BB962C8B-B14F-4D97-AF65-F5344CB8AC3E}">
        <p14:creationId xmlns:p14="http://schemas.microsoft.com/office/powerpoint/2010/main" val="3681253118"/>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p:cSld name="title, half-blank area">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4402899"/>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a:p>
        </p:txBody>
      </p:sp>
      <p:sp>
        <p:nvSpPr>
          <p:cNvPr id="4" name="Footer Placeholder 3"/>
          <p:cNvSpPr>
            <a:spLocks noGrp="1"/>
          </p:cNvSpPr>
          <p:nvPr>
            <p:ph type="ftr" sz="quarter" idx="11"/>
          </p:nvPr>
        </p:nvSpPr>
        <p:spPr/>
        <p:txBody>
          <a:bodyPr/>
          <a:lstStyle/>
          <a:p>
            <a:r>
              <a:rPr lang="en-US"/>
              <a:t>Group Name / DOC ID / Month XX, 2017 / © 2017 IBM Corporation</a:t>
            </a:r>
          </a:p>
        </p:txBody>
      </p:sp>
    </p:spTree>
    <p:extLst>
      <p:ext uri="{BB962C8B-B14F-4D97-AF65-F5344CB8AC3E}">
        <p14:creationId xmlns:p14="http://schemas.microsoft.com/office/powerpoint/2010/main" val="87651107"/>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p:cSld name="title, blank">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38100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a:p>
        </p:txBody>
      </p:sp>
      <p:sp>
        <p:nvSpPr>
          <p:cNvPr id="4" name="Footer Placeholder 3"/>
          <p:cNvSpPr>
            <a:spLocks noGrp="1"/>
          </p:cNvSpPr>
          <p:nvPr>
            <p:ph type="ftr" sz="quarter" idx="11"/>
          </p:nvPr>
        </p:nvSpPr>
        <p:spPr/>
        <p:txBody>
          <a:bodyPr/>
          <a:lstStyle/>
          <a:p>
            <a:r>
              <a:rPr lang="en-US"/>
              <a:t>Group Name / DOC ID / Month XX, 2017 / © 2017 IBM Corporation</a:t>
            </a:r>
          </a:p>
        </p:txBody>
      </p:sp>
    </p:spTree>
    <p:extLst>
      <p:ext uri="{BB962C8B-B14F-4D97-AF65-F5344CB8AC3E}">
        <p14:creationId xmlns:p14="http://schemas.microsoft.com/office/powerpoint/2010/main" val="2309973370"/>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p:cSld name="insight, text, boxes">
    <p:spTree>
      <p:nvGrpSpPr>
        <p:cNvPr id="1" name=""/>
        <p:cNvGrpSpPr/>
        <p:nvPr/>
      </p:nvGrpSpPr>
      <p:grpSpPr>
        <a:xfrm>
          <a:off x="0" y="0"/>
          <a:ext cx="0" cy="0"/>
          <a:chOff x="0" y="0"/>
          <a:chExt cx="0" cy="0"/>
        </a:xfrm>
      </p:grpSpPr>
      <p:sp>
        <p:nvSpPr>
          <p:cNvPr id="14" name="Content Placeholder 13"/>
          <p:cNvSpPr>
            <a:spLocks noGrp="1"/>
          </p:cNvSpPr>
          <p:nvPr>
            <p:ph sz="quarter" idx="17"/>
          </p:nvPr>
        </p:nvSpPr>
        <p:spPr>
          <a:xfrm>
            <a:off x="4572001" y="2571750"/>
            <a:ext cx="4572000" cy="2571750"/>
          </a:xfrm>
          <a:solidFill>
            <a:schemeClr val="accent2"/>
          </a:solidFill>
        </p:spPr>
        <p:txBody>
          <a:bodyPr lIns="228600" tIns="192024" rIns="228600" bIns="228600"/>
          <a:lstStyle>
            <a:lvl1pPr>
              <a:defRPr sz="1400">
                <a:solidFill>
                  <a:schemeClr val="bg2"/>
                </a:solidFill>
              </a:defRPr>
            </a:lvl1pPr>
          </a:lstStyle>
          <a:p>
            <a:pPr lvl="0"/>
            <a:r>
              <a:rPr lang="en-US"/>
              <a:t>Edit Master text styles</a:t>
            </a:r>
          </a:p>
        </p:txBody>
      </p:sp>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a:p>
        </p:txBody>
      </p:sp>
      <p:sp>
        <p:nvSpPr>
          <p:cNvPr id="4" name="Footer Placeholder 3"/>
          <p:cNvSpPr>
            <a:spLocks noGrp="1"/>
          </p:cNvSpPr>
          <p:nvPr>
            <p:ph type="ftr" sz="quarter" idx="11"/>
          </p:nvPr>
        </p:nvSpPr>
        <p:spPr/>
        <p:txBody>
          <a:bodyPr/>
          <a:lstStyle/>
          <a:p>
            <a:r>
              <a:rPr lang="en-US"/>
              <a:t>Group Name / DOC ID / Month XX, 2017 / © 2017 IBM Corporation</a:t>
            </a:r>
          </a:p>
        </p:txBody>
      </p:sp>
      <p:sp>
        <p:nvSpPr>
          <p:cNvPr id="12" name="Text Placeholder 11"/>
          <p:cNvSpPr>
            <a:spLocks noGrp="1"/>
          </p:cNvSpPr>
          <p:nvPr>
            <p:ph type="body" sz="quarter" idx="13"/>
          </p:nvPr>
        </p:nvSpPr>
        <p:spPr>
          <a:xfrm>
            <a:off x="228600" y="182880"/>
            <a:ext cx="4114800" cy="300037"/>
          </a:xfrm>
        </p:spPr>
        <p:txBody>
          <a:bodyPr/>
          <a:lstStyle>
            <a:lvl1pPr>
              <a:defRPr sz="1600"/>
            </a:lvl1pPr>
          </a:lstStyle>
          <a:p>
            <a:pPr lvl="0"/>
            <a:r>
              <a:rPr lang="en-US"/>
              <a:t>Edit Master text styles</a:t>
            </a:r>
          </a:p>
        </p:txBody>
      </p:sp>
      <p:sp>
        <p:nvSpPr>
          <p:cNvPr id="7" name="Text Placeholder 6"/>
          <p:cNvSpPr>
            <a:spLocks noGrp="1"/>
          </p:cNvSpPr>
          <p:nvPr>
            <p:ph type="body" sz="quarter" idx="14"/>
          </p:nvPr>
        </p:nvSpPr>
        <p:spPr>
          <a:xfrm>
            <a:off x="228600" y="1097280"/>
            <a:ext cx="4114800" cy="3488731"/>
          </a:xfrm>
        </p:spPr>
        <p:txBody>
          <a:bodyPr/>
          <a:lstStyle>
            <a:lvl1pPr>
              <a:defRPr sz="1600"/>
            </a:lvl1pPr>
            <a:lvl2pPr>
              <a:defRPr sz="1400"/>
            </a:lvl2pPr>
            <a:lvl3pPr>
              <a:defRPr sz="14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7"/>
          <p:cNvSpPr>
            <a:spLocks noGrp="1"/>
          </p:cNvSpPr>
          <p:nvPr>
            <p:ph sz="quarter" idx="15"/>
          </p:nvPr>
        </p:nvSpPr>
        <p:spPr>
          <a:xfrm>
            <a:off x="6858000" y="0"/>
            <a:ext cx="2286000" cy="2571750"/>
          </a:xfrm>
          <a:solidFill>
            <a:schemeClr val="bg1"/>
          </a:solidFill>
        </p:spPr>
        <p:txBody>
          <a:bodyPr lIns="228600" tIns="192024" rIns="228600" bIns="228600"/>
          <a:lstStyle>
            <a:lvl1pPr>
              <a:defRPr sz="1400">
                <a:solidFill>
                  <a:schemeClr val="bg2"/>
                </a:solidFill>
              </a:defRPr>
            </a:lvl1pPr>
          </a:lstStyle>
          <a:p>
            <a:pPr lvl="0"/>
            <a:r>
              <a:rPr lang="en-US"/>
              <a:t>Edit Master text styles</a:t>
            </a:r>
          </a:p>
        </p:txBody>
      </p:sp>
      <p:sp>
        <p:nvSpPr>
          <p:cNvPr id="10" name="Content Placeholder 9"/>
          <p:cNvSpPr>
            <a:spLocks noGrp="1"/>
          </p:cNvSpPr>
          <p:nvPr>
            <p:ph sz="quarter" idx="16"/>
          </p:nvPr>
        </p:nvSpPr>
        <p:spPr>
          <a:xfrm>
            <a:off x="4572000" y="0"/>
            <a:ext cx="2286000" cy="2571750"/>
          </a:xfrm>
          <a:solidFill>
            <a:schemeClr val="accent3"/>
          </a:solidFill>
        </p:spPr>
        <p:txBody>
          <a:bodyPr lIns="228600" tIns="192024" rIns="228600" bIns="228600"/>
          <a:lstStyle>
            <a:lvl1pPr>
              <a:defRPr sz="1400">
                <a:solidFill>
                  <a:schemeClr val="bg2"/>
                </a:solidFill>
              </a:defRPr>
            </a:lvl1pPr>
          </a:lstStyle>
          <a:p>
            <a:pPr lvl="0"/>
            <a:r>
              <a:rPr lang="en-US"/>
              <a:t>Edit Master text styles</a:t>
            </a:r>
          </a:p>
        </p:txBody>
      </p:sp>
    </p:spTree>
    <p:extLst>
      <p:ext uri="{BB962C8B-B14F-4D97-AF65-F5344CB8AC3E}">
        <p14:creationId xmlns:p14="http://schemas.microsoft.com/office/powerpoint/2010/main" val="885527766"/>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p:cSld name="boxes (3 med, 2 small)">
    <p:spTree>
      <p:nvGrpSpPr>
        <p:cNvPr id="1" name=""/>
        <p:cNvGrpSpPr/>
        <p:nvPr/>
      </p:nvGrpSpPr>
      <p:grpSpPr>
        <a:xfrm>
          <a:off x="0" y="0"/>
          <a:ext cx="0" cy="0"/>
          <a:chOff x="0" y="0"/>
          <a:chExt cx="0" cy="0"/>
        </a:xfrm>
      </p:grpSpPr>
      <p:sp>
        <p:nvSpPr>
          <p:cNvPr id="14" name="Content Placeholder 13"/>
          <p:cNvSpPr>
            <a:spLocks noGrp="1"/>
          </p:cNvSpPr>
          <p:nvPr>
            <p:ph sz="quarter" idx="17"/>
          </p:nvPr>
        </p:nvSpPr>
        <p:spPr>
          <a:xfrm>
            <a:off x="4572001" y="2571750"/>
            <a:ext cx="4572000" cy="2571750"/>
          </a:xfrm>
          <a:solidFill>
            <a:schemeClr val="accent3"/>
          </a:solidFill>
        </p:spPr>
        <p:txBody>
          <a:bodyPr lIns="228600" tIns="192024" rIns="228600" bIns="228600"/>
          <a:lstStyle>
            <a:lvl1pPr>
              <a:defRPr sz="1400">
                <a:solidFill>
                  <a:schemeClr val="bg2"/>
                </a:solidFill>
              </a:defRPr>
            </a:lvl1pPr>
          </a:lstStyle>
          <a:p>
            <a:pPr lvl="0"/>
            <a:r>
              <a:rPr lang="en-US"/>
              <a:t>Edit Master text styles</a:t>
            </a:r>
          </a:p>
        </p:txBody>
      </p:sp>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a:p>
        </p:txBody>
      </p:sp>
      <p:sp>
        <p:nvSpPr>
          <p:cNvPr id="4" name="Footer Placeholder 3"/>
          <p:cNvSpPr>
            <a:spLocks noGrp="1"/>
          </p:cNvSpPr>
          <p:nvPr>
            <p:ph type="ftr" sz="quarter" idx="11"/>
          </p:nvPr>
        </p:nvSpPr>
        <p:spPr/>
        <p:txBody>
          <a:bodyPr/>
          <a:lstStyle/>
          <a:p>
            <a:r>
              <a:rPr lang="en-US"/>
              <a:t>Group Name / DOC ID / Month XX, 2017 / © 2017 IBM Corporation</a:t>
            </a:r>
          </a:p>
        </p:txBody>
      </p:sp>
      <p:sp>
        <p:nvSpPr>
          <p:cNvPr id="8" name="Content Placeholder 7"/>
          <p:cNvSpPr>
            <a:spLocks noGrp="1"/>
          </p:cNvSpPr>
          <p:nvPr>
            <p:ph sz="quarter" idx="15"/>
          </p:nvPr>
        </p:nvSpPr>
        <p:spPr>
          <a:xfrm>
            <a:off x="6858000" y="0"/>
            <a:ext cx="2286000" cy="2571750"/>
          </a:xfrm>
          <a:solidFill>
            <a:schemeClr val="tx1"/>
          </a:solidFill>
        </p:spPr>
        <p:txBody>
          <a:bodyPr lIns="228600" tIns="192024" rIns="228600" bIns="228600"/>
          <a:lstStyle>
            <a:lvl1pPr>
              <a:defRPr sz="1400">
                <a:solidFill>
                  <a:schemeClr val="bg2"/>
                </a:solidFill>
              </a:defRPr>
            </a:lvl1pPr>
          </a:lstStyle>
          <a:p>
            <a:pPr lvl="0"/>
            <a:r>
              <a:rPr lang="en-US"/>
              <a:t>Edit Master text styles</a:t>
            </a:r>
          </a:p>
        </p:txBody>
      </p:sp>
      <p:sp>
        <p:nvSpPr>
          <p:cNvPr id="10" name="Content Placeholder 9"/>
          <p:cNvSpPr>
            <a:spLocks noGrp="1"/>
          </p:cNvSpPr>
          <p:nvPr>
            <p:ph sz="quarter" idx="16"/>
          </p:nvPr>
        </p:nvSpPr>
        <p:spPr>
          <a:xfrm>
            <a:off x="4572000" y="0"/>
            <a:ext cx="2286000" cy="2571750"/>
          </a:xfrm>
          <a:solidFill>
            <a:schemeClr val="tx2">
              <a:lumMod val="50000"/>
            </a:schemeClr>
          </a:solidFill>
        </p:spPr>
        <p:txBody>
          <a:bodyPr lIns="228600" tIns="192024" rIns="228600" bIns="228600"/>
          <a:lstStyle>
            <a:lvl1pPr>
              <a:defRPr sz="1400">
                <a:solidFill>
                  <a:schemeClr val="bg2"/>
                </a:solidFill>
              </a:defRPr>
            </a:lvl1pPr>
          </a:lstStyle>
          <a:p>
            <a:pPr lvl="0"/>
            <a:r>
              <a:rPr lang="en-US"/>
              <a:t>Edit Master text styles</a:t>
            </a:r>
          </a:p>
        </p:txBody>
      </p:sp>
      <p:sp>
        <p:nvSpPr>
          <p:cNvPr id="5" name="Content Placeholder 4"/>
          <p:cNvSpPr>
            <a:spLocks noGrp="1"/>
          </p:cNvSpPr>
          <p:nvPr>
            <p:ph sz="quarter" idx="18"/>
          </p:nvPr>
        </p:nvSpPr>
        <p:spPr>
          <a:xfrm>
            <a:off x="0" y="2571750"/>
            <a:ext cx="4572000" cy="2111375"/>
          </a:xfrm>
          <a:solidFill>
            <a:schemeClr val="tx1"/>
          </a:solidFill>
        </p:spPr>
        <p:txBody>
          <a:bodyPr lIns="228600" tIns="192024" rIns="228600" bIns="228600"/>
          <a:lstStyle>
            <a:lvl1pPr>
              <a:defRPr sz="1400">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Edit Master text styles</a:t>
            </a:r>
          </a:p>
        </p:txBody>
      </p:sp>
      <p:sp>
        <p:nvSpPr>
          <p:cNvPr id="6" name="Title 5"/>
          <p:cNvSpPr>
            <a:spLocks noGrp="1"/>
          </p:cNvSpPr>
          <p:nvPr>
            <p:ph type="title"/>
          </p:nvPr>
        </p:nvSpPr>
        <p:spPr>
          <a:xfrm>
            <a:off x="-1" y="-1"/>
            <a:ext cx="4571999" cy="2571751"/>
          </a:xfrm>
          <a:solidFill>
            <a:schemeClr val="accent2"/>
          </a:solidFill>
        </p:spPr>
        <p:txBody>
          <a:bodyPr lIns="228600" tIns="201168" rIns="228600" bIns="228600"/>
          <a:lstStyle>
            <a:lvl1pPr>
              <a:defRPr>
                <a:solidFill>
                  <a:schemeClr val="bg2"/>
                </a:solidFill>
              </a:defRPr>
            </a:lvl1pPr>
          </a:lstStyle>
          <a:p>
            <a:r>
              <a:rPr lang="en-US"/>
              <a:t>Click to edit Master title style</a:t>
            </a:r>
            <a:endParaRPr lang="en-US" dirty="0"/>
          </a:p>
        </p:txBody>
      </p:sp>
    </p:spTree>
    <p:extLst>
      <p:ext uri="{BB962C8B-B14F-4D97-AF65-F5344CB8AC3E}">
        <p14:creationId xmlns:p14="http://schemas.microsoft.com/office/powerpoint/2010/main" val="100131411"/>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p:cSld name="boxes (1 large, 4 small)">
    <p:spTree>
      <p:nvGrpSpPr>
        <p:cNvPr id="1" name=""/>
        <p:cNvGrpSpPr/>
        <p:nvPr/>
      </p:nvGrpSpPr>
      <p:grpSpPr>
        <a:xfrm>
          <a:off x="0" y="0"/>
          <a:ext cx="0" cy="0"/>
          <a:chOff x="0" y="0"/>
          <a:chExt cx="0" cy="0"/>
        </a:xfrm>
      </p:grpSpPr>
      <p:sp>
        <p:nvSpPr>
          <p:cNvPr id="8" name="Content Placeholder 7"/>
          <p:cNvSpPr>
            <a:spLocks noGrp="1"/>
          </p:cNvSpPr>
          <p:nvPr>
            <p:ph sz="quarter" idx="15"/>
          </p:nvPr>
        </p:nvSpPr>
        <p:spPr>
          <a:xfrm>
            <a:off x="6857998" y="2571750"/>
            <a:ext cx="2286000" cy="2571750"/>
          </a:xfrm>
          <a:solidFill>
            <a:schemeClr val="accent1"/>
          </a:solidFill>
        </p:spPr>
        <p:txBody>
          <a:bodyPr lIns="228600" tIns="192024" rIns="228600" bIns="228600"/>
          <a:lstStyle>
            <a:lvl1pPr>
              <a:defRPr sz="1400">
                <a:solidFill>
                  <a:schemeClr val="bg2"/>
                </a:solidFill>
              </a:defRPr>
            </a:lvl1pPr>
          </a:lstStyle>
          <a:p>
            <a:pPr lvl="0"/>
            <a:r>
              <a:rPr lang="en-US"/>
              <a:t>Edit Master text styles</a:t>
            </a:r>
          </a:p>
        </p:txBody>
      </p:sp>
      <p:sp>
        <p:nvSpPr>
          <p:cNvPr id="10" name="Content Placeholder 9"/>
          <p:cNvSpPr>
            <a:spLocks noGrp="1"/>
          </p:cNvSpPr>
          <p:nvPr>
            <p:ph sz="quarter" idx="16"/>
          </p:nvPr>
        </p:nvSpPr>
        <p:spPr>
          <a:xfrm>
            <a:off x="2286000" y="2571750"/>
            <a:ext cx="2286000" cy="2571750"/>
          </a:xfrm>
          <a:solidFill>
            <a:schemeClr val="accent3"/>
          </a:solidFill>
        </p:spPr>
        <p:txBody>
          <a:bodyPr lIns="228600" tIns="192024" rIns="228600" bIns="228600"/>
          <a:lstStyle>
            <a:lvl1pPr>
              <a:defRPr sz="1400">
                <a:solidFill>
                  <a:schemeClr val="bg2"/>
                </a:solidFill>
              </a:defRPr>
            </a:lvl1pPr>
          </a:lstStyle>
          <a:p>
            <a:pPr lvl="0"/>
            <a:r>
              <a:rPr lang="en-US"/>
              <a:t>Edit Master text styles</a:t>
            </a:r>
          </a:p>
        </p:txBody>
      </p:sp>
      <p:sp>
        <p:nvSpPr>
          <p:cNvPr id="14" name="Content Placeholder 13"/>
          <p:cNvSpPr>
            <a:spLocks noGrp="1"/>
          </p:cNvSpPr>
          <p:nvPr>
            <p:ph sz="quarter" idx="17"/>
          </p:nvPr>
        </p:nvSpPr>
        <p:spPr>
          <a:xfrm>
            <a:off x="4572001" y="2571750"/>
            <a:ext cx="2285997" cy="2571750"/>
          </a:xfrm>
          <a:solidFill>
            <a:schemeClr val="accent2"/>
          </a:solidFill>
        </p:spPr>
        <p:txBody>
          <a:bodyPr lIns="228600" tIns="192024" rIns="228600" bIns="228600"/>
          <a:lstStyle>
            <a:lvl1pPr>
              <a:defRPr sz="1400">
                <a:solidFill>
                  <a:schemeClr val="bg2"/>
                </a:solidFill>
              </a:defRPr>
            </a:lvl1pPr>
          </a:lstStyle>
          <a:p>
            <a:pPr lvl="0"/>
            <a:r>
              <a:rPr lang="en-US"/>
              <a:t>Edit Master text styles</a:t>
            </a:r>
          </a:p>
        </p:txBody>
      </p:sp>
      <p:sp>
        <p:nvSpPr>
          <p:cNvPr id="5" name="Content Placeholder 4"/>
          <p:cNvSpPr>
            <a:spLocks noGrp="1"/>
          </p:cNvSpPr>
          <p:nvPr>
            <p:ph sz="quarter" idx="18"/>
          </p:nvPr>
        </p:nvSpPr>
        <p:spPr>
          <a:xfrm>
            <a:off x="0" y="2571750"/>
            <a:ext cx="2286000" cy="2571750"/>
          </a:xfrm>
          <a:solidFill>
            <a:schemeClr val="bg1"/>
          </a:solidFill>
        </p:spPr>
        <p:txBody>
          <a:bodyPr lIns="228600" tIns="192024" rIns="228600" bIns="228600"/>
          <a:lstStyle>
            <a:lvl1pPr>
              <a:defRPr sz="1400">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Edit Master text styles</a:t>
            </a:r>
          </a:p>
        </p:txBody>
      </p:sp>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a:p>
        </p:txBody>
      </p:sp>
      <p:sp>
        <p:nvSpPr>
          <p:cNvPr id="4" name="Footer Placeholder 3"/>
          <p:cNvSpPr>
            <a:spLocks noGrp="1"/>
          </p:cNvSpPr>
          <p:nvPr>
            <p:ph type="ftr" sz="quarter" idx="11"/>
          </p:nvPr>
        </p:nvSpPr>
        <p:spPr/>
        <p:txBody>
          <a:bodyPr/>
          <a:lstStyle/>
          <a:p>
            <a:r>
              <a:rPr lang="en-US"/>
              <a:t>Group Name / DOC ID / Month XX, 2017 / © 2017 IBM Corporation</a:t>
            </a:r>
          </a:p>
        </p:txBody>
      </p:sp>
      <p:sp>
        <p:nvSpPr>
          <p:cNvPr id="6" name="Title 5"/>
          <p:cNvSpPr>
            <a:spLocks noGrp="1"/>
          </p:cNvSpPr>
          <p:nvPr>
            <p:ph type="title"/>
          </p:nvPr>
        </p:nvSpPr>
        <p:spPr>
          <a:xfrm>
            <a:off x="-1" y="-1"/>
            <a:ext cx="9143999" cy="2571751"/>
          </a:xfrm>
          <a:solidFill>
            <a:schemeClr val="tx1"/>
          </a:solidFill>
        </p:spPr>
        <p:txBody>
          <a:bodyPr lIns="228600" tIns="155448" rIns="228600" bIns="228600"/>
          <a:lstStyle>
            <a:lvl1pPr>
              <a:defRPr sz="4800">
                <a:solidFill>
                  <a:schemeClr val="bg2"/>
                </a:solidFill>
              </a:defRPr>
            </a:lvl1pPr>
          </a:lstStyle>
          <a:p>
            <a:r>
              <a:rPr lang="en-US"/>
              <a:t>Click to edit Master title style</a:t>
            </a:r>
            <a:endParaRPr lang="en-US" dirty="0"/>
          </a:p>
        </p:txBody>
      </p:sp>
    </p:spTree>
    <p:extLst>
      <p:ext uri="{BB962C8B-B14F-4D97-AF65-F5344CB8AC3E}">
        <p14:creationId xmlns:p14="http://schemas.microsoft.com/office/powerpoint/2010/main" val="1582543585"/>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p:cSld name="title (black box) over image(s)">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a:p>
        </p:txBody>
      </p:sp>
      <p:sp>
        <p:nvSpPr>
          <p:cNvPr id="4" name="Footer Placeholder 3"/>
          <p:cNvSpPr>
            <a:spLocks noGrp="1"/>
          </p:cNvSpPr>
          <p:nvPr>
            <p:ph type="ftr" sz="quarter" idx="11"/>
          </p:nvPr>
        </p:nvSpPr>
        <p:spPr/>
        <p:txBody>
          <a:bodyPr/>
          <a:lstStyle/>
          <a:p>
            <a:r>
              <a:rPr lang="en-US"/>
              <a:t>Group Name / DOC ID / Month XX, 2017 / © 2017 IBM Corporation</a:t>
            </a:r>
          </a:p>
        </p:txBody>
      </p:sp>
      <p:sp>
        <p:nvSpPr>
          <p:cNvPr id="6" name="Title 5"/>
          <p:cNvSpPr>
            <a:spLocks noGrp="1"/>
          </p:cNvSpPr>
          <p:nvPr>
            <p:ph type="title"/>
          </p:nvPr>
        </p:nvSpPr>
        <p:spPr>
          <a:xfrm>
            <a:off x="-1" y="-1"/>
            <a:ext cx="9143999" cy="1290639"/>
          </a:xfrm>
          <a:solidFill>
            <a:schemeClr val="tx1"/>
          </a:solidFill>
        </p:spPr>
        <p:txBody>
          <a:bodyPr lIns="228600" tIns="201168" rIns="228600" bIns="228600"/>
          <a:lstStyle>
            <a:lvl1pPr>
              <a:defRPr sz="2400">
                <a:solidFill>
                  <a:schemeClr val="bg2"/>
                </a:solidFill>
              </a:defRPr>
            </a:lvl1pPr>
          </a:lstStyle>
          <a:p>
            <a:r>
              <a:rPr lang="en-US"/>
              <a:t>Click to edit Master title style</a:t>
            </a:r>
            <a:endParaRPr lang="en-US" dirty="0"/>
          </a:p>
        </p:txBody>
      </p:sp>
    </p:spTree>
    <p:extLst>
      <p:ext uri="{BB962C8B-B14F-4D97-AF65-F5344CB8AC3E}">
        <p14:creationId xmlns:p14="http://schemas.microsoft.com/office/powerpoint/2010/main" val="600396971"/>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p:cSld name="text (black box) over image(s)">
    <p:spTree>
      <p:nvGrpSpPr>
        <p:cNvPr id="1" name=""/>
        <p:cNvGrpSpPr/>
        <p:nvPr/>
      </p:nvGrpSpPr>
      <p:grpSpPr>
        <a:xfrm>
          <a:off x="0" y="0"/>
          <a:ext cx="0" cy="0"/>
          <a:chOff x="0" y="0"/>
          <a:chExt cx="0" cy="0"/>
        </a:xfrm>
      </p:grpSpPr>
      <p:sp>
        <p:nvSpPr>
          <p:cNvPr id="7" name="Content Placeholder 6"/>
          <p:cNvSpPr>
            <a:spLocks noGrp="1"/>
          </p:cNvSpPr>
          <p:nvPr>
            <p:ph sz="quarter" idx="19"/>
          </p:nvPr>
        </p:nvSpPr>
        <p:spPr>
          <a:xfrm>
            <a:off x="0" y="2857500"/>
            <a:ext cx="2286000" cy="2286000"/>
          </a:xfrm>
          <a:solidFill>
            <a:schemeClr val="tx1"/>
          </a:solidFill>
        </p:spPr>
        <p:txBody>
          <a:bodyPr lIns="228600" tIns="155448" rIns="228600" bIns="228600"/>
          <a:lstStyle>
            <a:lvl1pPr>
              <a:defRPr>
                <a:solidFill>
                  <a:schemeClr val="bg2"/>
                </a:solidFill>
              </a:defRPr>
            </a:lvl1pPr>
            <a:lvl2pPr>
              <a:defRPr sz="1000">
                <a:solidFill>
                  <a:schemeClr val="bg2"/>
                </a:solidFill>
              </a:defRPr>
            </a:lvl2pPr>
            <a:lvl3pPr>
              <a:defRPr sz="1000">
                <a:solidFill>
                  <a:schemeClr val="bg2"/>
                </a:solidFill>
              </a:defRPr>
            </a:lvl3pPr>
            <a:lvl4pPr>
              <a:defRPr sz="1000">
                <a:solidFill>
                  <a:schemeClr val="bg2"/>
                </a:solidFill>
              </a:defRPr>
            </a:lvl4pPr>
            <a:lvl5pPr>
              <a:defRPr sz="1000">
                <a:solidFill>
                  <a:schemeClr val="bg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a:p>
        </p:txBody>
      </p:sp>
      <p:sp>
        <p:nvSpPr>
          <p:cNvPr id="4" name="Footer Placeholder 3"/>
          <p:cNvSpPr>
            <a:spLocks noGrp="1"/>
          </p:cNvSpPr>
          <p:nvPr>
            <p:ph type="ftr" sz="quarter" idx="11"/>
          </p:nvPr>
        </p:nvSpPr>
        <p:spPr/>
        <p:txBody>
          <a:bodyPr/>
          <a:lstStyle/>
          <a:p>
            <a:r>
              <a:rPr lang="en-US"/>
              <a:t>Group Name / DOC ID / Month XX, 2017 / © 2017 IBM Corporation</a:t>
            </a:r>
          </a:p>
        </p:txBody>
      </p:sp>
    </p:spTree>
    <p:extLst>
      <p:ext uri="{BB962C8B-B14F-4D97-AF65-F5344CB8AC3E}">
        <p14:creationId xmlns:p14="http://schemas.microsoft.com/office/powerpoint/2010/main" val="950959963"/>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p:cSld name="boxes (4 tall)">
    <p:spTree>
      <p:nvGrpSpPr>
        <p:cNvPr id="1" name=""/>
        <p:cNvGrpSpPr/>
        <p:nvPr/>
      </p:nvGrpSpPr>
      <p:grpSpPr>
        <a:xfrm>
          <a:off x="0" y="0"/>
          <a:ext cx="0" cy="0"/>
          <a:chOff x="0" y="0"/>
          <a:chExt cx="0" cy="0"/>
        </a:xfrm>
      </p:grpSpPr>
      <p:sp>
        <p:nvSpPr>
          <p:cNvPr id="7" name="Content Placeholder 6"/>
          <p:cNvSpPr>
            <a:spLocks noGrp="1"/>
          </p:cNvSpPr>
          <p:nvPr>
            <p:ph sz="quarter" idx="19"/>
          </p:nvPr>
        </p:nvSpPr>
        <p:spPr>
          <a:xfrm>
            <a:off x="0" y="-1"/>
            <a:ext cx="2286000" cy="5143500"/>
          </a:xfrm>
          <a:solidFill>
            <a:schemeClr val="tx1"/>
          </a:solidFill>
        </p:spPr>
        <p:txBody>
          <a:bodyPr lIns="228600" tIns="192024" rIns="228600" bIns="228600"/>
          <a:lstStyle>
            <a:lvl1pPr>
              <a:defRPr sz="1600">
                <a:solidFill>
                  <a:schemeClr val="bg2"/>
                </a:solidFill>
              </a:defRPr>
            </a:lvl1pPr>
            <a:lvl2pPr>
              <a:defRPr sz="1100">
                <a:solidFill>
                  <a:schemeClr val="bg2"/>
                </a:solidFill>
              </a:defRPr>
            </a:lvl2pPr>
            <a:lvl3pPr>
              <a:defRPr sz="1100">
                <a:solidFill>
                  <a:schemeClr val="bg2"/>
                </a:solidFill>
              </a:defRPr>
            </a:lvl3pPr>
            <a:lvl4pPr>
              <a:defRPr sz="1100">
                <a:solidFill>
                  <a:schemeClr val="bg2"/>
                </a:solidFill>
              </a:defRPr>
            </a:lvl4pPr>
            <a:lvl5pPr>
              <a:defRPr sz="1100">
                <a:solidFill>
                  <a:schemeClr val="bg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10"/>
          <p:cNvSpPr>
            <a:spLocks noGrp="1"/>
          </p:cNvSpPr>
          <p:nvPr>
            <p:ph sz="quarter" idx="20"/>
          </p:nvPr>
        </p:nvSpPr>
        <p:spPr>
          <a:xfrm>
            <a:off x="2286000" y="0"/>
            <a:ext cx="2286000" cy="5143500"/>
          </a:xfrm>
          <a:solidFill>
            <a:schemeClr val="accent2"/>
          </a:solidFill>
        </p:spPr>
        <p:txBody>
          <a:bodyPr lIns="228600" tIns="192024" rIns="228600" bIns="228600"/>
          <a:lstStyle>
            <a:lvl1pPr>
              <a:defRPr sz="1400">
                <a:solidFill>
                  <a:schemeClr val="bg2"/>
                </a:solidFill>
              </a:defRPr>
            </a:lvl1pPr>
            <a:lvl2pPr>
              <a:defRPr sz="1100">
                <a:solidFill>
                  <a:schemeClr val="bg2"/>
                </a:solidFill>
              </a:defRPr>
            </a:lvl2pPr>
            <a:lvl3pPr>
              <a:defRPr sz="1100">
                <a:solidFill>
                  <a:schemeClr val="bg2"/>
                </a:solidFill>
              </a:defRPr>
            </a:lvl3pPr>
            <a:lvl4pPr>
              <a:defRPr sz="1100">
                <a:solidFill>
                  <a:schemeClr val="bg2"/>
                </a:solidFill>
              </a:defRPr>
            </a:lvl4pPr>
            <a:lvl5pPr>
              <a:defRPr sz="1100">
                <a:solidFill>
                  <a:schemeClr val="bg2"/>
                </a:solidFill>
              </a:defRPr>
            </a:lvl5pPr>
          </a:lstStyle>
          <a:p>
            <a:pPr lvl="0"/>
            <a:r>
              <a:rPr lang="en-US"/>
              <a:t>Edit Master text styles</a:t>
            </a:r>
          </a:p>
        </p:txBody>
      </p:sp>
      <p:sp>
        <p:nvSpPr>
          <p:cNvPr id="15" name="Content Placeholder 14"/>
          <p:cNvSpPr>
            <a:spLocks noGrp="1"/>
          </p:cNvSpPr>
          <p:nvPr>
            <p:ph sz="quarter" idx="21"/>
          </p:nvPr>
        </p:nvSpPr>
        <p:spPr>
          <a:xfrm>
            <a:off x="4572000" y="0"/>
            <a:ext cx="2286000" cy="5143500"/>
          </a:xfrm>
          <a:solidFill>
            <a:schemeClr val="accent3"/>
          </a:solidFill>
        </p:spPr>
        <p:txBody>
          <a:bodyPr lIns="228600" tIns="192024" rIns="228600" bIns="228600"/>
          <a:lstStyle>
            <a:lvl1pPr>
              <a:defRPr sz="1400">
                <a:solidFill>
                  <a:schemeClr val="bg2"/>
                </a:solidFill>
              </a:defRPr>
            </a:lvl1pPr>
            <a:lvl2pPr>
              <a:defRPr sz="1100">
                <a:solidFill>
                  <a:schemeClr val="bg2"/>
                </a:solidFill>
              </a:defRPr>
            </a:lvl2pPr>
            <a:lvl3pPr>
              <a:defRPr sz="1100">
                <a:solidFill>
                  <a:schemeClr val="bg2"/>
                </a:solidFill>
              </a:defRPr>
            </a:lvl3pPr>
            <a:lvl4pPr>
              <a:defRPr sz="1100">
                <a:solidFill>
                  <a:schemeClr val="bg2"/>
                </a:solidFill>
              </a:defRPr>
            </a:lvl4pPr>
            <a:lvl5pPr>
              <a:defRPr sz="1100">
                <a:solidFill>
                  <a:schemeClr val="bg2"/>
                </a:solidFill>
              </a:defRPr>
            </a:lvl5pPr>
          </a:lstStyle>
          <a:p>
            <a:pPr lvl="0"/>
            <a:r>
              <a:rPr lang="en-US"/>
              <a:t>Edit Master text styles</a:t>
            </a:r>
          </a:p>
        </p:txBody>
      </p:sp>
      <p:sp>
        <p:nvSpPr>
          <p:cNvPr id="17" name="Content Placeholder 16"/>
          <p:cNvSpPr>
            <a:spLocks noGrp="1"/>
          </p:cNvSpPr>
          <p:nvPr>
            <p:ph sz="quarter" idx="22"/>
          </p:nvPr>
        </p:nvSpPr>
        <p:spPr>
          <a:xfrm>
            <a:off x="6858000" y="0"/>
            <a:ext cx="2286000" cy="5143500"/>
          </a:xfrm>
          <a:solidFill>
            <a:schemeClr val="tx2">
              <a:lumMod val="75000"/>
            </a:schemeClr>
          </a:solidFill>
        </p:spPr>
        <p:txBody>
          <a:bodyPr lIns="228600" tIns="192024" rIns="228600" bIns="228600"/>
          <a:lstStyle>
            <a:lvl1pPr>
              <a:defRPr sz="1400">
                <a:solidFill>
                  <a:schemeClr val="bg2"/>
                </a:solidFill>
              </a:defRPr>
            </a:lvl1pPr>
            <a:lvl2pPr>
              <a:defRPr sz="1100">
                <a:solidFill>
                  <a:schemeClr val="bg2"/>
                </a:solidFill>
              </a:defRPr>
            </a:lvl2pPr>
            <a:lvl3pPr>
              <a:defRPr sz="1100">
                <a:solidFill>
                  <a:schemeClr val="bg2"/>
                </a:solidFill>
              </a:defRPr>
            </a:lvl3pPr>
            <a:lvl4pPr>
              <a:defRPr sz="1100">
                <a:solidFill>
                  <a:schemeClr val="bg2"/>
                </a:solidFill>
              </a:defRPr>
            </a:lvl4pPr>
            <a:lvl5pPr>
              <a:defRPr sz="1100">
                <a:solidFill>
                  <a:schemeClr val="bg2"/>
                </a:solidFill>
              </a:defRPr>
            </a:lvl5pPr>
          </a:lstStyle>
          <a:p>
            <a:pPr lvl="0"/>
            <a:r>
              <a:rPr lang="en-US"/>
              <a:t>Edit Master text styles</a:t>
            </a:r>
          </a:p>
        </p:txBody>
      </p:sp>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a:p>
        </p:txBody>
      </p:sp>
      <p:sp>
        <p:nvSpPr>
          <p:cNvPr id="4" name="Footer Placeholder 3"/>
          <p:cNvSpPr>
            <a:spLocks noGrp="1"/>
          </p:cNvSpPr>
          <p:nvPr>
            <p:ph type="ftr" sz="quarter" idx="11"/>
          </p:nvPr>
        </p:nvSpPr>
        <p:spPr/>
        <p:txBody>
          <a:bodyPr/>
          <a:lstStyle/>
          <a:p>
            <a:r>
              <a:rPr lang="en-US"/>
              <a:t>Group Name / DOC ID / Month XX, 2017 / © 2017 IBM Corporation</a:t>
            </a:r>
          </a:p>
        </p:txBody>
      </p:sp>
    </p:spTree>
    <p:extLst>
      <p:ext uri="{BB962C8B-B14F-4D97-AF65-F5344CB8AC3E}">
        <p14:creationId xmlns:p14="http://schemas.microsoft.com/office/powerpoint/2010/main" val="22292538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itle, image">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4402899"/>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 2017 IBM Corporation</a:t>
            </a:r>
            <a:endParaRPr lang="en-US"/>
          </a:p>
        </p:txBody>
      </p:sp>
      <p:sp>
        <p:nvSpPr>
          <p:cNvPr id="8" name="Picture Placeholder 7"/>
          <p:cNvSpPr>
            <a:spLocks noGrp="1"/>
          </p:cNvSpPr>
          <p:nvPr>
            <p:ph type="pic" sz="quarter" idx="15"/>
          </p:nvPr>
        </p:nvSpPr>
        <p:spPr>
          <a:xfrm>
            <a:off x="4572000" y="0"/>
            <a:ext cx="4572000" cy="5143500"/>
          </a:xfrm>
        </p:spPr>
        <p:txBody>
          <a:bodyPr/>
          <a:lstStyle/>
          <a:p>
            <a:r>
              <a:rPr lang="en-US"/>
              <a:t>Click icon to add picture</a:t>
            </a:r>
          </a:p>
        </p:txBody>
      </p:sp>
    </p:spTree>
    <p:extLst>
      <p:ext uri="{BB962C8B-B14F-4D97-AF65-F5344CB8AC3E}">
        <p14:creationId xmlns:p14="http://schemas.microsoft.com/office/powerpoint/2010/main" val="1260641244"/>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p:cSld name="graph">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895024"/>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a:p>
        </p:txBody>
      </p:sp>
      <p:sp>
        <p:nvSpPr>
          <p:cNvPr id="4" name="Footer Placeholder 3"/>
          <p:cNvSpPr>
            <a:spLocks noGrp="1"/>
          </p:cNvSpPr>
          <p:nvPr>
            <p:ph type="ftr" sz="quarter" idx="11"/>
          </p:nvPr>
        </p:nvSpPr>
        <p:spPr/>
        <p:txBody>
          <a:bodyPr/>
          <a:lstStyle/>
          <a:p>
            <a:r>
              <a:rPr lang="en-US"/>
              <a:t>Group Name / DOC ID / Month XX, 2017 / © 2017 IBM Corporation</a:t>
            </a:r>
          </a:p>
        </p:txBody>
      </p:sp>
      <p:sp>
        <p:nvSpPr>
          <p:cNvPr id="6" name="Text Placeholder 5"/>
          <p:cNvSpPr>
            <a:spLocks noGrp="1"/>
          </p:cNvSpPr>
          <p:nvPr>
            <p:ph type="body" sz="quarter" idx="12"/>
          </p:nvPr>
        </p:nvSpPr>
        <p:spPr>
          <a:xfrm>
            <a:off x="228600" y="1097280"/>
            <a:ext cx="1828800" cy="3501445"/>
          </a:xfrm>
        </p:spPr>
        <p:txBody>
          <a:bodyPr/>
          <a:lstStyle>
            <a:lvl1pPr>
              <a:defRPr sz="1600"/>
            </a:lvl1pPr>
            <a:lvl2pPr marL="0" indent="0">
              <a:spcBef>
                <a:spcPts val="1100"/>
              </a:spcBef>
              <a:buFontTx/>
              <a:buNone/>
              <a:defRPr sz="1100"/>
            </a:lvl2pPr>
            <a:lvl3pPr>
              <a:defRPr sz="1100"/>
            </a:lvl3pPr>
            <a:lvl4pPr>
              <a:defRPr sz="1100"/>
            </a:lvl4pPr>
            <a:lvl5pPr>
              <a:defRPr sz="1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60085465"/>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p:cSld name="title, text (1/4), content (3/4)">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895024"/>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a:p>
        </p:txBody>
      </p:sp>
      <p:sp>
        <p:nvSpPr>
          <p:cNvPr id="4" name="Footer Placeholder 3"/>
          <p:cNvSpPr>
            <a:spLocks noGrp="1"/>
          </p:cNvSpPr>
          <p:nvPr>
            <p:ph type="ftr" sz="quarter" idx="11"/>
          </p:nvPr>
        </p:nvSpPr>
        <p:spPr/>
        <p:txBody>
          <a:bodyPr/>
          <a:lstStyle/>
          <a:p>
            <a:r>
              <a:rPr lang="en-US"/>
              <a:t>Group Name / DOC ID / Month XX, 2017 / © 2017 IBM Corporation</a:t>
            </a:r>
          </a:p>
        </p:txBody>
      </p:sp>
      <p:sp>
        <p:nvSpPr>
          <p:cNvPr id="7" name="Text Placeholder 6"/>
          <p:cNvSpPr>
            <a:spLocks noGrp="1"/>
          </p:cNvSpPr>
          <p:nvPr>
            <p:ph type="body" sz="quarter" idx="12"/>
          </p:nvPr>
        </p:nvSpPr>
        <p:spPr>
          <a:xfrm>
            <a:off x="228600" y="1116488"/>
            <a:ext cx="1828800" cy="3454400"/>
          </a:xfrm>
        </p:spPr>
        <p:txBody>
          <a:bodyPr/>
          <a:lstStyle>
            <a:lvl1pPr>
              <a:defRPr sz="1400"/>
            </a:lvl1pPr>
            <a:lvl2pPr>
              <a:defRPr sz="1100"/>
            </a:lvl2pPr>
            <a:lvl3pPr>
              <a:defRPr sz="1100"/>
            </a:lvl3pPr>
            <a:lvl4pPr>
              <a:defRPr sz="1100"/>
            </a:lvl4pPr>
            <a:lvl5pPr>
              <a:defRPr sz="1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8"/>
          <p:cNvSpPr>
            <a:spLocks noGrp="1"/>
          </p:cNvSpPr>
          <p:nvPr>
            <p:ph sz="quarter" idx="13"/>
          </p:nvPr>
        </p:nvSpPr>
        <p:spPr>
          <a:xfrm>
            <a:off x="2514600" y="666750"/>
            <a:ext cx="6400800" cy="38242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27750300"/>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p:cSld name="title, text (1/4), blank (3/4)">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895024"/>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a:p>
        </p:txBody>
      </p:sp>
      <p:sp>
        <p:nvSpPr>
          <p:cNvPr id="4" name="Footer Placeholder 3"/>
          <p:cNvSpPr>
            <a:spLocks noGrp="1"/>
          </p:cNvSpPr>
          <p:nvPr>
            <p:ph type="ftr" sz="quarter" idx="11"/>
          </p:nvPr>
        </p:nvSpPr>
        <p:spPr/>
        <p:txBody>
          <a:bodyPr/>
          <a:lstStyle/>
          <a:p>
            <a:r>
              <a:rPr lang="en-US"/>
              <a:t>Group Name / DOC ID / Month XX, 2017 / © 2017 IBM Corporation</a:t>
            </a:r>
          </a:p>
        </p:txBody>
      </p:sp>
      <p:sp>
        <p:nvSpPr>
          <p:cNvPr id="7" name="Text Placeholder 6"/>
          <p:cNvSpPr>
            <a:spLocks noGrp="1"/>
          </p:cNvSpPr>
          <p:nvPr>
            <p:ph type="body" sz="quarter" idx="12"/>
          </p:nvPr>
        </p:nvSpPr>
        <p:spPr>
          <a:xfrm>
            <a:off x="228600" y="1116488"/>
            <a:ext cx="1828800" cy="3454400"/>
          </a:xfrm>
        </p:spPr>
        <p:txBody>
          <a:bodyPr/>
          <a:lstStyle>
            <a:lvl1pPr>
              <a:defRPr sz="1400"/>
            </a:lvl1pPr>
            <a:lvl2pPr>
              <a:defRPr sz="1100"/>
            </a:lvl2pPr>
            <a:lvl3pPr>
              <a:defRPr sz="1100"/>
            </a:lvl3pPr>
            <a:lvl4pPr>
              <a:defRPr sz="1100"/>
            </a:lvl4pPr>
            <a:lvl5pPr>
              <a:defRPr sz="1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90558486"/>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p:cSld name="case study: title, text (2/4), content (2/4)">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895024"/>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a:p>
        </p:txBody>
      </p:sp>
      <p:sp>
        <p:nvSpPr>
          <p:cNvPr id="4" name="Footer Placeholder 3"/>
          <p:cNvSpPr>
            <a:spLocks noGrp="1"/>
          </p:cNvSpPr>
          <p:nvPr>
            <p:ph type="ftr" sz="quarter" idx="11"/>
          </p:nvPr>
        </p:nvSpPr>
        <p:spPr/>
        <p:txBody>
          <a:bodyPr/>
          <a:lstStyle/>
          <a:p>
            <a:r>
              <a:rPr lang="en-US"/>
              <a:t>Group Name / DOC ID / Month XX, 2017 / © 2017 IBM Corporation</a:t>
            </a:r>
          </a:p>
        </p:txBody>
      </p:sp>
      <p:sp>
        <p:nvSpPr>
          <p:cNvPr id="7" name="Text Placeholder 6"/>
          <p:cNvSpPr>
            <a:spLocks noGrp="1"/>
          </p:cNvSpPr>
          <p:nvPr>
            <p:ph type="body" sz="quarter" idx="12"/>
          </p:nvPr>
        </p:nvSpPr>
        <p:spPr>
          <a:xfrm>
            <a:off x="228600" y="1097280"/>
            <a:ext cx="1828800" cy="3502152"/>
          </a:xfrm>
        </p:spPr>
        <p:txBody>
          <a:bodyPr/>
          <a:lstStyle>
            <a:lvl1pPr>
              <a:defRPr sz="1600"/>
            </a:lvl1pPr>
            <a:lvl2pPr>
              <a:defRPr sz="1100"/>
            </a:lvl2pPr>
            <a:lvl3pPr>
              <a:defRPr sz="1100"/>
            </a:lvl3pPr>
            <a:lvl4pPr>
              <a:defRPr sz="1100"/>
            </a:lvl4pPr>
            <a:lvl5pPr>
              <a:defRPr sz="1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5"/>
          <p:cNvSpPr>
            <a:spLocks noGrp="1"/>
          </p:cNvSpPr>
          <p:nvPr>
            <p:ph type="body" sz="quarter" idx="13"/>
          </p:nvPr>
        </p:nvSpPr>
        <p:spPr>
          <a:xfrm>
            <a:off x="2514600" y="1124712"/>
            <a:ext cx="1828800" cy="3456432"/>
          </a:xfrm>
        </p:spPr>
        <p:txBody>
          <a:bodyPr/>
          <a:lstStyle>
            <a:lvl1pPr>
              <a:defRPr sz="1400"/>
            </a:lvl1pPr>
            <a:lvl2pPr marL="0" indent="0">
              <a:buNone/>
              <a:defRPr sz="1000"/>
            </a:lvl2pPr>
            <a:lvl3pPr>
              <a:defRPr sz="1000"/>
            </a:lvl3pPr>
            <a:lvl4pPr>
              <a:defRPr sz="1000"/>
            </a:lvl4pPr>
            <a:lvl5pPr>
              <a:defRPr sz="10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Picture Placeholder 11"/>
          <p:cNvSpPr>
            <a:spLocks noGrp="1"/>
          </p:cNvSpPr>
          <p:nvPr>
            <p:ph type="pic" sz="quarter" idx="14"/>
          </p:nvPr>
        </p:nvSpPr>
        <p:spPr>
          <a:xfrm>
            <a:off x="4572000" y="0"/>
            <a:ext cx="4572000" cy="5143500"/>
          </a:xfrm>
        </p:spPr>
        <p:txBody>
          <a:bodyPr/>
          <a:lstStyle/>
          <a:p>
            <a:r>
              <a:rPr lang="en-US"/>
              <a:t>Click icon to add picture</a:t>
            </a:r>
          </a:p>
        </p:txBody>
      </p:sp>
    </p:spTree>
    <p:extLst>
      <p:ext uri="{BB962C8B-B14F-4D97-AF65-F5344CB8AC3E}">
        <p14:creationId xmlns:p14="http://schemas.microsoft.com/office/powerpoint/2010/main" val="1500421562"/>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p:cSld name="case study 2: title, text (2/4), quote (2/4)">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895024"/>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a:p>
        </p:txBody>
      </p:sp>
      <p:sp>
        <p:nvSpPr>
          <p:cNvPr id="4" name="Footer Placeholder 3"/>
          <p:cNvSpPr>
            <a:spLocks noGrp="1"/>
          </p:cNvSpPr>
          <p:nvPr>
            <p:ph type="ftr" sz="quarter" idx="11"/>
          </p:nvPr>
        </p:nvSpPr>
        <p:spPr/>
        <p:txBody>
          <a:bodyPr/>
          <a:lstStyle/>
          <a:p>
            <a:r>
              <a:rPr lang="en-US"/>
              <a:t>Group Name / DOC ID / Month XX, 2017 / © 2017 IBM Corporation</a:t>
            </a:r>
          </a:p>
        </p:txBody>
      </p:sp>
      <p:sp>
        <p:nvSpPr>
          <p:cNvPr id="7" name="Text Placeholder 6"/>
          <p:cNvSpPr>
            <a:spLocks noGrp="1"/>
          </p:cNvSpPr>
          <p:nvPr>
            <p:ph type="body" sz="quarter" idx="12"/>
          </p:nvPr>
        </p:nvSpPr>
        <p:spPr>
          <a:xfrm>
            <a:off x="228600" y="1097280"/>
            <a:ext cx="1828800" cy="3502152"/>
          </a:xfrm>
        </p:spPr>
        <p:txBody>
          <a:bodyPr/>
          <a:lstStyle>
            <a:lvl1pPr>
              <a:defRPr sz="1600"/>
            </a:lvl1pPr>
            <a:lvl2pPr>
              <a:defRPr sz="1100"/>
            </a:lvl2pPr>
            <a:lvl3pPr>
              <a:defRPr sz="1100"/>
            </a:lvl3pPr>
            <a:lvl4pPr>
              <a:defRPr sz="1100"/>
            </a:lvl4pPr>
            <a:lvl5pPr>
              <a:defRPr sz="1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5"/>
          <p:cNvSpPr>
            <a:spLocks noGrp="1"/>
          </p:cNvSpPr>
          <p:nvPr>
            <p:ph type="body" sz="quarter" idx="13"/>
          </p:nvPr>
        </p:nvSpPr>
        <p:spPr>
          <a:xfrm>
            <a:off x="2514600" y="1116013"/>
            <a:ext cx="1828800" cy="3456432"/>
          </a:xfrm>
        </p:spPr>
        <p:txBody>
          <a:bodyPr/>
          <a:lstStyle>
            <a:lvl1pPr>
              <a:defRPr sz="1400"/>
            </a:lvl1pPr>
            <a:lvl2pPr marL="0" indent="0">
              <a:buNone/>
              <a:defRPr sz="1000"/>
            </a:lvl2pPr>
            <a:lvl3pPr>
              <a:defRPr sz="1000"/>
            </a:lvl3pPr>
            <a:lvl4pPr>
              <a:defRPr sz="1000"/>
            </a:lvl4pPr>
            <a:lvl5pPr>
              <a:defRPr sz="10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8"/>
          <p:cNvSpPr>
            <a:spLocks noGrp="1"/>
          </p:cNvSpPr>
          <p:nvPr>
            <p:ph type="body" sz="quarter" idx="14"/>
          </p:nvPr>
        </p:nvSpPr>
        <p:spPr>
          <a:xfrm>
            <a:off x="4700392" y="1051560"/>
            <a:ext cx="4215008" cy="3456432"/>
          </a:xfrm>
        </p:spPr>
        <p:txBody>
          <a:bodyPr/>
          <a:lstStyle>
            <a:lvl1pPr marL="117475" indent="-117475">
              <a:tabLst/>
              <a:defRPr sz="2400"/>
            </a:lvl1pPr>
            <a:lvl2pPr marL="0" indent="0">
              <a:buNone/>
              <a:defRPr sz="1100"/>
            </a:lvl2pPr>
            <a:lvl3pPr>
              <a:defRPr sz="1100"/>
            </a:lvl3pPr>
            <a:lvl4pPr>
              <a:defRPr sz="1100"/>
            </a:lvl4pPr>
            <a:lvl5pPr>
              <a:defRPr sz="1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8083073"/>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p:cSld name="tabl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a:p>
        </p:txBody>
      </p:sp>
      <p:sp>
        <p:nvSpPr>
          <p:cNvPr id="4" name="Footer Placeholder 3"/>
          <p:cNvSpPr>
            <a:spLocks noGrp="1"/>
          </p:cNvSpPr>
          <p:nvPr>
            <p:ph type="ftr" sz="quarter" idx="11"/>
          </p:nvPr>
        </p:nvSpPr>
        <p:spPr/>
        <p:txBody>
          <a:bodyPr/>
          <a:lstStyle/>
          <a:p>
            <a:r>
              <a:rPr lang="en-US"/>
              <a:t>Group Name / DOC ID / Month XX, 2017 / © 2017 IBM Corporation</a:t>
            </a:r>
          </a:p>
        </p:txBody>
      </p:sp>
      <p:sp>
        <p:nvSpPr>
          <p:cNvPr id="6" name="Text Placeholder 5"/>
          <p:cNvSpPr>
            <a:spLocks noGrp="1"/>
          </p:cNvSpPr>
          <p:nvPr>
            <p:ph type="body" sz="quarter" idx="12"/>
          </p:nvPr>
        </p:nvSpPr>
        <p:spPr>
          <a:xfrm>
            <a:off x="228600" y="192024"/>
            <a:ext cx="1828800" cy="4408995"/>
          </a:xfrm>
        </p:spPr>
        <p:txBody>
          <a:bodyPr/>
          <a:lstStyle>
            <a:lvl1pPr>
              <a:defRPr sz="1600"/>
            </a:lvl1pPr>
            <a:lvl2pPr marL="0" indent="0">
              <a:spcBef>
                <a:spcPts val="1100"/>
              </a:spcBef>
              <a:buFontTx/>
              <a:buNone/>
              <a:defRPr sz="1100"/>
            </a:lvl2pPr>
            <a:lvl3pPr>
              <a:defRPr sz="1100"/>
            </a:lvl3pPr>
            <a:lvl4pPr>
              <a:defRPr sz="1100"/>
            </a:lvl4pPr>
            <a:lvl5pPr>
              <a:defRPr sz="1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able Placeholder 6"/>
          <p:cNvSpPr>
            <a:spLocks noGrp="1"/>
          </p:cNvSpPr>
          <p:nvPr>
            <p:ph type="tbl" sz="quarter" idx="13"/>
          </p:nvPr>
        </p:nvSpPr>
        <p:spPr>
          <a:xfrm>
            <a:off x="2514600" y="225425"/>
            <a:ext cx="6400800" cy="4597400"/>
          </a:xfrm>
        </p:spPr>
        <p:txBody>
          <a:bodyPr/>
          <a:lstStyle/>
          <a:p>
            <a:r>
              <a:rPr lang="en-US"/>
              <a:t>Click icon to add table</a:t>
            </a:r>
          </a:p>
        </p:txBody>
      </p:sp>
    </p:spTree>
    <p:extLst>
      <p:ext uri="{BB962C8B-B14F-4D97-AF65-F5344CB8AC3E}">
        <p14:creationId xmlns:p14="http://schemas.microsoft.com/office/powerpoint/2010/main" val="1886526998"/>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p:cSld name="blank (with footer)">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a:p>
        </p:txBody>
      </p:sp>
      <p:sp>
        <p:nvSpPr>
          <p:cNvPr id="4" name="Footer Placeholder 3"/>
          <p:cNvSpPr>
            <a:spLocks noGrp="1"/>
          </p:cNvSpPr>
          <p:nvPr>
            <p:ph type="ftr" sz="quarter" idx="11"/>
          </p:nvPr>
        </p:nvSpPr>
        <p:spPr/>
        <p:txBody>
          <a:bodyPr/>
          <a:lstStyle/>
          <a:p>
            <a:r>
              <a:rPr lang="en-US"/>
              <a:t>Group Name / DOC ID / Month XX, 2017 / © 2017 IBM Corporation</a:t>
            </a:r>
          </a:p>
        </p:txBody>
      </p:sp>
    </p:spTree>
    <p:extLst>
      <p:ext uri="{BB962C8B-B14F-4D97-AF65-F5344CB8AC3E}">
        <p14:creationId xmlns:p14="http://schemas.microsoft.com/office/powerpoint/2010/main" val="3911051555"/>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p:cSld name="blank (no foo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4303924"/>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855726"/>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Group Name / DOC ID / Month XX, 2017 / © 2017 IBM Corporation</a:t>
            </a:r>
            <a:endParaRPr lang="en-US"/>
          </a:p>
        </p:txBody>
      </p:sp>
      <p:sp>
        <p:nvSpPr>
          <p:cNvPr id="6" name="Text Placeholder 5"/>
          <p:cNvSpPr>
            <a:spLocks noGrp="1"/>
          </p:cNvSpPr>
          <p:nvPr>
            <p:ph type="body" sz="quarter" idx="12"/>
          </p:nvPr>
        </p:nvSpPr>
        <p:spPr>
          <a:xfrm>
            <a:off x="228600" y="1143000"/>
            <a:ext cx="4114800" cy="3584448"/>
          </a:xfrm>
        </p:spPr>
        <p:txBody>
          <a:bodyPr/>
          <a:lstStyle>
            <a:lvl1pPr marL="0" indent="0">
              <a:spcBef>
                <a:spcPts val="0"/>
              </a:spcBef>
              <a:tabLst>
                <a:tab pos="3940175" algn="dec"/>
              </a:tabLst>
              <a:defRPr sz="1100"/>
            </a:lvl1pPr>
            <a:lvl2pPr marL="173038" indent="-173038">
              <a:spcBef>
                <a:spcPts val="0"/>
              </a:spcBef>
              <a:tabLst/>
              <a:defRPr/>
            </a:lvl2pPr>
            <a:lvl3pPr>
              <a:spcBef>
                <a:spcPts val="0"/>
              </a:spcBef>
              <a:defRPr/>
            </a:lvl3pPr>
            <a:lvl4pPr>
              <a:spcBef>
                <a:spcPts val="0"/>
              </a:spcBef>
              <a:defRPr/>
            </a:lvl4pPr>
            <a:lvl5pPr>
              <a:spcBef>
                <a:spcPts val="0"/>
              </a:spcBef>
              <a:defRPr/>
            </a:lvl5pPr>
          </a:lstStyle>
          <a:p>
            <a:pPr marL="0" marR="0" lvl="0" indent="0" algn="l" defTabSz="457200" rtl="0" eaLnBrk="1" fontAlgn="auto" latinLnBrk="0" hangingPunct="1">
              <a:lnSpc>
                <a:spcPct val="100000"/>
              </a:lnSpc>
              <a:spcBef>
                <a:spcPts val="0"/>
              </a:spcBef>
              <a:spcAft>
                <a:spcPts val="0"/>
              </a:spcAft>
              <a:buClrTx/>
              <a:buSzTx/>
              <a:buFont typeface="Arial"/>
              <a:buNone/>
              <a:tabLst>
                <a:tab pos="4023360" algn="r"/>
              </a:tabLst>
              <a:defRPr/>
            </a:pPr>
            <a:r>
              <a:rPr lang="en-US"/>
              <a:t>Edit Master text styles</a:t>
            </a:r>
          </a:p>
        </p:txBody>
      </p:sp>
    </p:spTree>
    <p:extLst>
      <p:ext uri="{BB962C8B-B14F-4D97-AF65-F5344CB8AC3E}">
        <p14:creationId xmlns:p14="http://schemas.microsoft.com/office/powerpoint/2010/main" val="2949522029"/>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p:cSld name="ibm sign-off">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a:p>
        </p:txBody>
      </p:sp>
      <p:sp>
        <p:nvSpPr>
          <p:cNvPr id="4" name="Footer Placeholder 3"/>
          <p:cNvSpPr>
            <a:spLocks noGrp="1"/>
          </p:cNvSpPr>
          <p:nvPr>
            <p:ph type="ftr" sz="quarter" idx="11"/>
          </p:nvPr>
        </p:nvSpPr>
        <p:spPr/>
        <p:txBody>
          <a:bodyPr/>
          <a:lstStyle/>
          <a:p>
            <a:r>
              <a:rPr lang="en-US"/>
              <a:t>Group Name / DOC ID / Month XX, 2017 / © 2017 IBM Corporation</a:t>
            </a:r>
          </a:p>
        </p:txBody>
      </p:sp>
      <p:pic>
        <p:nvPicPr>
          <p:cNvPr id="7" name="Picture 6"/>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925953" y="2186150"/>
            <a:ext cx="1292094" cy="526097"/>
          </a:xfrm>
          <a:prstGeom prst="rect">
            <a:avLst/>
          </a:prstGeom>
        </p:spPr>
      </p:pic>
    </p:spTree>
    <p:extLst>
      <p:ext uri="{BB962C8B-B14F-4D97-AF65-F5344CB8AC3E}">
        <p14:creationId xmlns:p14="http://schemas.microsoft.com/office/powerpoint/2010/main" val="3098007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itle, half-blank area">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4402899"/>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 2017 IBM Corporation</a:t>
            </a:r>
            <a:endParaRPr lang="en-US"/>
          </a:p>
        </p:txBody>
      </p:sp>
    </p:spTree>
    <p:extLst>
      <p:ext uri="{BB962C8B-B14F-4D97-AF65-F5344CB8AC3E}">
        <p14:creationId xmlns:p14="http://schemas.microsoft.com/office/powerpoint/2010/main" val="523726606"/>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4" name="Rectangle 6"/>
          <p:cNvSpPr>
            <a:spLocks noGrp="1" noChangeArrowheads="1"/>
          </p:cNvSpPr>
          <p:nvPr>
            <p:ph type="sldNum" sz="quarter" idx="10"/>
          </p:nvPr>
        </p:nvSpPr>
        <p:spPr>
          <a:xfrm>
            <a:off x="72473" y="4969222"/>
            <a:ext cx="724749" cy="174278"/>
          </a:xfrm>
        </p:spPr>
        <p:txBody>
          <a:bodyPr/>
          <a:lstStyle>
            <a:lvl1pPr defTabSz="207837" eaLnBrk="1" hangingPunct="1">
              <a:defRPr smtClean="0">
                <a:solidFill>
                  <a:schemeClr val="accent4">
                    <a:lumMod val="90000"/>
                    <a:lumOff val="10000"/>
                  </a:schemeClr>
                </a:solidFill>
                <a:latin typeface="Calibri" charset="0"/>
              </a:defRPr>
            </a:lvl1pPr>
          </a:lstStyle>
          <a:p>
            <a:pPr>
              <a:defRPr/>
            </a:pPr>
            <a:fld id="{C541A812-539A-A745-9B9C-B5B0954EB052}" type="slidenum">
              <a:rPr lang="en-US" altLang="en-US" smtClean="0"/>
              <a:pPr>
                <a:defRPr/>
              </a:pPr>
              <a:t>‹#›</a:t>
            </a:fld>
            <a:endParaRPr lang="en-US" altLang="en-US"/>
          </a:p>
        </p:txBody>
      </p:sp>
    </p:spTree>
    <p:extLst>
      <p:ext uri="{BB962C8B-B14F-4D97-AF65-F5344CB8AC3E}">
        <p14:creationId xmlns:p14="http://schemas.microsoft.com/office/powerpoint/2010/main" val="1876027877"/>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15"/>
        <p:cNvGrpSpPr/>
        <p:nvPr/>
      </p:nvGrpSpPr>
      <p:grpSpPr>
        <a:xfrm>
          <a:off x="0" y="0"/>
          <a:ext cx="0" cy="0"/>
          <a:chOff x="0" y="0"/>
          <a:chExt cx="0" cy="0"/>
        </a:xfrm>
      </p:grpSpPr>
      <p:sp>
        <p:nvSpPr>
          <p:cNvPr id="16" name="Shape 16"/>
          <p:cNvSpPr txBox="1">
            <a:spLocks noGrp="1"/>
          </p:cNvSpPr>
          <p:nvPr>
            <p:ph type="ctrTitle"/>
          </p:nvPr>
        </p:nvSpPr>
        <p:spPr>
          <a:xfrm>
            <a:off x="685800" y="1597819"/>
            <a:ext cx="7772400" cy="1102519"/>
          </a:xfrm>
          <a:prstGeom prst="rect">
            <a:avLst/>
          </a:prstGeom>
          <a:noFill/>
          <a:ln>
            <a:noFill/>
          </a:ln>
        </p:spPr>
        <p:txBody>
          <a:bodyPr wrap="square" lIns="91425" tIns="91425" rIns="91425" bIns="91425" anchor="ctr" anchorCtr="0"/>
          <a:lstStyle>
            <a:lvl1pPr marL="0" marR="0" lvl="0" indent="0" algn="ctr" rtl="0">
              <a:spcBef>
                <a:spcPts val="0"/>
              </a:spcBef>
              <a:buClr>
                <a:schemeClr val="dk1"/>
              </a:buClr>
              <a:buSzPct val="100000"/>
              <a:buFont typeface="Arial"/>
              <a:buNone/>
              <a:defRPr sz="4400" b="0" i="0" u="none" strike="noStrike" cap="none">
                <a:solidFill>
                  <a:schemeClr val="dk1"/>
                </a:solidFill>
                <a:latin typeface="Arial"/>
                <a:ea typeface="Arial"/>
                <a:cs typeface="Arial"/>
                <a:sym typeface="Arial"/>
              </a:defRPr>
            </a:lvl1pPr>
            <a:lvl2pPr lvl="1" indent="0">
              <a:spcBef>
                <a:spcPts val="0"/>
              </a:spcBef>
              <a:buSzPct val="77777"/>
              <a:buNone/>
              <a:defRPr sz="1800"/>
            </a:lvl2pPr>
            <a:lvl3pPr lvl="2" indent="0">
              <a:spcBef>
                <a:spcPts val="0"/>
              </a:spcBef>
              <a:buSzPct val="77777"/>
              <a:buNone/>
              <a:defRPr sz="1800"/>
            </a:lvl3pPr>
            <a:lvl4pPr lvl="3" indent="0">
              <a:spcBef>
                <a:spcPts val="0"/>
              </a:spcBef>
              <a:buSzPct val="77777"/>
              <a:buNone/>
              <a:defRPr sz="1800"/>
            </a:lvl4pPr>
            <a:lvl5pPr lvl="4" indent="0">
              <a:spcBef>
                <a:spcPts val="0"/>
              </a:spcBef>
              <a:buSzPct val="77777"/>
              <a:buNone/>
              <a:defRPr sz="1800"/>
            </a:lvl5pPr>
            <a:lvl6pPr lvl="5" indent="0">
              <a:spcBef>
                <a:spcPts val="0"/>
              </a:spcBef>
              <a:buSzPct val="77777"/>
              <a:buNone/>
              <a:defRPr sz="1800"/>
            </a:lvl6pPr>
            <a:lvl7pPr lvl="6" indent="0">
              <a:spcBef>
                <a:spcPts val="0"/>
              </a:spcBef>
              <a:buSzPct val="77777"/>
              <a:buNone/>
              <a:defRPr sz="1800"/>
            </a:lvl7pPr>
            <a:lvl8pPr lvl="7" indent="0">
              <a:spcBef>
                <a:spcPts val="0"/>
              </a:spcBef>
              <a:buSzPct val="77777"/>
              <a:buNone/>
              <a:defRPr sz="1800"/>
            </a:lvl8pPr>
            <a:lvl9pPr lvl="8" indent="0">
              <a:spcBef>
                <a:spcPts val="0"/>
              </a:spcBef>
              <a:buSzPct val="77777"/>
              <a:buNone/>
              <a:defRPr sz="1800"/>
            </a:lvl9pPr>
          </a:lstStyle>
          <a:p>
            <a:endParaRPr/>
          </a:p>
        </p:txBody>
      </p:sp>
      <p:sp>
        <p:nvSpPr>
          <p:cNvPr id="17" name="Shape 17"/>
          <p:cNvSpPr txBox="1">
            <a:spLocks noGrp="1"/>
          </p:cNvSpPr>
          <p:nvPr>
            <p:ph type="subTitle" idx="1"/>
          </p:nvPr>
        </p:nvSpPr>
        <p:spPr>
          <a:xfrm>
            <a:off x="1371600" y="2914650"/>
            <a:ext cx="6400800" cy="1314450"/>
          </a:xfrm>
          <a:prstGeom prst="rect">
            <a:avLst/>
          </a:prstGeom>
          <a:noFill/>
          <a:ln>
            <a:noFill/>
          </a:ln>
        </p:spPr>
        <p:txBody>
          <a:bodyPr wrap="square" lIns="91425" tIns="91425" rIns="91425" bIns="91425" anchor="t" anchorCtr="0"/>
          <a:lstStyle>
            <a:lvl1pPr marL="0" marR="0" lvl="0" indent="0" algn="ctr" rtl="0">
              <a:spcBef>
                <a:spcPts val="640"/>
              </a:spcBef>
              <a:buClr>
                <a:srgbClr val="888888"/>
              </a:buClr>
              <a:buSzPct val="100000"/>
              <a:buFont typeface="Arial"/>
              <a:buNone/>
              <a:defRPr sz="3200" b="0" i="0" u="none" strike="noStrike" cap="none">
                <a:solidFill>
                  <a:srgbClr val="888888"/>
                </a:solidFill>
                <a:latin typeface="Arial"/>
                <a:ea typeface="Arial"/>
                <a:cs typeface="Arial"/>
                <a:sym typeface="Arial"/>
              </a:defRPr>
            </a:lvl1pPr>
            <a:lvl2pPr marL="457200" marR="0" lvl="1" indent="0" algn="ctr" rtl="0">
              <a:spcBef>
                <a:spcPts val="560"/>
              </a:spcBef>
              <a:buClr>
                <a:srgbClr val="888888"/>
              </a:buClr>
              <a:buSzPct val="100000"/>
              <a:buFont typeface="Arial"/>
              <a:buNone/>
              <a:defRPr sz="2800" b="0" i="0" u="none" strike="noStrike" cap="none">
                <a:solidFill>
                  <a:srgbClr val="888888"/>
                </a:solidFill>
                <a:latin typeface="Arial"/>
                <a:ea typeface="Arial"/>
                <a:cs typeface="Arial"/>
                <a:sym typeface="Arial"/>
              </a:defRPr>
            </a:lvl2pPr>
            <a:lvl3pPr marL="914400" marR="0" lvl="2" indent="0" algn="ctr" rtl="0">
              <a:spcBef>
                <a:spcPts val="480"/>
              </a:spcBef>
              <a:buClr>
                <a:srgbClr val="888888"/>
              </a:buClr>
              <a:buSzPct val="100000"/>
              <a:buFont typeface="Arial"/>
              <a:buNone/>
              <a:defRPr sz="2400" b="0" i="0" u="none" strike="noStrike" cap="none">
                <a:solidFill>
                  <a:srgbClr val="888888"/>
                </a:solidFill>
                <a:latin typeface="Arial"/>
                <a:ea typeface="Arial"/>
                <a:cs typeface="Arial"/>
                <a:sym typeface="Arial"/>
              </a:defRPr>
            </a:lvl3pPr>
            <a:lvl4pPr marL="1371600" marR="0" lvl="3" indent="0" algn="ctr" rtl="0">
              <a:spcBef>
                <a:spcPts val="400"/>
              </a:spcBef>
              <a:buClr>
                <a:srgbClr val="888888"/>
              </a:buClr>
              <a:buSzPct val="100000"/>
              <a:buFont typeface="Arial"/>
              <a:buNone/>
              <a:defRPr sz="2000" b="0" i="0" u="none" strike="noStrike" cap="none">
                <a:solidFill>
                  <a:srgbClr val="888888"/>
                </a:solidFill>
                <a:latin typeface="Arial"/>
                <a:ea typeface="Arial"/>
                <a:cs typeface="Arial"/>
                <a:sym typeface="Arial"/>
              </a:defRPr>
            </a:lvl4pPr>
            <a:lvl5pPr marL="1828800" marR="0" lvl="4" indent="0" algn="ctr" rtl="0">
              <a:spcBef>
                <a:spcPts val="400"/>
              </a:spcBef>
              <a:buClr>
                <a:srgbClr val="888888"/>
              </a:buClr>
              <a:buSzPct val="100000"/>
              <a:buFont typeface="Arial"/>
              <a:buNone/>
              <a:defRPr sz="2000" b="0" i="0" u="none" strike="noStrike" cap="none">
                <a:solidFill>
                  <a:srgbClr val="888888"/>
                </a:solidFill>
                <a:latin typeface="Arial"/>
                <a:ea typeface="Arial"/>
                <a:cs typeface="Arial"/>
                <a:sym typeface="Arial"/>
              </a:defRPr>
            </a:lvl5pPr>
            <a:lvl6pPr marL="2286000" marR="0" lvl="5" indent="0" algn="ctr" rtl="0">
              <a:spcBef>
                <a:spcPts val="400"/>
              </a:spcBef>
              <a:buClr>
                <a:srgbClr val="888888"/>
              </a:buClr>
              <a:buSzPct val="100000"/>
              <a:buFont typeface="Arial"/>
              <a:buNone/>
              <a:defRPr sz="2000" b="0" i="0" u="none" strike="noStrike" cap="none">
                <a:solidFill>
                  <a:srgbClr val="888888"/>
                </a:solidFill>
                <a:latin typeface="Arial"/>
                <a:ea typeface="Arial"/>
                <a:cs typeface="Arial"/>
                <a:sym typeface="Arial"/>
              </a:defRPr>
            </a:lvl6pPr>
            <a:lvl7pPr marL="2743200" marR="0" lvl="6" indent="0" algn="ctr" rtl="0">
              <a:spcBef>
                <a:spcPts val="400"/>
              </a:spcBef>
              <a:buClr>
                <a:srgbClr val="888888"/>
              </a:buClr>
              <a:buSzPct val="100000"/>
              <a:buFont typeface="Arial"/>
              <a:buNone/>
              <a:defRPr sz="2000" b="0" i="0" u="none" strike="noStrike" cap="none">
                <a:solidFill>
                  <a:srgbClr val="888888"/>
                </a:solidFill>
                <a:latin typeface="Arial"/>
                <a:ea typeface="Arial"/>
                <a:cs typeface="Arial"/>
                <a:sym typeface="Arial"/>
              </a:defRPr>
            </a:lvl7pPr>
            <a:lvl8pPr marL="3200400" marR="0" lvl="7" indent="0" algn="ctr" rtl="0">
              <a:spcBef>
                <a:spcPts val="400"/>
              </a:spcBef>
              <a:buClr>
                <a:srgbClr val="888888"/>
              </a:buClr>
              <a:buSzPct val="100000"/>
              <a:buFont typeface="Arial"/>
              <a:buNone/>
              <a:defRPr sz="2000" b="0" i="0" u="none" strike="noStrike" cap="none">
                <a:solidFill>
                  <a:srgbClr val="888888"/>
                </a:solidFill>
                <a:latin typeface="Arial"/>
                <a:ea typeface="Arial"/>
                <a:cs typeface="Arial"/>
                <a:sym typeface="Arial"/>
              </a:defRPr>
            </a:lvl8pPr>
            <a:lvl9pPr marL="3657600" marR="0" lvl="8" indent="0" algn="ctr" rtl="0">
              <a:spcBef>
                <a:spcPts val="400"/>
              </a:spcBef>
              <a:buClr>
                <a:srgbClr val="888888"/>
              </a:buClr>
              <a:buSzPct val="100000"/>
              <a:buFont typeface="Arial"/>
              <a:buNone/>
              <a:defRPr sz="2000" b="0" i="0" u="none" strike="noStrike" cap="none">
                <a:solidFill>
                  <a:srgbClr val="888888"/>
                </a:solidFill>
                <a:latin typeface="Arial"/>
                <a:ea typeface="Arial"/>
                <a:cs typeface="Arial"/>
                <a:sym typeface="Arial"/>
              </a:defRPr>
            </a:lvl9pPr>
          </a:lstStyle>
          <a:p>
            <a:endParaRPr/>
          </a:p>
        </p:txBody>
      </p:sp>
      <p:sp>
        <p:nvSpPr>
          <p:cNvPr id="18" name="Shape 18"/>
          <p:cNvSpPr txBox="1">
            <a:spLocks noGrp="1"/>
          </p:cNvSpPr>
          <p:nvPr>
            <p:ph type="dt" idx="10"/>
          </p:nvPr>
        </p:nvSpPr>
        <p:spPr>
          <a:xfrm>
            <a:off x="457200" y="4767263"/>
            <a:ext cx="2133600" cy="273844"/>
          </a:xfrm>
          <a:prstGeom prst="rect">
            <a:avLst/>
          </a:prstGeom>
          <a:noFill/>
          <a:ln>
            <a:noFill/>
          </a:ln>
        </p:spPr>
        <p:txBody>
          <a:bodyPr wrap="square" lIns="91425" tIns="91425" rIns="91425" bIns="91425" anchor="ctr" anchorCtr="0"/>
          <a:lstStyle>
            <a:lvl1pPr marL="0" marR="0" lvl="0" indent="0" algn="l" rtl="0">
              <a:spcBef>
                <a:spcPts val="0"/>
              </a:spcBef>
              <a:buSzPct val="116666"/>
              <a:buNone/>
              <a:defRPr sz="1200" b="0" i="0" u="none" strike="noStrike" cap="none">
                <a:solidFill>
                  <a:srgbClr val="888888"/>
                </a:solidFill>
                <a:latin typeface="Arial"/>
                <a:ea typeface="Arial"/>
                <a:cs typeface="Arial"/>
                <a:sym typeface="Arial"/>
              </a:defRPr>
            </a:lvl1pPr>
            <a:lvl2pPr marL="457200" marR="0" lvl="1" indent="0" algn="l" rtl="0">
              <a:spcBef>
                <a:spcPts val="0"/>
              </a:spcBef>
              <a:buSzPct val="77777"/>
              <a:buNone/>
              <a:defRPr sz="1800" b="0" i="0" u="none" strike="noStrike" cap="none">
                <a:solidFill>
                  <a:schemeClr val="dk1"/>
                </a:solidFill>
                <a:latin typeface="Arial"/>
                <a:ea typeface="Arial"/>
                <a:cs typeface="Arial"/>
                <a:sym typeface="Arial"/>
              </a:defRPr>
            </a:lvl2pPr>
            <a:lvl3pPr marL="914400" marR="0" lvl="2" indent="0" algn="l" rtl="0">
              <a:spcBef>
                <a:spcPts val="0"/>
              </a:spcBef>
              <a:buSzPct val="77777"/>
              <a:buNone/>
              <a:defRPr sz="1800" b="0" i="0" u="none" strike="noStrike" cap="none">
                <a:solidFill>
                  <a:schemeClr val="dk1"/>
                </a:solidFill>
                <a:latin typeface="Arial"/>
                <a:ea typeface="Arial"/>
                <a:cs typeface="Arial"/>
                <a:sym typeface="Arial"/>
              </a:defRPr>
            </a:lvl3pPr>
            <a:lvl4pPr marL="1371600" marR="0" lvl="3" indent="0" algn="l" rtl="0">
              <a:spcBef>
                <a:spcPts val="0"/>
              </a:spcBef>
              <a:buSzPct val="77777"/>
              <a:buNone/>
              <a:defRPr sz="1800" b="0" i="0" u="none" strike="noStrike" cap="none">
                <a:solidFill>
                  <a:schemeClr val="dk1"/>
                </a:solidFill>
                <a:latin typeface="Arial"/>
                <a:ea typeface="Arial"/>
                <a:cs typeface="Arial"/>
                <a:sym typeface="Arial"/>
              </a:defRPr>
            </a:lvl4pPr>
            <a:lvl5pPr marL="1828800" marR="0" lvl="4" indent="0" algn="l" rtl="0">
              <a:spcBef>
                <a:spcPts val="0"/>
              </a:spcBef>
              <a:buSzPct val="77777"/>
              <a:buNone/>
              <a:defRPr sz="1800" b="0" i="0" u="none" strike="noStrike" cap="none">
                <a:solidFill>
                  <a:schemeClr val="dk1"/>
                </a:solidFill>
                <a:latin typeface="Arial"/>
                <a:ea typeface="Arial"/>
                <a:cs typeface="Arial"/>
                <a:sym typeface="Arial"/>
              </a:defRPr>
            </a:lvl5pPr>
            <a:lvl6pPr marL="2286000" marR="0" lvl="5" indent="0" algn="l" rtl="0">
              <a:spcBef>
                <a:spcPts val="0"/>
              </a:spcBef>
              <a:buSzPct val="77777"/>
              <a:buNone/>
              <a:defRPr sz="1800" b="0" i="0" u="none" strike="noStrike" cap="none">
                <a:solidFill>
                  <a:schemeClr val="dk1"/>
                </a:solidFill>
                <a:latin typeface="Arial"/>
                <a:ea typeface="Arial"/>
                <a:cs typeface="Arial"/>
                <a:sym typeface="Arial"/>
              </a:defRPr>
            </a:lvl6pPr>
            <a:lvl7pPr marL="2743200" marR="0" lvl="6" indent="0" algn="l" rtl="0">
              <a:spcBef>
                <a:spcPts val="0"/>
              </a:spcBef>
              <a:buSzPct val="77777"/>
              <a:buNone/>
              <a:defRPr sz="1800" b="0" i="0" u="none" strike="noStrike" cap="none">
                <a:solidFill>
                  <a:schemeClr val="dk1"/>
                </a:solidFill>
                <a:latin typeface="Arial"/>
                <a:ea typeface="Arial"/>
                <a:cs typeface="Arial"/>
                <a:sym typeface="Arial"/>
              </a:defRPr>
            </a:lvl7pPr>
            <a:lvl8pPr marL="3200400" marR="0" lvl="7" indent="0" algn="l" rtl="0">
              <a:spcBef>
                <a:spcPts val="0"/>
              </a:spcBef>
              <a:buSzPct val="77777"/>
              <a:buNone/>
              <a:defRPr sz="1800" b="0" i="0" u="none" strike="noStrike" cap="none">
                <a:solidFill>
                  <a:schemeClr val="dk1"/>
                </a:solidFill>
                <a:latin typeface="Arial"/>
                <a:ea typeface="Arial"/>
                <a:cs typeface="Arial"/>
                <a:sym typeface="Arial"/>
              </a:defRPr>
            </a:lvl8pPr>
            <a:lvl9pPr marL="3657600" marR="0" lvl="8" indent="0" algn="l" rtl="0">
              <a:spcBef>
                <a:spcPts val="0"/>
              </a:spcBef>
              <a:buSzPct val="77777"/>
              <a:buNone/>
              <a:defRPr sz="1800" b="0" i="0" u="none" strike="noStrike" cap="none">
                <a:solidFill>
                  <a:schemeClr val="dk1"/>
                </a:solidFill>
                <a:latin typeface="Arial"/>
                <a:ea typeface="Arial"/>
                <a:cs typeface="Arial"/>
                <a:sym typeface="Arial"/>
              </a:defRPr>
            </a:lvl9pPr>
          </a:lstStyle>
          <a:p>
            <a:endParaRPr/>
          </a:p>
        </p:txBody>
      </p:sp>
      <p:sp>
        <p:nvSpPr>
          <p:cNvPr id="19" name="Shape 19"/>
          <p:cNvSpPr txBox="1">
            <a:spLocks noGrp="1"/>
          </p:cNvSpPr>
          <p:nvPr>
            <p:ph type="ftr" idx="11"/>
          </p:nvPr>
        </p:nvSpPr>
        <p:spPr>
          <a:xfrm>
            <a:off x="3124200" y="4767263"/>
            <a:ext cx="2895600" cy="273844"/>
          </a:xfrm>
          <a:prstGeom prst="rect">
            <a:avLst/>
          </a:prstGeom>
          <a:noFill/>
          <a:ln>
            <a:noFill/>
          </a:ln>
        </p:spPr>
        <p:txBody>
          <a:bodyPr wrap="square" lIns="91425" tIns="91425" rIns="91425" bIns="91425" anchor="ctr" anchorCtr="0"/>
          <a:lstStyle>
            <a:lvl1pPr marL="0" marR="0" lvl="0" indent="0" algn="ctr" rtl="0">
              <a:spcBef>
                <a:spcPts val="0"/>
              </a:spcBef>
              <a:buSzPct val="116666"/>
              <a:buNone/>
              <a:defRPr sz="1200" b="0" i="0" u="none" strike="noStrike" cap="none">
                <a:solidFill>
                  <a:srgbClr val="888888"/>
                </a:solidFill>
                <a:latin typeface="Arial"/>
                <a:ea typeface="Arial"/>
                <a:cs typeface="Arial"/>
                <a:sym typeface="Arial"/>
              </a:defRPr>
            </a:lvl1pPr>
            <a:lvl2pPr marL="457200" marR="0" lvl="1" indent="0" algn="l" rtl="0">
              <a:spcBef>
                <a:spcPts val="0"/>
              </a:spcBef>
              <a:buSzPct val="77777"/>
              <a:buNone/>
              <a:defRPr sz="1800" b="0" i="0" u="none" strike="noStrike" cap="none">
                <a:solidFill>
                  <a:schemeClr val="dk1"/>
                </a:solidFill>
                <a:latin typeface="Arial"/>
                <a:ea typeface="Arial"/>
                <a:cs typeface="Arial"/>
                <a:sym typeface="Arial"/>
              </a:defRPr>
            </a:lvl2pPr>
            <a:lvl3pPr marL="914400" marR="0" lvl="2" indent="0" algn="l" rtl="0">
              <a:spcBef>
                <a:spcPts val="0"/>
              </a:spcBef>
              <a:buSzPct val="77777"/>
              <a:buNone/>
              <a:defRPr sz="1800" b="0" i="0" u="none" strike="noStrike" cap="none">
                <a:solidFill>
                  <a:schemeClr val="dk1"/>
                </a:solidFill>
                <a:latin typeface="Arial"/>
                <a:ea typeface="Arial"/>
                <a:cs typeface="Arial"/>
                <a:sym typeface="Arial"/>
              </a:defRPr>
            </a:lvl3pPr>
            <a:lvl4pPr marL="1371600" marR="0" lvl="3" indent="0" algn="l" rtl="0">
              <a:spcBef>
                <a:spcPts val="0"/>
              </a:spcBef>
              <a:buSzPct val="77777"/>
              <a:buNone/>
              <a:defRPr sz="1800" b="0" i="0" u="none" strike="noStrike" cap="none">
                <a:solidFill>
                  <a:schemeClr val="dk1"/>
                </a:solidFill>
                <a:latin typeface="Arial"/>
                <a:ea typeface="Arial"/>
                <a:cs typeface="Arial"/>
                <a:sym typeface="Arial"/>
              </a:defRPr>
            </a:lvl4pPr>
            <a:lvl5pPr marL="1828800" marR="0" lvl="4" indent="0" algn="l" rtl="0">
              <a:spcBef>
                <a:spcPts val="0"/>
              </a:spcBef>
              <a:buSzPct val="77777"/>
              <a:buNone/>
              <a:defRPr sz="1800" b="0" i="0" u="none" strike="noStrike" cap="none">
                <a:solidFill>
                  <a:schemeClr val="dk1"/>
                </a:solidFill>
                <a:latin typeface="Arial"/>
                <a:ea typeface="Arial"/>
                <a:cs typeface="Arial"/>
                <a:sym typeface="Arial"/>
              </a:defRPr>
            </a:lvl5pPr>
            <a:lvl6pPr marL="2286000" marR="0" lvl="5" indent="0" algn="l" rtl="0">
              <a:spcBef>
                <a:spcPts val="0"/>
              </a:spcBef>
              <a:buSzPct val="77777"/>
              <a:buNone/>
              <a:defRPr sz="1800" b="0" i="0" u="none" strike="noStrike" cap="none">
                <a:solidFill>
                  <a:schemeClr val="dk1"/>
                </a:solidFill>
                <a:latin typeface="Arial"/>
                <a:ea typeface="Arial"/>
                <a:cs typeface="Arial"/>
                <a:sym typeface="Arial"/>
              </a:defRPr>
            </a:lvl6pPr>
            <a:lvl7pPr marL="2743200" marR="0" lvl="6" indent="0" algn="l" rtl="0">
              <a:spcBef>
                <a:spcPts val="0"/>
              </a:spcBef>
              <a:buSzPct val="77777"/>
              <a:buNone/>
              <a:defRPr sz="1800" b="0" i="0" u="none" strike="noStrike" cap="none">
                <a:solidFill>
                  <a:schemeClr val="dk1"/>
                </a:solidFill>
                <a:latin typeface="Arial"/>
                <a:ea typeface="Arial"/>
                <a:cs typeface="Arial"/>
                <a:sym typeface="Arial"/>
              </a:defRPr>
            </a:lvl7pPr>
            <a:lvl8pPr marL="3200400" marR="0" lvl="7" indent="0" algn="l" rtl="0">
              <a:spcBef>
                <a:spcPts val="0"/>
              </a:spcBef>
              <a:buSzPct val="77777"/>
              <a:buNone/>
              <a:defRPr sz="1800" b="0" i="0" u="none" strike="noStrike" cap="none">
                <a:solidFill>
                  <a:schemeClr val="dk1"/>
                </a:solidFill>
                <a:latin typeface="Arial"/>
                <a:ea typeface="Arial"/>
                <a:cs typeface="Arial"/>
                <a:sym typeface="Arial"/>
              </a:defRPr>
            </a:lvl8pPr>
            <a:lvl9pPr marL="3657600" marR="0" lvl="8" indent="0" algn="l" rtl="0">
              <a:spcBef>
                <a:spcPts val="0"/>
              </a:spcBef>
              <a:buSzPct val="77777"/>
              <a:buNone/>
              <a:defRPr sz="1800" b="0" i="0" u="none" strike="noStrike" cap="none">
                <a:solidFill>
                  <a:schemeClr val="dk1"/>
                </a:solidFill>
                <a:latin typeface="Arial"/>
                <a:ea typeface="Arial"/>
                <a:cs typeface="Arial"/>
                <a:sym typeface="Arial"/>
              </a:defRPr>
            </a:lvl9pPr>
          </a:lstStyle>
          <a:p>
            <a:endParaRPr/>
          </a:p>
        </p:txBody>
      </p:sp>
      <p:sp>
        <p:nvSpPr>
          <p:cNvPr id="20" name="Shape 20"/>
          <p:cNvSpPr txBox="1">
            <a:spLocks noGrp="1"/>
          </p:cNvSpPr>
          <p:nvPr>
            <p:ph type="sldNum" idx="12"/>
          </p:nvPr>
        </p:nvSpPr>
        <p:spPr>
          <a:xfrm>
            <a:off x="6553200" y="4767263"/>
            <a:ext cx="2133600" cy="273844"/>
          </a:xfrm>
          <a:prstGeom prst="rect">
            <a:avLst/>
          </a:prstGeom>
          <a:noFill/>
          <a:ln>
            <a:noFill/>
          </a:ln>
        </p:spPr>
        <p:txBody>
          <a:bodyPr wrap="square" lIns="91425" tIns="45700" rIns="91425" bIns="45700" anchor="ctr" anchorCtr="0">
            <a:noAutofit/>
          </a:bodyPr>
          <a:lstStyle/>
          <a:p>
            <a:pPr algn="r">
              <a:buSzPct val="25000"/>
            </a:pPr>
            <a:fld id="{00000000-1234-1234-1234-123412341234}" type="slidenum">
              <a:rPr lang="en-US" sz="1200">
                <a:solidFill>
                  <a:srgbClr val="888888"/>
                </a:solidFill>
              </a:rPr>
              <a:pPr algn="r">
                <a:buSzPct val="25000"/>
              </a:pPr>
              <a:t>‹#›</a:t>
            </a:fld>
            <a:endParaRPr lang="en-US" sz="1200">
              <a:solidFill>
                <a:srgbClr val="888888"/>
              </a:solidFill>
            </a:endParaRPr>
          </a:p>
        </p:txBody>
      </p:sp>
    </p:spTree>
    <p:extLst>
      <p:ext uri="{BB962C8B-B14F-4D97-AF65-F5344CB8AC3E}">
        <p14:creationId xmlns:p14="http://schemas.microsoft.com/office/powerpoint/2010/main" val="1600034971"/>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21"/>
        <p:cNvGrpSpPr/>
        <p:nvPr/>
      </p:nvGrpSpPr>
      <p:grpSpPr>
        <a:xfrm>
          <a:off x="0" y="0"/>
          <a:ext cx="0" cy="0"/>
          <a:chOff x="0" y="0"/>
          <a:chExt cx="0" cy="0"/>
        </a:xfrm>
      </p:grpSpPr>
      <p:sp>
        <p:nvSpPr>
          <p:cNvPr id="22" name="Shape 22"/>
          <p:cNvSpPr txBox="1">
            <a:spLocks noGrp="1"/>
          </p:cNvSpPr>
          <p:nvPr>
            <p:ph type="title"/>
          </p:nvPr>
        </p:nvSpPr>
        <p:spPr>
          <a:xfrm>
            <a:off x="457200" y="205979"/>
            <a:ext cx="8229600" cy="857250"/>
          </a:xfrm>
          <a:prstGeom prst="rect">
            <a:avLst/>
          </a:prstGeom>
          <a:noFill/>
          <a:ln>
            <a:noFill/>
          </a:ln>
        </p:spPr>
        <p:txBody>
          <a:bodyPr wrap="square" lIns="91425" tIns="91425" rIns="91425" bIns="91425" anchor="ctr" anchorCtr="0"/>
          <a:lstStyle>
            <a:lvl1pPr marL="0" marR="0" lvl="0" indent="0" algn="ctr" rtl="0">
              <a:spcBef>
                <a:spcPts val="0"/>
              </a:spcBef>
              <a:buClr>
                <a:schemeClr val="dk1"/>
              </a:buClr>
              <a:buSzPct val="100000"/>
              <a:buFont typeface="Arial"/>
              <a:buNone/>
              <a:defRPr sz="4400" b="0" i="0" u="none" strike="noStrike" cap="none">
                <a:solidFill>
                  <a:schemeClr val="dk1"/>
                </a:solidFill>
                <a:latin typeface="Arial"/>
                <a:ea typeface="Arial"/>
                <a:cs typeface="Arial"/>
                <a:sym typeface="Arial"/>
              </a:defRPr>
            </a:lvl1pPr>
            <a:lvl2pPr lvl="1" indent="0">
              <a:spcBef>
                <a:spcPts val="0"/>
              </a:spcBef>
              <a:buSzPct val="77777"/>
              <a:buNone/>
              <a:defRPr sz="1800"/>
            </a:lvl2pPr>
            <a:lvl3pPr lvl="2" indent="0">
              <a:spcBef>
                <a:spcPts val="0"/>
              </a:spcBef>
              <a:buSzPct val="77777"/>
              <a:buNone/>
              <a:defRPr sz="1800"/>
            </a:lvl3pPr>
            <a:lvl4pPr lvl="3" indent="0">
              <a:spcBef>
                <a:spcPts val="0"/>
              </a:spcBef>
              <a:buSzPct val="77777"/>
              <a:buNone/>
              <a:defRPr sz="1800"/>
            </a:lvl4pPr>
            <a:lvl5pPr lvl="4" indent="0">
              <a:spcBef>
                <a:spcPts val="0"/>
              </a:spcBef>
              <a:buSzPct val="77777"/>
              <a:buNone/>
              <a:defRPr sz="1800"/>
            </a:lvl5pPr>
            <a:lvl6pPr lvl="5" indent="0">
              <a:spcBef>
                <a:spcPts val="0"/>
              </a:spcBef>
              <a:buSzPct val="77777"/>
              <a:buNone/>
              <a:defRPr sz="1800"/>
            </a:lvl6pPr>
            <a:lvl7pPr lvl="6" indent="0">
              <a:spcBef>
                <a:spcPts val="0"/>
              </a:spcBef>
              <a:buSzPct val="77777"/>
              <a:buNone/>
              <a:defRPr sz="1800"/>
            </a:lvl7pPr>
            <a:lvl8pPr lvl="7" indent="0">
              <a:spcBef>
                <a:spcPts val="0"/>
              </a:spcBef>
              <a:buSzPct val="77777"/>
              <a:buNone/>
              <a:defRPr sz="1800"/>
            </a:lvl8pPr>
            <a:lvl9pPr lvl="8" indent="0">
              <a:spcBef>
                <a:spcPts val="0"/>
              </a:spcBef>
              <a:buSzPct val="77777"/>
              <a:buNone/>
              <a:defRPr sz="1800"/>
            </a:lvl9pPr>
          </a:lstStyle>
          <a:p>
            <a:endParaRPr/>
          </a:p>
        </p:txBody>
      </p:sp>
      <p:sp>
        <p:nvSpPr>
          <p:cNvPr id="23" name="Shape 23"/>
          <p:cNvSpPr txBox="1">
            <a:spLocks noGrp="1"/>
          </p:cNvSpPr>
          <p:nvPr>
            <p:ph type="dt" idx="10"/>
          </p:nvPr>
        </p:nvSpPr>
        <p:spPr>
          <a:xfrm>
            <a:off x="457200" y="4767263"/>
            <a:ext cx="2133600" cy="273844"/>
          </a:xfrm>
          <a:prstGeom prst="rect">
            <a:avLst/>
          </a:prstGeom>
          <a:noFill/>
          <a:ln>
            <a:noFill/>
          </a:ln>
        </p:spPr>
        <p:txBody>
          <a:bodyPr wrap="square" lIns="91425" tIns="91425" rIns="91425" bIns="91425" anchor="ctr" anchorCtr="0"/>
          <a:lstStyle>
            <a:lvl1pPr marL="0" marR="0" lvl="0" indent="0" algn="l" rtl="0">
              <a:spcBef>
                <a:spcPts val="0"/>
              </a:spcBef>
              <a:buSzPct val="116666"/>
              <a:buNone/>
              <a:defRPr sz="1200" b="0" i="0" u="none" strike="noStrike" cap="none">
                <a:solidFill>
                  <a:srgbClr val="888888"/>
                </a:solidFill>
                <a:latin typeface="Arial"/>
                <a:ea typeface="Arial"/>
                <a:cs typeface="Arial"/>
                <a:sym typeface="Arial"/>
              </a:defRPr>
            </a:lvl1pPr>
            <a:lvl2pPr marL="457200" marR="0" lvl="1" indent="0" algn="l" rtl="0">
              <a:spcBef>
                <a:spcPts val="0"/>
              </a:spcBef>
              <a:buSzPct val="77777"/>
              <a:buNone/>
              <a:defRPr sz="1800" b="0" i="0" u="none" strike="noStrike" cap="none">
                <a:solidFill>
                  <a:schemeClr val="dk1"/>
                </a:solidFill>
                <a:latin typeface="Arial"/>
                <a:ea typeface="Arial"/>
                <a:cs typeface="Arial"/>
                <a:sym typeface="Arial"/>
              </a:defRPr>
            </a:lvl2pPr>
            <a:lvl3pPr marL="914400" marR="0" lvl="2" indent="0" algn="l" rtl="0">
              <a:spcBef>
                <a:spcPts val="0"/>
              </a:spcBef>
              <a:buSzPct val="77777"/>
              <a:buNone/>
              <a:defRPr sz="1800" b="0" i="0" u="none" strike="noStrike" cap="none">
                <a:solidFill>
                  <a:schemeClr val="dk1"/>
                </a:solidFill>
                <a:latin typeface="Arial"/>
                <a:ea typeface="Arial"/>
                <a:cs typeface="Arial"/>
                <a:sym typeface="Arial"/>
              </a:defRPr>
            </a:lvl3pPr>
            <a:lvl4pPr marL="1371600" marR="0" lvl="3" indent="0" algn="l" rtl="0">
              <a:spcBef>
                <a:spcPts val="0"/>
              </a:spcBef>
              <a:buSzPct val="77777"/>
              <a:buNone/>
              <a:defRPr sz="1800" b="0" i="0" u="none" strike="noStrike" cap="none">
                <a:solidFill>
                  <a:schemeClr val="dk1"/>
                </a:solidFill>
                <a:latin typeface="Arial"/>
                <a:ea typeface="Arial"/>
                <a:cs typeface="Arial"/>
                <a:sym typeface="Arial"/>
              </a:defRPr>
            </a:lvl4pPr>
            <a:lvl5pPr marL="1828800" marR="0" lvl="4" indent="0" algn="l" rtl="0">
              <a:spcBef>
                <a:spcPts val="0"/>
              </a:spcBef>
              <a:buSzPct val="77777"/>
              <a:buNone/>
              <a:defRPr sz="1800" b="0" i="0" u="none" strike="noStrike" cap="none">
                <a:solidFill>
                  <a:schemeClr val="dk1"/>
                </a:solidFill>
                <a:latin typeface="Arial"/>
                <a:ea typeface="Arial"/>
                <a:cs typeface="Arial"/>
                <a:sym typeface="Arial"/>
              </a:defRPr>
            </a:lvl5pPr>
            <a:lvl6pPr marL="2286000" marR="0" lvl="5" indent="0" algn="l" rtl="0">
              <a:spcBef>
                <a:spcPts val="0"/>
              </a:spcBef>
              <a:buSzPct val="77777"/>
              <a:buNone/>
              <a:defRPr sz="1800" b="0" i="0" u="none" strike="noStrike" cap="none">
                <a:solidFill>
                  <a:schemeClr val="dk1"/>
                </a:solidFill>
                <a:latin typeface="Arial"/>
                <a:ea typeface="Arial"/>
                <a:cs typeface="Arial"/>
                <a:sym typeface="Arial"/>
              </a:defRPr>
            </a:lvl6pPr>
            <a:lvl7pPr marL="2743200" marR="0" lvl="6" indent="0" algn="l" rtl="0">
              <a:spcBef>
                <a:spcPts val="0"/>
              </a:spcBef>
              <a:buSzPct val="77777"/>
              <a:buNone/>
              <a:defRPr sz="1800" b="0" i="0" u="none" strike="noStrike" cap="none">
                <a:solidFill>
                  <a:schemeClr val="dk1"/>
                </a:solidFill>
                <a:latin typeface="Arial"/>
                <a:ea typeface="Arial"/>
                <a:cs typeface="Arial"/>
                <a:sym typeface="Arial"/>
              </a:defRPr>
            </a:lvl7pPr>
            <a:lvl8pPr marL="3200400" marR="0" lvl="7" indent="0" algn="l" rtl="0">
              <a:spcBef>
                <a:spcPts val="0"/>
              </a:spcBef>
              <a:buSzPct val="77777"/>
              <a:buNone/>
              <a:defRPr sz="1800" b="0" i="0" u="none" strike="noStrike" cap="none">
                <a:solidFill>
                  <a:schemeClr val="dk1"/>
                </a:solidFill>
                <a:latin typeface="Arial"/>
                <a:ea typeface="Arial"/>
                <a:cs typeface="Arial"/>
                <a:sym typeface="Arial"/>
              </a:defRPr>
            </a:lvl8pPr>
            <a:lvl9pPr marL="3657600" marR="0" lvl="8" indent="0" algn="l" rtl="0">
              <a:spcBef>
                <a:spcPts val="0"/>
              </a:spcBef>
              <a:buSzPct val="77777"/>
              <a:buNone/>
              <a:defRPr sz="1800" b="0" i="0" u="none" strike="noStrike" cap="none">
                <a:solidFill>
                  <a:schemeClr val="dk1"/>
                </a:solidFill>
                <a:latin typeface="Arial"/>
                <a:ea typeface="Arial"/>
                <a:cs typeface="Arial"/>
                <a:sym typeface="Arial"/>
              </a:defRPr>
            </a:lvl9pPr>
          </a:lstStyle>
          <a:p>
            <a:endParaRPr/>
          </a:p>
        </p:txBody>
      </p:sp>
      <p:sp>
        <p:nvSpPr>
          <p:cNvPr id="24" name="Shape 24"/>
          <p:cNvSpPr txBox="1">
            <a:spLocks noGrp="1"/>
          </p:cNvSpPr>
          <p:nvPr>
            <p:ph type="ftr" idx="11"/>
          </p:nvPr>
        </p:nvSpPr>
        <p:spPr>
          <a:xfrm>
            <a:off x="3124200" y="4767263"/>
            <a:ext cx="2895600" cy="273844"/>
          </a:xfrm>
          <a:prstGeom prst="rect">
            <a:avLst/>
          </a:prstGeom>
          <a:noFill/>
          <a:ln>
            <a:noFill/>
          </a:ln>
        </p:spPr>
        <p:txBody>
          <a:bodyPr wrap="square" lIns="91425" tIns="91425" rIns="91425" bIns="91425" anchor="ctr" anchorCtr="0"/>
          <a:lstStyle>
            <a:lvl1pPr marL="0" marR="0" lvl="0" indent="0" algn="ctr" rtl="0">
              <a:spcBef>
                <a:spcPts val="0"/>
              </a:spcBef>
              <a:buSzPct val="116666"/>
              <a:buNone/>
              <a:defRPr sz="1200" b="0" i="0" u="none" strike="noStrike" cap="none">
                <a:solidFill>
                  <a:srgbClr val="888888"/>
                </a:solidFill>
                <a:latin typeface="Arial"/>
                <a:ea typeface="Arial"/>
                <a:cs typeface="Arial"/>
                <a:sym typeface="Arial"/>
              </a:defRPr>
            </a:lvl1pPr>
            <a:lvl2pPr marL="457200" marR="0" lvl="1" indent="0" algn="l" rtl="0">
              <a:spcBef>
                <a:spcPts val="0"/>
              </a:spcBef>
              <a:buSzPct val="77777"/>
              <a:buNone/>
              <a:defRPr sz="1800" b="0" i="0" u="none" strike="noStrike" cap="none">
                <a:solidFill>
                  <a:schemeClr val="dk1"/>
                </a:solidFill>
                <a:latin typeface="Arial"/>
                <a:ea typeface="Arial"/>
                <a:cs typeface="Arial"/>
                <a:sym typeface="Arial"/>
              </a:defRPr>
            </a:lvl2pPr>
            <a:lvl3pPr marL="914400" marR="0" lvl="2" indent="0" algn="l" rtl="0">
              <a:spcBef>
                <a:spcPts val="0"/>
              </a:spcBef>
              <a:buSzPct val="77777"/>
              <a:buNone/>
              <a:defRPr sz="1800" b="0" i="0" u="none" strike="noStrike" cap="none">
                <a:solidFill>
                  <a:schemeClr val="dk1"/>
                </a:solidFill>
                <a:latin typeface="Arial"/>
                <a:ea typeface="Arial"/>
                <a:cs typeface="Arial"/>
                <a:sym typeface="Arial"/>
              </a:defRPr>
            </a:lvl3pPr>
            <a:lvl4pPr marL="1371600" marR="0" lvl="3" indent="0" algn="l" rtl="0">
              <a:spcBef>
                <a:spcPts val="0"/>
              </a:spcBef>
              <a:buSzPct val="77777"/>
              <a:buNone/>
              <a:defRPr sz="1800" b="0" i="0" u="none" strike="noStrike" cap="none">
                <a:solidFill>
                  <a:schemeClr val="dk1"/>
                </a:solidFill>
                <a:latin typeface="Arial"/>
                <a:ea typeface="Arial"/>
                <a:cs typeface="Arial"/>
                <a:sym typeface="Arial"/>
              </a:defRPr>
            </a:lvl4pPr>
            <a:lvl5pPr marL="1828800" marR="0" lvl="4" indent="0" algn="l" rtl="0">
              <a:spcBef>
                <a:spcPts val="0"/>
              </a:spcBef>
              <a:buSzPct val="77777"/>
              <a:buNone/>
              <a:defRPr sz="1800" b="0" i="0" u="none" strike="noStrike" cap="none">
                <a:solidFill>
                  <a:schemeClr val="dk1"/>
                </a:solidFill>
                <a:latin typeface="Arial"/>
                <a:ea typeface="Arial"/>
                <a:cs typeface="Arial"/>
                <a:sym typeface="Arial"/>
              </a:defRPr>
            </a:lvl5pPr>
            <a:lvl6pPr marL="2286000" marR="0" lvl="5" indent="0" algn="l" rtl="0">
              <a:spcBef>
                <a:spcPts val="0"/>
              </a:spcBef>
              <a:buSzPct val="77777"/>
              <a:buNone/>
              <a:defRPr sz="1800" b="0" i="0" u="none" strike="noStrike" cap="none">
                <a:solidFill>
                  <a:schemeClr val="dk1"/>
                </a:solidFill>
                <a:latin typeface="Arial"/>
                <a:ea typeface="Arial"/>
                <a:cs typeface="Arial"/>
                <a:sym typeface="Arial"/>
              </a:defRPr>
            </a:lvl6pPr>
            <a:lvl7pPr marL="2743200" marR="0" lvl="6" indent="0" algn="l" rtl="0">
              <a:spcBef>
                <a:spcPts val="0"/>
              </a:spcBef>
              <a:buSzPct val="77777"/>
              <a:buNone/>
              <a:defRPr sz="1800" b="0" i="0" u="none" strike="noStrike" cap="none">
                <a:solidFill>
                  <a:schemeClr val="dk1"/>
                </a:solidFill>
                <a:latin typeface="Arial"/>
                <a:ea typeface="Arial"/>
                <a:cs typeface="Arial"/>
                <a:sym typeface="Arial"/>
              </a:defRPr>
            </a:lvl7pPr>
            <a:lvl8pPr marL="3200400" marR="0" lvl="7" indent="0" algn="l" rtl="0">
              <a:spcBef>
                <a:spcPts val="0"/>
              </a:spcBef>
              <a:buSzPct val="77777"/>
              <a:buNone/>
              <a:defRPr sz="1800" b="0" i="0" u="none" strike="noStrike" cap="none">
                <a:solidFill>
                  <a:schemeClr val="dk1"/>
                </a:solidFill>
                <a:latin typeface="Arial"/>
                <a:ea typeface="Arial"/>
                <a:cs typeface="Arial"/>
                <a:sym typeface="Arial"/>
              </a:defRPr>
            </a:lvl8pPr>
            <a:lvl9pPr marL="3657600" marR="0" lvl="8" indent="0" algn="l" rtl="0">
              <a:spcBef>
                <a:spcPts val="0"/>
              </a:spcBef>
              <a:buSzPct val="77777"/>
              <a:buNone/>
              <a:defRPr sz="1800" b="0" i="0" u="none" strike="noStrike" cap="none">
                <a:solidFill>
                  <a:schemeClr val="dk1"/>
                </a:solidFill>
                <a:latin typeface="Arial"/>
                <a:ea typeface="Arial"/>
                <a:cs typeface="Arial"/>
                <a:sym typeface="Arial"/>
              </a:defRPr>
            </a:lvl9pPr>
          </a:lstStyle>
          <a:p>
            <a:endParaRPr/>
          </a:p>
        </p:txBody>
      </p:sp>
      <p:sp>
        <p:nvSpPr>
          <p:cNvPr id="25" name="Shape 25"/>
          <p:cNvSpPr txBox="1">
            <a:spLocks noGrp="1"/>
          </p:cNvSpPr>
          <p:nvPr>
            <p:ph type="sldNum" idx="12"/>
          </p:nvPr>
        </p:nvSpPr>
        <p:spPr>
          <a:xfrm>
            <a:off x="6553200" y="4767263"/>
            <a:ext cx="2133600" cy="273844"/>
          </a:xfrm>
          <a:prstGeom prst="rect">
            <a:avLst/>
          </a:prstGeom>
          <a:noFill/>
          <a:ln>
            <a:noFill/>
          </a:ln>
        </p:spPr>
        <p:txBody>
          <a:bodyPr wrap="square" lIns="91425" tIns="45700" rIns="91425" bIns="45700" anchor="ctr" anchorCtr="0">
            <a:noAutofit/>
          </a:bodyPr>
          <a:lstStyle/>
          <a:p>
            <a:pPr algn="r">
              <a:buSzPct val="25000"/>
            </a:pPr>
            <a:fld id="{00000000-1234-1234-1234-123412341234}" type="slidenum">
              <a:rPr lang="en-US" sz="1200">
                <a:solidFill>
                  <a:srgbClr val="888888"/>
                </a:solidFill>
              </a:rPr>
              <a:pPr algn="r">
                <a:buSzPct val="25000"/>
              </a:pPr>
              <a:t>‹#›</a:t>
            </a:fld>
            <a:endParaRPr lang="en-US" sz="1200">
              <a:solidFill>
                <a:srgbClr val="888888"/>
              </a:solidFill>
            </a:endParaRPr>
          </a:p>
        </p:txBody>
      </p:sp>
    </p:spTree>
    <p:extLst>
      <p:ext uri="{BB962C8B-B14F-4D97-AF65-F5344CB8AC3E}">
        <p14:creationId xmlns:p14="http://schemas.microsoft.com/office/powerpoint/2010/main" val="3997066868"/>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26"/>
        <p:cNvGrpSpPr/>
        <p:nvPr/>
      </p:nvGrpSpPr>
      <p:grpSpPr>
        <a:xfrm>
          <a:off x="0" y="0"/>
          <a:ext cx="0" cy="0"/>
          <a:chOff x="0" y="0"/>
          <a:chExt cx="0" cy="0"/>
        </a:xfrm>
      </p:grpSpPr>
      <p:sp>
        <p:nvSpPr>
          <p:cNvPr id="27" name="Shape 27"/>
          <p:cNvSpPr txBox="1">
            <a:spLocks noGrp="1"/>
          </p:cNvSpPr>
          <p:nvPr>
            <p:ph type="title"/>
          </p:nvPr>
        </p:nvSpPr>
        <p:spPr>
          <a:xfrm>
            <a:off x="457200" y="205979"/>
            <a:ext cx="8229600" cy="857250"/>
          </a:xfrm>
          <a:prstGeom prst="rect">
            <a:avLst/>
          </a:prstGeom>
          <a:noFill/>
          <a:ln>
            <a:noFill/>
          </a:ln>
        </p:spPr>
        <p:txBody>
          <a:bodyPr wrap="square" lIns="91425" tIns="91425" rIns="91425" bIns="91425" anchor="ctr" anchorCtr="0"/>
          <a:lstStyle>
            <a:lvl1pPr marL="0" marR="0" lvl="0" indent="0" algn="ctr" rtl="0">
              <a:spcBef>
                <a:spcPts val="0"/>
              </a:spcBef>
              <a:buClr>
                <a:schemeClr val="dk1"/>
              </a:buClr>
              <a:buSzPct val="100000"/>
              <a:buFont typeface="Arial"/>
              <a:buNone/>
              <a:defRPr sz="4400" b="0" i="0" u="none" strike="noStrike" cap="none">
                <a:solidFill>
                  <a:schemeClr val="dk1"/>
                </a:solidFill>
                <a:latin typeface="Arial"/>
                <a:ea typeface="Arial"/>
                <a:cs typeface="Arial"/>
                <a:sym typeface="Arial"/>
              </a:defRPr>
            </a:lvl1pPr>
            <a:lvl2pPr lvl="1" indent="0">
              <a:spcBef>
                <a:spcPts val="0"/>
              </a:spcBef>
              <a:buSzPct val="77777"/>
              <a:buNone/>
              <a:defRPr sz="1800"/>
            </a:lvl2pPr>
            <a:lvl3pPr lvl="2" indent="0">
              <a:spcBef>
                <a:spcPts val="0"/>
              </a:spcBef>
              <a:buSzPct val="77777"/>
              <a:buNone/>
              <a:defRPr sz="1800"/>
            </a:lvl3pPr>
            <a:lvl4pPr lvl="3" indent="0">
              <a:spcBef>
                <a:spcPts val="0"/>
              </a:spcBef>
              <a:buSzPct val="77777"/>
              <a:buNone/>
              <a:defRPr sz="1800"/>
            </a:lvl4pPr>
            <a:lvl5pPr lvl="4" indent="0">
              <a:spcBef>
                <a:spcPts val="0"/>
              </a:spcBef>
              <a:buSzPct val="77777"/>
              <a:buNone/>
              <a:defRPr sz="1800"/>
            </a:lvl5pPr>
            <a:lvl6pPr lvl="5" indent="0">
              <a:spcBef>
                <a:spcPts val="0"/>
              </a:spcBef>
              <a:buSzPct val="77777"/>
              <a:buNone/>
              <a:defRPr sz="1800"/>
            </a:lvl6pPr>
            <a:lvl7pPr lvl="6" indent="0">
              <a:spcBef>
                <a:spcPts val="0"/>
              </a:spcBef>
              <a:buSzPct val="77777"/>
              <a:buNone/>
              <a:defRPr sz="1800"/>
            </a:lvl7pPr>
            <a:lvl8pPr lvl="7" indent="0">
              <a:spcBef>
                <a:spcPts val="0"/>
              </a:spcBef>
              <a:buSzPct val="77777"/>
              <a:buNone/>
              <a:defRPr sz="1800"/>
            </a:lvl8pPr>
            <a:lvl9pPr lvl="8" indent="0">
              <a:spcBef>
                <a:spcPts val="0"/>
              </a:spcBef>
              <a:buSzPct val="77777"/>
              <a:buNone/>
              <a:defRPr sz="1800"/>
            </a:lvl9pPr>
          </a:lstStyle>
          <a:p>
            <a:endParaRPr/>
          </a:p>
        </p:txBody>
      </p:sp>
      <p:sp>
        <p:nvSpPr>
          <p:cNvPr id="28" name="Shape 28"/>
          <p:cNvSpPr txBox="1">
            <a:spLocks noGrp="1"/>
          </p:cNvSpPr>
          <p:nvPr>
            <p:ph type="body" idx="1"/>
          </p:nvPr>
        </p:nvSpPr>
        <p:spPr>
          <a:xfrm>
            <a:off x="457200" y="1200151"/>
            <a:ext cx="8229600" cy="3394472"/>
          </a:xfrm>
          <a:prstGeom prst="rect">
            <a:avLst/>
          </a:prstGeom>
          <a:noFill/>
          <a:ln>
            <a:noFill/>
          </a:ln>
        </p:spPr>
        <p:txBody>
          <a:bodyPr wrap="square"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Arial"/>
                <a:ea typeface="Arial"/>
                <a:cs typeface="Arial"/>
                <a:sym typeface="Arial"/>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Arial"/>
                <a:ea typeface="Arial"/>
                <a:cs typeface="Arial"/>
                <a:sym typeface="Arial"/>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Arial"/>
                <a:ea typeface="Arial"/>
                <a:cs typeface="Arial"/>
                <a:sym typeface="Arial"/>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9" name="Shape 29"/>
          <p:cNvSpPr txBox="1">
            <a:spLocks noGrp="1"/>
          </p:cNvSpPr>
          <p:nvPr>
            <p:ph type="dt" idx="10"/>
          </p:nvPr>
        </p:nvSpPr>
        <p:spPr>
          <a:xfrm>
            <a:off x="457200" y="4767263"/>
            <a:ext cx="2133600" cy="273844"/>
          </a:xfrm>
          <a:prstGeom prst="rect">
            <a:avLst/>
          </a:prstGeom>
          <a:noFill/>
          <a:ln>
            <a:noFill/>
          </a:ln>
        </p:spPr>
        <p:txBody>
          <a:bodyPr wrap="square" lIns="91425" tIns="91425" rIns="91425" bIns="91425" anchor="ctr" anchorCtr="0"/>
          <a:lstStyle>
            <a:lvl1pPr marL="0" marR="0" lvl="0" indent="0" algn="l" rtl="0">
              <a:spcBef>
                <a:spcPts val="0"/>
              </a:spcBef>
              <a:buSzPct val="116666"/>
              <a:buNone/>
              <a:defRPr sz="1200">
                <a:solidFill>
                  <a:srgbClr val="888888"/>
                </a:solidFill>
                <a:latin typeface="Arial"/>
                <a:ea typeface="Arial"/>
                <a:cs typeface="Arial"/>
                <a:sym typeface="Arial"/>
              </a:defRPr>
            </a:lvl1pPr>
            <a:lvl2pPr marL="457200" marR="0" lvl="1" indent="0" algn="l" rtl="0">
              <a:spcBef>
                <a:spcPts val="0"/>
              </a:spcBef>
              <a:buSzPct val="77777"/>
              <a:buNone/>
              <a:defRPr sz="1800" b="0" i="0" u="none" strike="noStrike" cap="none">
                <a:solidFill>
                  <a:schemeClr val="dk1"/>
                </a:solidFill>
                <a:latin typeface="Arial"/>
                <a:ea typeface="Arial"/>
                <a:cs typeface="Arial"/>
                <a:sym typeface="Arial"/>
              </a:defRPr>
            </a:lvl2pPr>
            <a:lvl3pPr marL="914400" marR="0" lvl="2" indent="0" algn="l" rtl="0">
              <a:spcBef>
                <a:spcPts val="0"/>
              </a:spcBef>
              <a:buSzPct val="77777"/>
              <a:buNone/>
              <a:defRPr sz="1800" b="0" i="0" u="none" strike="noStrike" cap="none">
                <a:solidFill>
                  <a:schemeClr val="dk1"/>
                </a:solidFill>
                <a:latin typeface="Arial"/>
                <a:ea typeface="Arial"/>
                <a:cs typeface="Arial"/>
                <a:sym typeface="Arial"/>
              </a:defRPr>
            </a:lvl3pPr>
            <a:lvl4pPr marL="1371600" marR="0" lvl="3" indent="0" algn="l" rtl="0">
              <a:spcBef>
                <a:spcPts val="0"/>
              </a:spcBef>
              <a:buSzPct val="77777"/>
              <a:buNone/>
              <a:defRPr sz="1800" b="0" i="0" u="none" strike="noStrike" cap="none">
                <a:solidFill>
                  <a:schemeClr val="dk1"/>
                </a:solidFill>
                <a:latin typeface="Arial"/>
                <a:ea typeface="Arial"/>
                <a:cs typeface="Arial"/>
                <a:sym typeface="Arial"/>
              </a:defRPr>
            </a:lvl4pPr>
            <a:lvl5pPr marL="1828800" marR="0" lvl="4" indent="0" algn="l" rtl="0">
              <a:spcBef>
                <a:spcPts val="0"/>
              </a:spcBef>
              <a:buSzPct val="77777"/>
              <a:buNone/>
              <a:defRPr sz="1800" b="0" i="0" u="none" strike="noStrike" cap="none">
                <a:solidFill>
                  <a:schemeClr val="dk1"/>
                </a:solidFill>
                <a:latin typeface="Arial"/>
                <a:ea typeface="Arial"/>
                <a:cs typeface="Arial"/>
                <a:sym typeface="Arial"/>
              </a:defRPr>
            </a:lvl5pPr>
            <a:lvl6pPr marL="2286000" marR="0" lvl="5" indent="0" algn="l" rtl="0">
              <a:spcBef>
                <a:spcPts val="0"/>
              </a:spcBef>
              <a:buSzPct val="77777"/>
              <a:buNone/>
              <a:defRPr sz="1800" b="0" i="0" u="none" strike="noStrike" cap="none">
                <a:solidFill>
                  <a:schemeClr val="dk1"/>
                </a:solidFill>
                <a:latin typeface="Arial"/>
                <a:ea typeface="Arial"/>
                <a:cs typeface="Arial"/>
                <a:sym typeface="Arial"/>
              </a:defRPr>
            </a:lvl6pPr>
            <a:lvl7pPr marL="2743200" marR="0" lvl="6" indent="0" algn="l" rtl="0">
              <a:spcBef>
                <a:spcPts val="0"/>
              </a:spcBef>
              <a:buSzPct val="77777"/>
              <a:buNone/>
              <a:defRPr sz="1800" b="0" i="0" u="none" strike="noStrike" cap="none">
                <a:solidFill>
                  <a:schemeClr val="dk1"/>
                </a:solidFill>
                <a:latin typeface="Arial"/>
                <a:ea typeface="Arial"/>
                <a:cs typeface="Arial"/>
                <a:sym typeface="Arial"/>
              </a:defRPr>
            </a:lvl7pPr>
            <a:lvl8pPr marL="3200400" marR="0" lvl="7" indent="0" algn="l" rtl="0">
              <a:spcBef>
                <a:spcPts val="0"/>
              </a:spcBef>
              <a:buSzPct val="77777"/>
              <a:buNone/>
              <a:defRPr sz="1800" b="0" i="0" u="none" strike="noStrike" cap="none">
                <a:solidFill>
                  <a:schemeClr val="dk1"/>
                </a:solidFill>
                <a:latin typeface="Arial"/>
                <a:ea typeface="Arial"/>
                <a:cs typeface="Arial"/>
                <a:sym typeface="Arial"/>
              </a:defRPr>
            </a:lvl8pPr>
            <a:lvl9pPr marL="3657600" marR="0" lvl="8" indent="0" algn="l" rtl="0">
              <a:spcBef>
                <a:spcPts val="0"/>
              </a:spcBef>
              <a:buSzPct val="77777"/>
              <a:buNone/>
              <a:defRPr sz="1800" b="0" i="0" u="none" strike="noStrike" cap="none">
                <a:solidFill>
                  <a:schemeClr val="dk1"/>
                </a:solidFill>
                <a:latin typeface="Arial"/>
                <a:ea typeface="Arial"/>
                <a:cs typeface="Arial"/>
                <a:sym typeface="Arial"/>
              </a:defRPr>
            </a:lvl9pPr>
          </a:lstStyle>
          <a:p>
            <a:endParaRPr/>
          </a:p>
        </p:txBody>
      </p:sp>
      <p:sp>
        <p:nvSpPr>
          <p:cNvPr id="30" name="Shape 30"/>
          <p:cNvSpPr txBox="1">
            <a:spLocks noGrp="1"/>
          </p:cNvSpPr>
          <p:nvPr>
            <p:ph type="ftr" idx="11"/>
          </p:nvPr>
        </p:nvSpPr>
        <p:spPr>
          <a:xfrm>
            <a:off x="3124200" y="4767263"/>
            <a:ext cx="2895600" cy="273844"/>
          </a:xfrm>
          <a:prstGeom prst="rect">
            <a:avLst/>
          </a:prstGeom>
          <a:noFill/>
          <a:ln>
            <a:noFill/>
          </a:ln>
        </p:spPr>
        <p:txBody>
          <a:bodyPr wrap="square" lIns="91425" tIns="91425" rIns="91425" bIns="91425" anchor="ctr" anchorCtr="0"/>
          <a:lstStyle>
            <a:lvl1pPr marL="0" marR="0" lvl="0" indent="0" algn="ctr" rtl="0">
              <a:spcBef>
                <a:spcPts val="0"/>
              </a:spcBef>
              <a:buSzPct val="116666"/>
              <a:buNone/>
              <a:defRPr sz="1200">
                <a:solidFill>
                  <a:srgbClr val="888888"/>
                </a:solidFill>
                <a:latin typeface="Arial"/>
                <a:ea typeface="Arial"/>
                <a:cs typeface="Arial"/>
                <a:sym typeface="Arial"/>
              </a:defRPr>
            </a:lvl1pPr>
            <a:lvl2pPr marL="457200" marR="0" lvl="1" indent="0" algn="l" rtl="0">
              <a:spcBef>
                <a:spcPts val="0"/>
              </a:spcBef>
              <a:buSzPct val="77777"/>
              <a:buNone/>
              <a:defRPr sz="1800" b="0" i="0" u="none" strike="noStrike" cap="none">
                <a:solidFill>
                  <a:schemeClr val="dk1"/>
                </a:solidFill>
                <a:latin typeface="Arial"/>
                <a:ea typeface="Arial"/>
                <a:cs typeface="Arial"/>
                <a:sym typeface="Arial"/>
              </a:defRPr>
            </a:lvl2pPr>
            <a:lvl3pPr marL="914400" marR="0" lvl="2" indent="0" algn="l" rtl="0">
              <a:spcBef>
                <a:spcPts val="0"/>
              </a:spcBef>
              <a:buSzPct val="77777"/>
              <a:buNone/>
              <a:defRPr sz="1800" b="0" i="0" u="none" strike="noStrike" cap="none">
                <a:solidFill>
                  <a:schemeClr val="dk1"/>
                </a:solidFill>
                <a:latin typeface="Arial"/>
                <a:ea typeface="Arial"/>
                <a:cs typeface="Arial"/>
                <a:sym typeface="Arial"/>
              </a:defRPr>
            </a:lvl3pPr>
            <a:lvl4pPr marL="1371600" marR="0" lvl="3" indent="0" algn="l" rtl="0">
              <a:spcBef>
                <a:spcPts val="0"/>
              </a:spcBef>
              <a:buSzPct val="77777"/>
              <a:buNone/>
              <a:defRPr sz="1800" b="0" i="0" u="none" strike="noStrike" cap="none">
                <a:solidFill>
                  <a:schemeClr val="dk1"/>
                </a:solidFill>
                <a:latin typeface="Arial"/>
                <a:ea typeface="Arial"/>
                <a:cs typeface="Arial"/>
                <a:sym typeface="Arial"/>
              </a:defRPr>
            </a:lvl4pPr>
            <a:lvl5pPr marL="1828800" marR="0" lvl="4" indent="0" algn="l" rtl="0">
              <a:spcBef>
                <a:spcPts val="0"/>
              </a:spcBef>
              <a:buSzPct val="77777"/>
              <a:buNone/>
              <a:defRPr sz="1800" b="0" i="0" u="none" strike="noStrike" cap="none">
                <a:solidFill>
                  <a:schemeClr val="dk1"/>
                </a:solidFill>
                <a:latin typeface="Arial"/>
                <a:ea typeface="Arial"/>
                <a:cs typeface="Arial"/>
                <a:sym typeface="Arial"/>
              </a:defRPr>
            </a:lvl5pPr>
            <a:lvl6pPr marL="2286000" marR="0" lvl="5" indent="0" algn="l" rtl="0">
              <a:spcBef>
                <a:spcPts val="0"/>
              </a:spcBef>
              <a:buSzPct val="77777"/>
              <a:buNone/>
              <a:defRPr sz="1800" b="0" i="0" u="none" strike="noStrike" cap="none">
                <a:solidFill>
                  <a:schemeClr val="dk1"/>
                </a:solidFill>
                <a:latin typeface="Arial"/>
                <a:ea typeface="Arial"/>
                <a:cs typeface="Arial"/>
                <a:sym typeface="Arial"/>
              </a:defRPr>
            </a:lvl6pPr>
            <a:lvl7pPr marL="2743200" marR="0" lvl="6" indent="0" algn="l" rtl="0">
              <a:spcBef>
                <a:spcPts val="0"/>
              </a:spcBef>
              <a:buSzPct val="77777"/>
              <a:buNone/>
              <a:defRPr sz="1800" b="0" i="0" u="none" strike="noStrike" cap="none">
                <a:solidFill>
                  <a:schemeClr val="dk1"/>
                </a:solidFill>
                <a:latin typeface="Arial"/>
                <a:ea typeface="Arial"/>
                <a:cs typeface="Arial"/>
                <a:sym typeface="Arial"/>
              </a:defRPr>
            </a:lvl7pPr>
            <a:lvl8pPr marL="3200400" marR="0" lvl="7" indent="0" algn="l" rtl="0">
              <a:spcBef>
                <a:spcPts val="0"/>
              </a:spcBef>
              <a:buSzPct val="77777"/>
              <a:buNone/>
              <a:defRPr sz="1800" b="0" i="0" u="none" strike="noStrike" cap="none">
                <a:solidFill>
                  <a:schemeClr val="dk1"/>
                </a:solidFill>
                <a:latin typeface="Arial"/>
                <a:ea typeface="Arial"/>
                <a:cs typeface="Arial"/>
                <a:sym typeface="Arial"/>
              </a:defRPr>
            </a:lvl8pPr>
            <a:lvl9pPr marL="3657600" marR="0" lvl="8" indent="0" algn="l" rtl="0">
              <a:spcBef>
                <a:spcPts val="0"/>
              </a:spcBef>
              <a:buSzPct val="77777"/>
              <a:buNone/>
              <a:defRPr sz="1800" b="0" i="0" u="none" strike="noStrike" cap="none">
                <a:solidFill>
                  <a:schemeClr val="dk1"/>
                </a:solidFill>
                <a:latin typeface="Arial"/>
                <a:ea typeface="Arial"/>
                <a:cs typeface="Arial"/>
                <a:sym typeface="Arial"/>
              </a:defRPr>
            </a:lvl9pPr>
          </a:lstStyle>
          <a:p>
            <a:endParaRPr/>
          </a:p>
        </p:txBody>
      </p:sp>
      <p:sp>
        <p:nvSpPr>
          <p:cNvPr id="31" name="Shape 31"/>
          <p:cNvSpPr txBox="1">
            <a:spLocks noGrp="1"/>
          </p:cNvSpPr>
          <p:nvPr>
            <p:ph type="sldNum" idx="12"/>
          </p:nvPr>
        </p:nvSpPr>
        <p:spPr>
          <a:xfrm>
            <a:off x="6553200" y="4767263"/>
            <a:ext cx="2133600" cy="273844"/>
          </a:xfrm>
          <a:prstGeom prst="rect">
            <a:avLst/>
          </a:prstGeom>
          <a:noFill/>
          <a:ln>
            <a:noFill/>
          </a:ln>
        </p:spPr>
        <p:txBody>
          <a:bodyPr wrap="square" lIns="91425" tIns="45700" rIns="91425" bIns="45700" anchor="ctr" anchorCtr="0">
            <a:noAutofit/>
          </a:bodyPr>
          <a:lstStyle/>
          <a:p>
            <a:pPr algn="r">
              <a:buSzPct val="25000"/>
            </a:pPr>
            <a:fld id="{00000000-1234-1234-1234-123412341234}" type="slidenum">
              <a:rPr lang="en-US" sz="1200">
                <a:solidFill>
                  <a:srgbClr val="888888"/>
                </a:solidFill>
              </a:rPr>
              <a:pPr algn="r">
                <a:buSzPct val="25000"/>
              </a:pPr>
              <a:t>‹#›</a:t>
            </a:fld>
            <a:endParaRPr lang="en-US" sz="1200">
              <a:solidFill>
                <a:srgbClr val="888888"/>
              </a:solidFill>
            </a:endParaRPr>
          </a:p>
        </p:txBody>
      </p:sp>
    </p:spTree>
    <p:extLst>
      <p:ext uri="{BB962C8B-B14F-4D97-AF65-F5344CB8AC3E}">
        <p14:creationId xmlns:p14="http://schemas.microsoft.com/office/powerpoint/2010/main" val="586958484"/>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32"/>
        <p:cNvGrpSpPr/>
        <p:nvPr/>
      </p:nvGrpSpPr>
      <p:grpSpPr>
        <a:xfrm>
          <a:off x="0" y="0"/>
          <a:ext cx="0" cy="0"/>
          <a:chOff x="0" y="0"/>
          <a:chExt cx="0" cy="0"/>
        </a:xfrm>
      </p:grpSpPr>
      <p:sp>
        <p:nvSpPr>
          <p:cNvPr id="33" name="Shape 33"/>
          <p:cNvSpPr txBox="1">
            <a:spLocks noGrp="1"/>
          </p:cNvSpPr>
          <p:nvPr>
            <p:ph type="title"/>
          </p:nvPr>
        </p:nvSpPr>
        <p:spPr>
          <a:xfrm>
            <a:off x="722313" y="3305176"/>
            <a:ext cx="7772400" cy="1021556"/>
          </a:xfrm>
          <a:prstGeom prst="rect">
            <a:avLst/>
          </a:prstGeom>
          <a:noFill/>
          <a:ln>
            <a:noFill/>
          </a:ln>
        </p:spPr>
        <p:txBody>
          <a:bodyPr wrap="square" lIns="91425" tIns="91425" rIns="91425" bIns="91425" anchor="t" anchorCtr="0"/>
          <a:lstStyle>
            <a:lvl1pPr marL="0" marR="0" lvl="0" indent="0" algn="l" rtl="0">
              <a:spcBef>
                <a:spcPts val="0"/>
              </a:spcBef>
              <a:buClr>
                <a:schemeClr val="dk1"/>
              </a:buClr>
              <a:buSzPct val="100000"/>
              <a:buFont typeface="Arial"/>
              <a:buNone/>
              <a:defRPr sz="4000" b="1" i="0" u="none" strike="noStrike" cap="none">
                <a:solidFill>
                  <a:schemeClr val="dk1"/>
                </a:solidFill>
                <a:latin typeface="Arial"/>
                <a:ea typeface="Arial"/>
                <a:cs typeface="Arial"/>
                <a:sym typeface="Arial"/>
              </a:defRPr>
            </a:lvl1pPr>
            <a:lvl2pPr lvl="1" indent="0">
              <a:spcBef>
                <a:spcPts val="0"/>
              </a:spcBef>
              <a:buSzPct val="77777"/>
              <a:buNone/>
              <a:defRPr sz="1800"/>
            </a:lvl2pPr>
            <a:lvl3pPr lvl="2" indent="0">
              <a:spcBef>
                <a:spcPts val="0"/>
              </a:spcBef>
              <a:buSzPct val="77777"/>
              <a:buNone/>
              <a:defRPr sz="1800"/>
            </a:lvl3pPr>
            <a:lvl4pPr lvl="3" indent="0">
              <a:spcBef>
                <a:spcPts val="0"/>
              </a:spcBef>
              <a:buSzPct val="77777"/>
              <a:buNone/>
              <a:defRPr sz="1800"/>
            </a:lvl4pPr>
            <a:lvl5pPr lvl="4" indent="0">
              <a:spcBef>
                <a:spcPts val="0"/>
              </a:spcBef>
              <a:buSzPct val="77777"/>
              <a:buNone/>
              <a:defRPr sz="1800"/>
            </a:lvl5pPr>
            <a:lvl6pPr lvl="5" indent="0">
              <a:spcBef>
                <a:spcPts val="0"/>
              </a:spcBef>
              <a:buSzPct val="77777"/>
              <a:buNone/>
              <a:defRPr sz="1800"/>
            </a:lvl6pPr>
            <a:lvl7pPr lvl="6" indent="0">
              <a:spcBef>
                <a:spcPts val="0"/>
              </a:spcBef>
              <a:buSzPct val="77777"/>
              <a:buNone/>
              <a:defRPr sz="1800"/>
            </a:lvl7pPr>
            <a:lvl8pPr lvl="7" indent="0">
              <a:spcBef>
                <a:spcPts val="0"/>
              </a:spcBef>
              <a:buSzPct val="77777"/>
              <a:buNone/>
              <a:defRPr sz="1800"/>
            </a:lvl8pPr>
            <a:lvl9pPr lvl="8" indent="0">
              <a:spcBef>
                <a:spcPts val="0"/>
              </a:spcBef>
              <a:buSzPct val="77777"/>
              <a:buNone/>
              <a:defRPr sz="1800"/>
            </a:lvl9pPr>
          </a:lstStyle>
          <a:p>
            <a:endParaRPr/>
          </a:p>
        </p:txBody>
      </p:sp>
      <p:sp>
        <p:nvSpPr>
          <p:cNvPr id="34" name="Shape 34"/>
          <p:cNvSpPr txBox="1">
            <a:spLocks noGrp="1"/>
          </p:cNvSpPr>
          <p:nvPr>
            <p:ph type="body" idx="1"/>
          </p:nvPr>
        </p:nvSpPr>
        <p:spPr>
          <a:xfrm>
            <a:off x="722313" y="2180035"/>
            <a:ext cx="7772400" cy="1125140"/>
          </a:xfrm>
          <a:prstGeom prst="rect">
            <a:avLst/>
          </a:prstGeom>
          <a:noFill/>
          <a:ln>
            <a:noFill/>
          </a:ln>
        </p:spPr>
        <p:txBody>
          <a:bodyPr wrap="square" lIns="91425" tIns="91425" rIns="91425" bIns="91425" anchor="b" anchorCtr="0"/>
          <a:lstStyle>
            <a:lvl1pPr marL="0" marR="0" lvl="0" indent="0" algn="l" rtl="0">
              <a:spcBef>
                <a:spcPts val="400"/>
              </a:spcBef>
              <a:buClr>
                <a:srgbClr val="888888"/>
              </a:buClr>
              <a:buSzPct val="100000"/>
              <a:buFont typeface="Arial"/>
              <a:buNone/>
              <a:defRPr sz="2000" b="0" i="0" u="none" strike="noStrike" cap="none">
                <a:solidFill>
                  <a:srgbClr val="888888"/>
                </a:solidFill>
                <a:latin typeface="Arial"/>
                <a:ea typeface="Arial"/>
                <a:cs typeface="Arial"/>
                <a:sym typeface="Arial"/>
              </a:defRPr>
            </a:lvl1pPr>
            <a:lvl2pPr marL="457200" marR="0" lvl="1" indent="0" algn="l" rtl="0">
              <a:spcBef>
                <a:spcPts val="360"/>
              </a:spcBef>
              <a:buClr>
                <a:srgbClr val="888888"/>
              </a:buClr>
              <a:buSzPct val="100000"/>
              <a:buFont typeface="Arial"/>
              <a:buNone/>
              <a:defRPr sz="1800" b="0" i="0" u="none" strike="noStrike" cap="none">
                <a:solidFill>
                  <a:srgbClr val="888888"/>
                </a:solidFill>
                <a:latin typeface="Arial"/>
                <a:ea typeface="Arial"/>
                <a:cs typeface="Arial"/>
                <a:sym typeface="Arial"/>
              </a:defRPr>
            </a:lvl2pPr>
            <a:lvl3pPr marL="914400" marR="0" lvl="2" indent="0" algn="l" rtl="0">
              <a:spcBef>
                <a:spcPts val="320"/>
              </a:spcBef>
              <a:buClr>
                <a:srgbClr val="888888"/>
              </a:buClr>
              <a:buSzPct val="100000"/>
              <a:buFont typeface="Arial"/>
              <a:buNone/>
              <a:defRPr sz="1600" b="0" i="0" u="none" strike="noStrike" cap="none">
                <a:solidFill>
                  <a:srgbClr val="888888"/>
                </a:solidFill>
                <a:latin typeface="Arial"/>
                <a:ea typeface="Arial"/>
                <a:cs typeface="Arial"/>
                <a:sym typeface="Arial"/>
              </a:defRPr>
            </a:lvl3pPr>
            <a:lvl4pPr marL="1371600" marR="0" lvl="3" indent="0" algn="l" rtl="0">
              <a:spcBef>
                <a:spcPts val="280"/>
              </a:spcBef>
              <a:buClr>
                <a:srgbClr val="888888"/>
              </a:buClr>
              <a:buSzPct val="100000"/>
              <a:buFont typeface="Arial"/>
              <a:buNone/>
              <a:defRPr sz="1400" b="0" i="0" u="none" strike="noStrike" cap="none">
                <a:solidFill>
                  <a:srgbClr val="888888"/>
                </a:solidFill>
                <a:latin typeface="Arial"/>
                <a:ea typeface="Arial"/>
                <a:cs typeface="Arial"/>
                <a:sym typeface="Arial"/>
              </a:defRPr>
            </a:lvl4pPr>
            <a:lvl5pPr marL="1828800" marR="0" lvl="4" indent="0" algn="l" rtl="0">
              <a:spcBef>
                <a:spcPts val="280"/>
              </a:spcBef>
              <a:buClr>
                <a:srgbClr val="888888"/>
              </a:buClr>
              <a:buSzPct val="100000"/>
              <a:buFont typeface="Arial"/>
              <a:buNone/>
              <a:defRPr sz="1400" b="0" i="0" u="none" strike="noStrike" cap="none">
                <a:solidFill>
                  <a:srgbClr val="888888"/>
                </a:solidFill>
                <a:latin typeface="Arial"/>
                <a:ea typeface="Arial"/>
                <a:cs typeface="Arial"/>
                <a:sym typeface="Arial"/>
              </a:defRPr>
            </a:lvl5pPr>
            <a:lvl6pPr marL="2286000" marR="0" lvl="5" indent="0" algn="l" rtl="0">
              <a:spcBef>
                <a:spcPts val="280"/>
              </a:spcBef>
              <a:buClr>
                <a:srgbClr val="888888"/>
              </a:buClr>
              <a:buSzPct val="100000"/>
              <a:buFont typeface="Arial"/>
              <a:buNone/>
              <a:defRPr sz="1400" b="0" i="0" u="none" strike="noStrike" cap="none">
                <a:solidFill>
                  <a:srgbClr val="888888"/>
                </a:solidFill>
                <a:latin typeface="Arial"/>
                <a:ea typeface="Arial"/>
                <a:cs typeface="Arial"/>
                <a:sym typeface="Arial"/>
              </a:defRPr>
            </a:lvl6pPr>
            <a:lvl7pPr marL="2743200" marR="0" lvl="6" indent="0" algn="l" rtl="0">
              <a:spcBef>
                <a:spcPts val="280"/>
              </a:spcBef>
              <a:buClr>
                <a:srgbClr val="888888"/>
              </a:buClr>
              <a:buSzPct val="100000"/>
              <a:buFont typeface="Arial"/>
              <a:buNone/>
              <a:defRPr sz="1400" b="0" i="0" u="none" strike="noStrike" cap="none">
                <a:solidFill>
                  <a:srgbClr val="888888"/>
                </a:solidFill>
                <a:latin typeface="Arial"/>
                <a:ea typeface="Arial"/>
                <a:cs typeface="Arial"/>
                <a:sym typeface="Arial"/>
              </a:defRPr>
            </a:lvl7pPr>
            <a:lvl8pPr marL="3200400" marR="0" lvl="7" indent="0" algn="l" rtl="0">
              <a:spcBef>
                <a:spcPts val="280"/>
              </a:spcBef>
              <a:buClr>
                <a:srgbClr val="888888"/>
              </a:buClr>
              <a:buSzPct val="100000"/>
              <a:buFont typeface="Arial"/>
              <a:buNone/>
              <a:defRPr sz="1400" b="0" i="0" u="none" strike="noStrike" cap="none">
                <a:solidFill>
                  <a:srgbClr val="888888"/>
                </a:solidFill>
                <a:latin typeface="Arial"/>
                <a:ea typeface="Arial"/>
                <a:cs typeface="Arial"/>
                <a:sym typeface="Arial"/>
              </a:defRPr>
            </a:lvl8pPr>
            <a:lvl9pPr marL="3657600" marR="0" lvl="8" indent="0" algn="l" rtl="0">
              <a:spcBef>
                <a:spcPts val="280"/>
              </a:spcBef>
              <a:buClr>
                <a:srgbClr val="888888"/>
              </a:buClr>
              <a:buSzPct val="100000"/>
              <a:buFont typeface="Arial"/>
              <a:buNone/>
              <a:defRPr sz="1400" b="0" i="0" u="none" strike="noStrike" cap="none">
                <a:solidFill>
                  <a:srgbClr val="888888"/>
                </a:solidFill>
                <a:latin typeface="Arial"/>
                <a:ea typeface="Arial"/>
                <a:cs typeface="Arial"/>
                <a:sym typeface="Arial"/>
              </a:defRPr>
            </a:lvl9pPr>
          </a:lstStyle>
          <a:p>
            <a:endParaRPr/>
          </a:p>
        </p:txBody>
      </p:sp>
      <p:sp>
        <p:nvSpPr>
          <p:cNvPr id="35" name="Shape 35"/>
          <p:cNvSpPr txBox="1">
            <a:spLocks noGrp="1"/>
          </p:cNvSpPr>
          <p:nvPr>
            <p:ph type="dt" idx="10"/>
          </p:nvPr>
        </p:nvSpPr>
        <p:spPr>
          <a:xfrm>
            <a:off x="457200" y="4767263"/>
            <a:ext cx="2133600" cy="273844"/>
          </a:xfrm>
          <a:prstGeom prst="rect">
            <a:avLst/>
          </a:prstGeom>
          <a:noFill/>
          <a:ln>
            <a:noFill/>
          </a:ln>
        </p:spPr>
        <p:txBody>
          <a:bodyPr wrap="square" lIns="91425" tIns="91425" rIns="91425" bIns="91425" anchor="ctr" anchorCtr="0"/>
          <a:lstStyle>
            <a:lvl1pPr marL="0" marR="0" lvl="0" indent="0" algn="l" rtl="0">
              <a:spcBef>
                <a:spcPts val="0"/>
              </a:spcBef>
              <a:buSzPct val="116666"/>
              <a:buNone/>
              <a:defRPr sz="1200">
                <a:solidFill>
                  <a:srgbClr val="888888"/>
                </a:solidFill>
                <a:latin typeface="Arial"/>
                <a:ea typeface="Arial"/>
                <a:cs typeface="Arial"/>
                <a:sym typeface="Arial"/>
              </a:defRPr>
            </a:lvl1pPr>
            <a:lvl2pPr marL="457200" marR="0" lvl="1" indent="0" algn="l" rtl="0">
              <a:spcBef>
                <a:spcPts val="0"/>
              </a:spcBef>
              <a:buSzPct val="77777"/>
              <a:buNone/>
              <a:defRPr sz="1800" b="0" i="0" u="none" strike="noStrike" cap="none">
                <a:solidFill>
                  <a:schemeClr val="dk1"/>
                </a:solidFill>
                <a:latin typeface="Arial"/>
                <a:ea typeface="Arial"/>
                <a:cs typeface="Arial"/>
                <a:sym typeface="Arial"/>
              </a:defRPr>
            </a:lvl2pPr>
            <a:lvl3pPr marL="914400" marR="0" lvl="2" indent="0" algn="l" rtl="0">
              <a:spcBef>
                <a:spcPts val="0"/>
              </a:spcBef>
              <a:buSzPct val="77777"/>
              <a:buNone/>
              <a:defRPr sz="1800" b="0" i="0" u="none" strike="noStrike" cap="none">
                <a:solidFill>
                  <a:schemeClr val="dk1"/>
                </a:solidFill>
                <a:latin typeface="Arial"/>
                <a:ea typeface="Arial"/>
                <a:cs typeface="Arial"/>
                <a:sym typeface="Arial"/>
              </a:defRPr>
            </a:lvl3pPr>
            <a:lvl4pPr marL="1371600" marR="0" lvl="3" indent="0" algn="l" rtl="0">
              <a:spcBef>
                <a:spcPts val="0"/>
              </a:spcBef>
              <a:buSzPct val="77777"/>
              <a:buNone/>
              <a:defRPr sz="1800" b="0" i="0" u="none" strike="noStrike" cap="none">
                <a:solidFill>
                  <a:schemeClr val="dk1"/>
                </a:solidFill>
                <a:latin typeface="Arial"/>
                <a:ea typeface="Arial"/>
                <a:cs typeface="Arial"/>
                <a:sym typeface="Arial"/>
              </a:defRPr>
            </a:lvl4pPr>
            <a:lvl5pPr marL="1828800" marR="0" lvl="4" indent="0" algn="l" rtl="0">
              <a:spcBef>
                <a:spcPts val="0"/>
              </a:spcBef>
              <a:buSzPct val="77777"/>
              <a:buNone/>
              <a:defRPr sz="1800" b="0" i="0" u="none" strike="noStrike" cap="none">
                <a:solidFill>
                  <a:schemeClr val="dk1"/>
                </a:solidFill>
                <a:latin typeface="Arial"/>
                <a:ea typeface="Arial"/>
                <a:cs typeface="Arial"/>
                <a:sym typeface="Arial"/>
              </a:defRPr>
            </a:lvl5pPr>
            <a:lvl6pPr marL="2286000" marR="0" lvl="5" indent="0" algn="l" rtl="0">
              <a:spcBef>
                <a:spcPts val="0"/>
              </a:spcBef>
              <a:buSzPct val="77777"/>
              <a:buNone/>
              <a:defRPr sz="1800" b="0" i="0" u="none" strike="noStrike" cap="none">
                <a:solidFill>
                  <a:schemeClr val="dk1"/>
                </a:solidFill>
                <a:latin typeface="Arial"/>
                <a:ea typeface="Arial"/>
                <a:cs typeface="Arial"/>
                <a:sym typeface="Arial"/>
              </a:defRPr>
            </a:lvl6pPr>
            <a:lvl7pPr marL="2743200" marR="0" lvl="6" indent="0" algn="l" rtl="0">
              <a:spcBef>
                <a:spcPts val="0"/>
              </a:spcBef>
              <a:buSzPct val="77777"/>
              <a:buNone/>
              <a:defRPr sz="1800" b="0" i="0" u="none" strike="noStrike" cap="none">
                <a:solidFill>
                  <a:schemeClr val="dk1"/>
                </a:solidFill>
                <a:latin typeface="Arial"/>
                <a:ea typeface="Arial"/>
                <a:cs typeface="Arial"/>
                <a:sym typeface="Arial"/>
              </a:defRPr>
            </a:lvl7pPr>
            <a:lvl8pPr marL="3200400" marR="0" lvl="7" indent="0" algn="l" rtl="0">
              <a:spcBef>
                <a:spcPts val="0"/>
              </a:spcBef>
              <a:buSzPct val="77777"/>
              <a:buNone/>
              <a:defRPr sz="1800" b="0" i="0" u="none" strike="noStrike" cap="none">
                <a:solidFill>
                  <a:schemeClr val="dk1"/>
                </a:solidFill>
                <a:latin typeface="Arial"/>
                <a:ea typeface="Arial"/>
                <a:cs typeface="Arial"/>
                <a:sym typeface="Arial"/>
              </a:defRPr>
            </a:lvl8pPr>
            <a:lvl9pPr marL="3657600" marR="0" lvl="8" indent="0" algn="l" rtl="0">
              <a:spcBef>
                <a:spcPts val="0"/>
              </a:spcBef>
              <a:buSzPct val="77777"/>
              <a:buNone/>
              <a:defRPr sz="1800" b="0" i="0" u="none" strike="noStrike" cap="none">
                <a:solidFill>
                  <a:schemeClr val="dk1"/>
                </a:solidFill>
                <a:latin typeface="Arial"/>
                <a:ea typeface="Arial"/>
                <a:cs typeface="Arial"/>
                <a:sym typeface="Arial"/>
              </a:defRPr>
            </a:lvl9pPr>
          </a:lstStyle>
          <a:p>
            <a:endParaRPr/>
          </a:p>
        </p:txBody>
      </p:sp>
      <p:sp>
        <p:nvSpPr>
          <p:cNvPr id="36" name="Shape 36"/>
          <p:cNvSpPr txBox="1">
            <a:spLocks noGrp="1"/>
          </p:cNvSpPr>
          <p:nvPr>
            <p:ph type="ftr" idx="11"/>
          </p:nvPr>
        </p:nvSpPr>
        <p:spPr>
          <a:xfrm>
            <a:off x="3124200" y="4767263"/>
            <a:ext cx="2895600" cy="273844"/>
          </a:xfrm>
          <a:prstGeom prst="rect">
            <a:avLst/>
          </a:prstGeom>
          <a:noFill/>
          <a:ln>
            <a:noFill/>
          </a:ln>
        </p:spPr>
        <p:txBody>
          <a:bodyPr wrap="square" lIns="91425" tIns="91425" rIns="91425" bIns="91425" anchor="ctr" anchorCtr="0"/>
          <a:lstStyle>
            <a:lvl1pPr marL="0" marR="0" lvl="0" indent="0" algn="ctr" rtl="0">
              <a:spcBef>
                <a:spcPts val="0"/>
              </a:spcBef>
              <a:buSzPct val="116666"/>
              <a:buNone/>
              <a:defRPr sz="1200">
                <a:solidFill>
                  <a:srgbClr val="888888"/>
                </a:solidFill>
                <a:latin typeface="Arial"/>
                <a:ea typeface="Arial"/>
                <a:cs typeface="Arial"/>
                <a:sym typeface="Arial"/>
              </a:defRPr>
            </a:lvl1pPr>
            <a:lvl2pPr marL="457200" marR="0" lvl="1" indent="0" algn="l" rtl="0">
              <a:spcBef>
                <a:spcPts val="0"/>
              </a:spcBef>
              <a:buSzPct val="77777"/>
              <a:buNone/>
              <a:defRPr sz="1800" b="0" i="0" u="none" strike="noStrike" cap="none">
                <a:solidFill>
                  <a:schemeClr val="dk1"/>
                </a:solidFill>
                <a:latin typeface="Arial"/>
                <a:ea typeface="Arial"/>
                <a:cs typeface="Arial"/>
                <a:sym typeface="Arial"/>
              </a:defRPr>
            </a:lvl2pPr>
            <a:lvl3pPr marL="914400" marR="0" lvl="2" indent="0" algn="l" rtl="0">
              <a:spcBef>
                <a:spcPts val="0"/>
              </a:spcBef>
              <a:buSzPct val="77777"/>
              <a:buNone/>
              <a:defRPr sz="1800" b="0" i="0" u="none" strike="noStrike" cap="none">
                <a:solidFill>
                  <a:schemeClr val="dk1"/>
                </a:solidFill>
                <a:latin typeface="Arial"/>
                <a:ea typeface="Arial"/>
                <a:cs typeface="Arial"/>
                <a:sym typeface="Arial"/>
              </a:defRPr>
            </a:lvl3pPr>
            <a:lvl4pPr marL="1371600" marR="0" lvl="3" indent="0" algn="l" rtl="0">
              <a:spcBef>
                <a:spcPts val="0"/>
              </a:spcBef>
              <a:buSzPct val="77777"/>
              <a:buNone/>
              <a:defRPr sz="1800" b="0" i="0" u="none" strike="noStrike" cap="none">
                <a:solidFill>
                  <a:schemeClr val="dk1"/>
                </a:solidFill>
                <a:latin typeface="Arial"/>
                <a:ea typeface="Arial"/>
                <a:cs typeface="Arial"/>
                <a:sym typeface="Arial"/>
              </a:defRPr>
            </a:lvl4pPr>
            <a:lvl5pPr marL="1828800" marR="0" lvl="4" indent="0" algn="l" rtl="0">
              <a:spcBef>
                <a:spcPts val="0"/>
              </a:spcBef>
              <a:buSzPct val="77777"/>
              <a:buNone/>
              <a:defRPr sz="1800" b="0" i="0" u="none" strike="noStrike" cap="none">
                <a:solidFill>
                  <a:schemeClr val="dk1"/>
                </a:solidFill>
                <a:latin typeface="Arial"/>
                <a:ea typeface="Arial"/>
                <a:cs typeface="Arial"/>
                <a:sym typeface="Arial"/>
              </a:defRPr>
            </a:lvl5pPr>
            <a:lvl6pPr marL="2286000" marR="0" lvl="5" indent="0" algn="l" rtl="0">
              <a:spcBef>
                <a:spcPts val="0"/>
              </a:spcBef>
              <a:buSzPct val="77777"/>
              <a:buNone/>
              <a:defRPr sz="1800" b="0" i="0" u="none" strike="noStrike" cap="none">
                <a:solidFill>
                  <a:schemeClr val="dk1"/>
                </a:solidFill>
                <a:latin typeface="Arial"/>
                <a:ea typeface="Arial"/>
                <a:cs typeface="Arial"/>
                <a:sym typeface="Arial"/>
              </a:defRPr>
            </a:lvl6pPr>
            <a:lvl7pPr marL="2743200" marR="0" lvl="6" indent="0" algn="l" rtl="0">
              <a:spcBef>
                <a:spcPts val="0"/>
              </a:spcBef>
              <a:buSzPct val="77777"/>
              <a:buNone/>
              <a:defRPr sz="1800" b="0" i="0" u="none" strike="noStrike" cap="none">
                <a:solidFill>
                  <a:schemeClr val="dk1"/>
                </a:solidFill>
                <a:latin typeface="Arial"/>
                <a:ea typeface="Arial"/>
                <a:cs typeface="Arial"/>
                <a:sym typeface="Arial"/>
              </a:defRPr>
            </a:lvl7pPr>
            <a:lvl8pPr marL="3200400" marR="0" lvl="7" indent="0" algn="l" rtl="0">
              <a:spcBef>
                <a:spcPts val="0"/>
              </a:spcBef>
              <a:buSzPct val="77777"/>
              <a:buNone/>
              <a:defRPr sz="1800" b="0" i="0" u="none" strike="noStrike" cap="none">
                <a:solidFill>
                  <a:schemeClr val="dk1"/>
                </a:solidFill>
                <a:latin typeface="Arial"/>
                <a:ea typeface="Arial"/>
                <a:cs typeface="Arial"/>
                <a:sym typeface="Arial"/>
              </a:defRPr>
            </a:lvl8pPr>
            <a:lvl9pPr marL="3657600" marR="0" lvl="8" indent="0" algn="l" rtl="0">
              <a:spcBef>
                <a:spcPts val="0"/>
              </a:spcBef>
              <a:buSzPct val="77777"/>
              <a:buNone/>
              <a:defRPr sz="1800" b="0" i="0" u="none" strike="noStrike" cap="none">
                <a:solidFill>
                  <a:schemeClr val="dk1"/>
                </a:solidFill>
                <a:latin typeface="Arial"/>
                <a:ea typeface="Arial"/>
                <a:cs typeface="Arial"/>
                <a:sym typeface="Arial"/>
              </a:defRPr>
            </a:lvl9pPr>
          </a:lstStyle>
          <a:p>
            <a:endParaRPr/>
          </a:p>
        </p:txBody>
      </p:sp>
      <p:sp>
        <p:nvSpPr>
          <p:cNvPr id="37" name="Shape 37"/>
          <p:cNvSpPr txBox="1">
            <a:spLocks noGrp="1"/>
          </p:cNvSpPr>
          <p:nvPr>
            <p:ph type="sldNum" idx="12"/>
          </p:nvPr>
        </p:nvSpPr>
        <p:spPr>
          <a:xfrm>
            <a:off x="6553200" y="4767263"/>
            <a:ext cx="2133600" cy="273844"/>
          </a:xfrm>
          <a:prstGeom prst="rect">
            <a:avLst/>
          </a:prstGeom>
          <a:noFill/>
          <a:ln>
            <a:noFill/>
          </a:ln>
        </p:spPr>
        <p:txBody>
          <a:bodyPr wrap="square" lIns="91425" tIns="45700" rIns="91425" bIns="45700" anchor="ctr" anchorCtr="0">
            <a:noAutofit/>
          </a:bodyPr>
          <a:lstStyle/>
          <a:p>
            <a:pPr algn="r">
              <a:buSzPct val="25000"/>
            </a:pPr>
            <a:fld id="{00000000-1234-1234-1234-123412341234}" type="slidenum">
              <a:rPr lang="en-US" sz="1200">
                <a:solidFill>
                  <a:srgbClr val="888888"/>
                </a:solidFill>
              </a:rPr>
              <a:pPr algn="r">
                <a:buSzPct val="25000"/>
              </a:pPr>
              <a:t>‹#›</a:t>
            </a:fld>
            <a:endParaRPr lang="en-US" sz="1200">
              <a:solidFill>
                <a:srgbClr val="888888"/>
              </a:solidFill>
            </a:endParaRPr>
          </a:p>
        </p:txBody>
      </p:sp>
    </p:spTree>
    <p:extLst>
      <p:ext uri="{BB962C8B-B14F-4D97-AF65-F5344CB8AC3E}">
        <p14:creationId xmlns:p14="http://schemas.microsoft.com/office/powerpoint/2010/main" val="321136221"/>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38"/>
        <p:cNvGrpSpPr/>
        <p:nvPr/>
      </p:nvGrpSpPr>
      <p:grpSpPr>
        <a:xfrm>
          <a:off x="0" y="0"/>
          <a:ext cx="0" cy="0"/>
          <a:chOff x="0" y="0"/>
          <a:chExt cx="0" cy="0"/>
        </a:xfrm>
      </p:grpSpPr>
      <p:sp>
        <p:nvSpPr>
          <p:cNvPr id="39" name="Shape 39"/>
          <p:cNvSpPr txBox="1">
            <a:spLocks noGrp="1"/>
          </p:cNvSpPr>
          <p:nvPr>
            <p:ph type="title"/>
          </p:nvPr>
        </p:nvSpPr>
        <p:spPr>
          <a:xfrm>
            <a:off x="457200" y="205979"/>
            <a:ext cx="8229600" cy="857250"/>
          </a:xfrm>
          <a:prstGeom prst="rect">
            <a:avLst/>
          </a:prstGeom>
          <a:noFill/>
          <a:ln>
            <a:noFill/>
          </a:ln>
        </p:spPr>
        <p:txBody>
          <a:bodyPr wrap="square" lIns="91425" tIns="91425" rIns="91425" bIns="91425" anchor="ctr" anchorCtr="0"/>
          <a:lstStyle>
            <a:lvl1pPr marL="0" marR="0" lvl="0" indent="0" algn="ctr" rtl="0">
              <a:spcBef>
                <a:spcPts val="0"/>
              </a:spcBef>
              <a:buClr>
                <a:schemeClr val="dk1"/>
              </a:buClr>
              <a:buSzPct val="100000"/>
              <a:buFont typeface="Arial"/>
              <a:buNone/>
              <a:defRPr sz="4400" b="0" i="0" u="none" strike="noStrike" cap="none">
                <a:solidFill>
                  <a:schemeClr val="dk1"/>
                </a:solidFill>
                <a:latin typeface="Arial"/>
                <a:ea typeface="Arial"/>
                <a:cs typeface="Arial"/>
                <a:sym typeface="Arial"/>
              </a:defRPr>
            </a:lvl1pPr>
            <a:lvl2pPr lvl="1" indent="0">
              <a:spcBef>
                <a:spcPts val="0"/>
              </a:spcBef>
              <a:buSzPct val="77777"/>
              <a:buNone/>
              <a:defRPr sz="1800"/>
            </a:lvl2pPr>
            <a:lvl3pPr lvl="2" indent="0">
              <a:spcBef>
                <a:spcPts val="0"/>
              </a:spcBef>
              <a:buSzPct val="77777"/>
              <a:buNone/>
              <a:defRPr sz="1800"/>
            </a:lvl3pPr>
            <a:lvl4pPr lvl="3" indent="0">
              <a:spcBef>
                <a:spcPts val="0"/>
              </a:spcBef>
              <a:buSzPct val="77777"/>
              <a:buNone/>
              <a:defRPr sz="1800"/>
            </a:lvl4pPr>
            <a:lvl5pPr lvl="4" indent="0">
              <a:spcBef>
                <a:spcPts val="0"/>
              </a:spcBef>
              <a:buSzPct val="77777"/>
              <a:buNone/>
              <a:defRPr sz="1800"/>
            </a:lvl5pPr>
            <a:lvl6pPr lvl="5" indent="0">
              <a:spcBef>
                <a:spcPts val="0"/>
              </a:spcBef>
              <a:buSzPct val="77777"/>
              <a:buNone/>
              <a:defRPr sz="1800"/>
            </a:lvl6pPr>
            <a:lvl7pPr lvl="6" indent="0">
              <a:spcBef>
                <a:spcPts val="0"/>
              </a:spcBef>
              <a:buSzPct val="77777"/>
              <a:buNone/>
              <a:defRPr sz="1800"/>
            </a:lvl7pPr>
            <a:lvl8pPr lvl="7" indent="0">
              <a:spcBef>
                <a:spcPts val="0"/>
              </a:spcBef>
              <a:buSzPct val="77777"/>
              <a:buNone/>
              <a:defRPr sz="1800"/>
            </a:lvl8pPr>
            <a:lvl9pPr lvl="8" indent="0">
              <a:spcBef>
                <a:spcPts val="0"/>
              </a:spcBef>
              <a:buSzPct val="77777"/>
              <a:buNone/>
              <a:defRPr sz="1800"/>
            </a:lvl9pPr>
          </a:lstStyle>
          <a:p>
            <a:endParaRPr/>
          </a:p>
        </p:txBody>
      </p:sp>
      <p:sp>
        <p:nvSpPr>
          <p:cNvPr id="40" name="Shape 40"/>
          <p:cNvSpPr txBox="1">
            <a:spLocks noGrp="1"/>
          </p:cNvSpPr>
          <p:nvPr>
            <p:ph type="body" idx="1"/>
          </p:nvPr>
        </p:nvSpPr>
        <p:spPr>
          <a:xfrm>
            <a:off x="457200" y="1200151"/>
            <a:ext cx="4038600" cy="3394472"/>
          </a:xfrm>
          <a:prstGeom prst="rect">
            <a:avLst/>
          </a:prstGeom>
          <a:noFill/>
          <a:ln>
            <a:noFill/>
          </a:ln>
        </p:spPr>
        <p:txBody>
          <a:bodyPr wrap="square" lIns="91425" tIns="91425" rIns="91425" bIns="91425" anchor="t" anchorCtr="0"/>
          <a:lstStyle>
            <a:lvl1pPr marL="342900" marR="0" lvl="0" indent="-165100" algn="l" rtl="0">
              <a:spcBef>
                <a:spcPts val="560"/>
              </a:spcBef>
              <a:buClr>
                <a:schemeClr val="dk1"/>
              </a:buClr>
              <a:buSzPct val="100000"/>
              <a:buFont typeface="Arial"/>
              <a:buChar char="•"/>
              <a:defRPr sz="2800" b="0" i="0" u="none" strike="noStrike" cap="none">
                <a:solidFill>
                  <a:schemeClr val="dk1"/>
                </a:solidFill>
                <a:latin typeface="Arial"/>
                <a:ea typeface="Arial"/>
                <a:cs typeface="Arial"/>
                <a:sym typeface="Arial"/>
              </a:defRPr>
            </a:lvl1pPr>
            <a:lvl2pPr marL="742950" marR="0" lvl="1" indent="-133350" algn="l" rtl="0">
              <a:spcBef>
                <a:spcPts val="480"/>
              </a:spcBef>
              <a:buClr>
                <a:schemeClr val="dk1"/>
              </a:buClr>
              <a:buSzPct val="100000"/>
              <a:buFont typeface="Arial"/>
              <a:buChar char="–"/>
              <a:defRPr sz="2400" b="0" i="0" u="none" strike="noStrike" cap="none">
                <a:solidFill>
                  <a:schemeClr val="dk1"/>
                </a:solidFill>
                <a:latin typeface="Arial"/>
                <a:ea typeface="Arial"/>
                <a:cs typeface="Arial"/>
                <a:sym typeface="Arial"/>
              </a:defRPr>
            </a:lvl2pPr>
            <a:lvl3pPr marL="1143000" marR="0" lvl="2"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3pPr>
            <a:lvl4pPr marL="1600200" marR="0" lvl="3" indent="-114300" algn="l" rtl="0">
              <a:spcBef>
                <a:spcPts val="360"/>
              </a:spcBef>
              <a:buClr>
                <a:schemeClr val="dk1"/>
              </a:buClr>
              <a:buSzPct val="100000"/>
              <a:buFont typeface="Arial"/>
              <a:buChar char="–"/>
              <a:defRPr sz="1800" b="0" i="0" u="none" strike="noStrike" cap="none">
                <a:solidFill>
                  <a:schemeClr val="dk1"/>
                </a:solidFill>
                <a:latin typeface="Arial"/>
                <a:ea typeface="Arial"/>
                <a:cs typeface="Arial"/>
                <a:sym typeface="Arial"/>
              </a:defRPr>
            </a:lvl4pPr>
            <a:lvl5pPr marL="2057400" marR="0" lvl="4" indent="-114300" algn="l" rtl="0">
              <a:spcBef>
                <a:spcPts val="360"/>
              </a:spcBef>
              <a:buClr>
                <a:schemeClr val="dk1"/>
              </a:buClr>
              <a:buSzPct val="100000"/>
              <a:buFont typeface="Arial"/>
              <a:buChar char="»"/>
              <a:defRPr sz="1800" b="0" i="0" u="none" strike="noStrike" cap="none">
                <a:solidFill>
                  <a:schemeClr val="dk1"/>
                </a:solidFill>
                <a:latin typeface="Arial"/>
                <a:ea typeface="Arial"/>
                <a:cs typeface="Arial"/>
                <a:sym typeface="Arial"/>
              </a:defRPr>
            </a:lvl5pPr>
            <a:lvl6pPr marL="2514600" marR="0" lvl="5" indent="-114300" algn="l" rtl="0">
              <a:spcBef>
                <a:spcPts val="360"/>
              </a:spcBef>
              <a:buClr>
                <a:schemeClr val="dk1"/>
              </a:buClr>
              <a:buSzPct val="100000"/>
              <a:buFont typeface="Arial"/>
              <a:buChar char="•"/>
              <a:defRPr sz="1800" b="0" i="0" u="none" strike="noStrike" cap="none">
                <a:solidFill>
                  <a:schemeClr val="dk1"/>
                </a:solidFill>
                <a:latin typeface="Arial"/>
                <a:ea typeface="Arial"/>
                <a:cs typeface="Arial"/>
                <a:sym typeface="Arial"/>
              </a:defRPr>
            </a:lvl6pPr>
            <a:lvl7pPr marL="2971800" marR="0" lvl="6" indent="-114300" algn="l" rtl="0">
              <a:spcBef>
                <a:spcPts val="360"/>
              </a:spcBef>
              <a:buClr>
                <a:schemeClr val="dk1"/>
              </a:buClr>
              <a:buSzPct val="100000"/>
              <a:buFont typeface="Arial"/>
              <a:buChar char="•"/>
              <a:defRPr sz="1800" b="0" i="0" u="none" strike="noStrike" cap="none">
                <a:solidFill>
                  <a:schemeClr val="dk1"/>
                </a:solidFill>
                <a:latin typeface="Arial"/>
                <a:ea typeface="Arial"/>
                <a:cs typeface="Arial"/>
                <a:sym typeface="Arial"/>
              </a:defRPr>
            </a:lvl7pPr>
            <a:lvl8pPr marL="3429000" marR="0" lvl="7" indent="-114300" algn="l" rtl="0">
              <a:spcBef>
                <a:spcPts val="360"/>
              </a:spcBef>
              <a:buClr>
                <a:schemeClr val="dk1"/>
              </a:buClr>
              <a:buSzPct val="100000"/>
              <a:buFont typeface="Arial"/>
              <a:buChar char="•"/>
              <a:defRPr sz="1800" b="0" i="0" u="none" strike="noStrike" cap="none">
                <a:solidFill>
                  <a:schemeClr val="dk1"/>
                </a:solidFill>
                <a:latin typeface="Arial"/>
                <a:ea typeface="Arial"/>
                <a:cs typeface="Arial"/>
                <a:sym typeface="Arial"/>
              </a:defRPr>
            </a:lvl8pPr>
            <a:lvl9pPr marL="3886200" marR="0" lvl="8" indent="-114300" algn="l" rtl="0">
              <a:spcBef>
                <a:spcPts val="360"/>
              </a:spcBef>
              <a:buClr>
                <a:schemeClr val="dk1"/>
              </a:buClr>
              <a:buSzPct val="1000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41" name="Shape 41"/>
          <p:cNvSpPr txBox="1">
            <a:spLocks noGrp="1"/>
          </p:cNvSpPr>
          <p:nvPr>
            <p:ph type="body" idx="2"/>
          </p:nvPr>
        </p:nvSpPr>
        <p:spPr>
          <a:xfrm>
            <a:off x="4648200" y="1200151"/>
            <a:ext cx="4038600" cy="3394472"/>
          </a:xfrm>
          <a:prstGeom prst="rect">
            <a:avLst/>
          </a:prstGeom>
          <a:noFill/>
          <a:ln>
            <a:noFill/>
          </a:ln>
        </p:spPr>
        <p:txBody>
          <a:bodyPr wrap="square" lIns="91425" tIns="91425" rIns="91425" bIns="91425" anchor="t" anchorCtr="0"/>
          <a:lstStyle>
            <a:lvl1pPr marL="342900" marR="0" lvl="0" indent="-165100" algn="l" rtl="0">
              <a:spcBef>
                <a:spcPts val="560"/>
              </a:spcBef>
              <a:buClr>
                <a:schemeClr val="dk1"/>
              </a:buClr>
              <a:buSzPct val="100000"/>
              <a:buFont typeface="Arial"/>
              <a:buChar char="•"/>
              <a:defRPr sz="2800" b="0" i="0" u="none" strike="noStrike" cap="none">
                <a:solidFill>
                  <a:schemeClr val="dk1"/>
                </a:solidFill>
                <a:latin typeface="Arial"/>
                <a:ea typeface="Arial"/>
                <a:cs typeface="Arial"/>
                <a:sym typeface="Arial"/>
              </a:defRPr>
            </a:lvl1pPr>
            <a:lvl2pPr marL="742950" marR="0" lvl="1" indent="-133350" algn="l" rtl="0">
              <a:spcBef>
                <a:spcPts val="480"/>
              </a:spcBef>
              <a:buClr>
                <a:schemeClr val="dk1"/>
              </a:buClr>
              <a:buSzPct val="100000"/>
              <a:buFont typeface="Arial"/>
              <a:buChar char="–"/>
              <a:defRPr sz="2400" b="0" i="0" u="none" strike="noStrike" cap="none">
                <a:solidFill>
                  <a:schemeClr val="dk1"/>
                </a:solidFill>
                <a:latin typeface="Arial"/>
                <a:ea typeface="Arial"/>
                <a:cs typeface="Arial"/>
                <a:sym typeface="Arial"/>
              </a:defRPr>
            </a:lvl2pPr>
            <a:lvl3pPr marL="1143000" marR="0" lvl="2"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3pPr>
            <a:lvl4pPr marL="1600200" marR="0" lvl="3" indent="-114300" algn="l" rtl="0">
              <a:spcBef>
                <a:spcPts val="360"/>
              </a:spcBef>
              <a:buClr>
                <a:schemeClr val="dk1"/>
              </a:buClr>
              <a:buSzPct val="100000"/>
              <a:buFont typeface="Arial"/>
              <a:buChar char="–"/>
              <a:defRPr sz="1800" b="0" i="0" u="none" strike="noStrike" cap="none">
                <a:solidFill>
                  <a:schemeClr val="dk1"/>
                </a:solidFill>
                <a:latin typeface="Arial"/>
                <a:ea typeface="Arial"/>
                <a:cs typeface="Arial"/>
                <a:sym typeface="Arial"/>
              </a:defRPr>
            </a:lvl4pPr>
            <a:lvl5pPr marL="2057400" marR="0" lvl="4" indent="-114300" algn="l" rtl="0">
              <a:spcBef>
                <a:spcPts val="360"/>
              </a:spcBef>
              <a:buClr>
                <a:schemeClr val="dk1"/>
              </a:buClr>
              <a:buSzPct val="100000"/>
              <a:buFont typeface="Arial"/>
              <a:buChar char="»"/>
              <a:defRPr sz="1800" b="0" i="0" u="none" strike="noStrike" cap="none">
                <a:solidFill>
                  <a:schemeClr val="dk1"/>
                </a:solidFill>
                <a:latin typeface="Arial"/>
                <a:ea typeface="Arial"/>
                <a:cs typeface="Arial"/>
                <a:sym typeface="Arial"/>
              </a:defRPr>
            </a:lvl5pPr>
            <a:lvl6pPr marL="2514600" marR="0" lvl="5" indent="-114300" algn="l" rtl="0">
              <a:spcBef>
                <a:spcPts val="360"/>
              </a:spcBef>
              <a:buClr>
                <a:schemeClr val="dk1"/>
              </a:buClr>
              <a:buSzPct val="100000"/>
              <a:buFont typeface="Arial"/>
              <a:buChar char="•"/>
              <a:defRPr sz="1800" b="0" i="0" u="none" strike="noStrike" cap="none">
                <a:solidFill>
                  <a:schemeClr val="dk1"/>
                </a:solidFill>
                <a:latin typeface="Arial"/>
                <a:ea typeface="Arial"/>
                <a:cs typeface="Arial"/>
                <a:sym typeface="Arial"/>
              </a:defRPr>
            </a:lvl6pPr>
            <a:lvl7pPr marL="2971800" marR="0" lvl="6" indent="-114300" algn="l" rtl="0">
              <a:spcBef>
                <a:spcPts val="360"/>
              </a:spcBef>
              <a:buClr>
                <a:schemeClr val="dk1"/>
              </a:buClr>
              <a:buSzPct val="100000"/>
              <a:buFont typeface="Arial"/>
              <a:buChar char="•"/>
              <a:defRPr sz="1800" b="0" i="0" u="none" strike="noStrike" cap="none">
                <a:solidFill>
                  <a:schemeClr val="dk1"/>
                </a:solidFill>
                <a:latin typeface="Arial"/>
                <a:ea typeface="Arial"/>
                <a:cs typeface="Arial"/>
                <a:sym typeface="Arial"/>
              </a:defRPr>
            </a:lvl7pPr>
            <a:lvl8pPr marL="3429000" marR="0" lvl="7" indent="-114300" algn="l" rtl="0">
              <a:spcBef>
                <a:spcPts val="360"/>
              </a:spcBef>
              <a:buClr>
                <a:schemeClr val="dk1"/>
              </a:buClr>
              <a:buSzPct val="100000"/>
              <a:buFont typeface="Arial"/>
              <a:buChar char="•"/>
              <a:defRPr sz="1800" b="0" i="0" u="none" strike="noStrike" cap="none">
                <a:solidFill>
                  <a:schemeClr val="dk1"/>
                </a:solidFill>
                <a:latin typeface="Arial"/>
                <a:ea typeface="Arial"/>
                <a:cs typeface="Arial"/>
                <a:sym typeface="Arial"/>
              </a:defRPr>
            </a:lvl8pPr>
            <a:lvl9pPr marL="3886200" marR="0" lvl="8" indent="-114300" algn="l" rtl="0">
              <a:spcBef>
                <a:spcPts val="360"/>
              </a:spcBef>
              <a:buClr>
                <a:schemeClr val="dk1"/>
              </a:buClr>
              <a:buSzPct val="1000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42" name="Shape 42"/>
          <p:cNvSpPr txBox="1">
            <a:spLocks noGrp="1"/>
          </p:cNvSpPr>
          <p:nvPr>
            <p:ph type="dt" idx="10"/>
          </p:nvPr>
        </p:nvSpPr>
        <p:spPr>
          <a:xfrm>
            <a:off x="457200" y="4767263"/>
            <a:ext cx="2133600" cy="273844"/>
          </a:xfrm>
          <a:prstGeom prst="rect">
            <a:avLst/>
          </a:prstGeom>
          <a:noFill/>
          <a:ln>
            <a:noFill/>
          </a:ln>
        </p:spPr>
        <p:txBody>
          <a:bodyPr wrap="square" lIns="91425" tIns="91425" rIns="91425" bIns="91425" anchor="ctr" anchorCtr="0"/>
          <a:lstStyle>
            <a:lvl1pPr marL="0" marR="0" lvl="0" indent="0" algn="l" rtl="0">
              <a:spcBef>
                <a:spcPts val="0"/>
              </a:spcBef>
              <a:buSzPct val="116666"/>
              <a:buNone/>
              <a:defRPr sz="1200">
                <a:solidFill>
                  <a:srgbClr val="888888"/>
                </a:solidFill>
                <a:latin typeface="Arial"/>
                <a:ea typeface="Arial"/>
                <a:cs typeface="Arial"/>
                <a:sym typeface="Arial"/>
              </a:defRPr>
            </a:lvl1pPr>
            <a:lvl2pPr marL="457200" marR="0" lvl="1" indent="0" algn="l" rtl="0">
              <a:spcBef>
                <a:spcPts val="0"/>
              </a:spcBef>
              <a:buSzPct val="77777"/>
              <a:buNone/>
              <a:defRPr sz="1800" b="0" i="0" u="none" strike="noStrike" cap="none">
                <a:solidFill>
                  <a:schemeClr val="dk1"/>
                </a:solidFill>
                <a:latin typeface="Arial"/>
                <a:ea typeface="Arial"/>
                <a:cs typeface="Arial"/>
                <a:sym typeface="Arial"/>
              </a:defRPr>
            </a:lvl2pPr>
            <a:lvl3pPr marL="914400" marR="0" lvl="2" indent="0" algn="l" rtl="0">
              <a:spcBef>
                <a:spcPts val="0"/>
              </a:spcBef>
              <a:buSzPct val="77777"/>
              <a:buNone/>
              <a:defRPr sz="1800" b="0" i="0" u="none" strike="noStrike" cap="none">
                <a:solidFill>
                  <a:schemeClr val="dk1"/>
                </a:solidFill>
                <a:latin typeface="Arial"/>
                <a:ea typeface="Arial"/>
                <a:cs typeface="Arial"/>
                <a:sym typeface="Arial"/>
              </a:defRPr>
            </a:lvl3pPr>
            <a:lvl4pPr marL="1371600" marR="0" lvl="3" indent="0" algn="l" rtl="0">
              <a:spcBef>
                <a:spcPts val="0"/>
              </a:spcBef>
              <a:buSzPct val="77777"/>
              <a:buNone/>
              <a:defRPr sz="1800" b="0" i="0" u="none" strike="noStrike" cap="none">
                <a:solidFill>
                  <a:schemeClr val="dk1"/>
                </a:solidFill>
                <a:latin typeface="Arial"/>
                <a:ea typeface="Arial"/>
                <a:cs typeface="Arial"/>
                <a:sym typeface="Arial"/>
              </a:defRPr>
            </a:lvl4pPr>
            <a:lvl5pPr marL="1828800" marR="0" lvl="4" indent="0" algn="l" rtl="0">
              <a:spcBef>
                <a:spcPts val="0"/>
              </a:spcBef>
              <a:buSzPct val="77777"/>
              <a:buNone/>
              <a:defRPr sz="1800" b="0" i="0" u="none" strike="noStrike" cap="none">
                <a:solidFill>
                  <a:schemeClr val="dk1"/>
                </a:solidFill>
                <a:latin typeface="Arial"/>
                <a:ea typeface="Arial"/>
                <a:cs typeface="Arial"/>
                <a:sym typeface="Arial"/>
              </a:defRPr>
            </a:lvl5pPr>
            <a:lvl6pPr marL="2286000" marR="0" lvl="5" indent="0" algn="l" rtl="0">
              <a:spcBef>
                <a:spcPts val="0"/>
              </a:spcBef>
              <a:buSzPct val="77777"/>
              <a:buNone/>
              <a:defRPr sz="1800" b="0" i="0" u="none" strike="noStrike" cap="none">
                <a:solidFill>
                  <a:schemeClr val="dk1"/>
                </a:solidFill>
                <a:latin typeface="Arial"/>
                <a:ea typeface="Arial"/>
                <a:cs typeface="Arial"/>
                <a:sym typeface="Arial"/>
              </a:defRPr>
            </a:lvl6pPr>
            <a:lvl7pPr marL="2743200" marR="0" lvl="6" indent="0" algn="l" rtl="0">
              <a:spcBef>
                <a:spcPts val="0"/>
              </a:spcBef>
              <a:buSzPct val="77777"/>
              <a:buNone/>
              <a:defRPr sz="1800" b="0" i="0" u="none" strike="noStrike" cap="none">
                <a:solidFill>
                  <a:schemeClr val="dk1"/>
                </a:solidFill>
                <a:latin typeface="Arial"/>
                <a:ea typeface="Arial"/>
                <a:cs typeface="Arial"/>
                <a:sym typeface="Arial"/>
              </a:defRPr>
            </a:lvl7pPr>
            <a:lvl8pPr marL="3200400" marR="0" lvl="7" indent="0" algn="l" rtl="0">
              <a:spcBef>
                <a:spcPts val="0"/>
              </a:spcBef>
              <a:buSzPct val="77777"/>
              <a:buNone/>
              <a:defRPr sz="1800" b="0" i="0" u="none" strike="noStrike" cap="none">
                <a:solidFill>
                  <a:schemeClr val="dk1"/>
                </a:solidFill>
                <a:latin typeface="Arial"/>
                <a:ea typeface="Arial"/>
                <a:cs typeface="Arial"/>
                <a:sym typeface="Arial"/>
              </a:defRPr>
            </a:lvl8pPr>
            <a:lvl9pPr marL="3657600" marR="0" lvl="8" indent="0" algn="l" rtl="0">
              <a:spcBef>
                <a:spcPts val="0"/>
              </a:spcBef>
              <a:buSzPct val="77777"/>
              <a:buNone/>
              <a:defRPr sz="1800" b="0" i="0" u="none" strike="noStrike" cap="none">
                <a:solidFill>
                  <a:schemeClr val="dk1"/>
                </a:solidFill>
                <a:latin typeface="Arial"/>
                <a:ea typeface="Arial"/>
                <a:cs typeface="Arial"/>
                <a:sym typeface="Arial"/>
              </a:defRPr>
            </a:lvl9pPr>
          </a:lstStyle>
          <a:p>
            <a:endParaRPr/>
          </a:p>
        </p:txBody>
      </p:sp>
      <p:sp>
        <p:nvSpPr>
          <p:cNvPr id="43" name="Shape 43"/>
          <p:cNvSpPr txBox="1">
            <a:spLocks noGrp="1"/>
          </p:cNvSpPr>
          <p:nvPr>
            <p:ph type="ftr" idx="11"/>
          </p:nvPr>
        </p:nvSpPr>
        <p:spPr>
          <a:xfrm>
            <a:off x="3124200" y="4767263"/>
            <a:ext cx="2895600" cy="273844"/>
          </a:xfrm>
          <a:prstGeom prst="rect">
            <a:avLst/>
          </a:prstGeom>
          <a:noFill/>
          <a:ln>
            <a:noFill/>
          </a:ln>
        </p:spPr>
        <p:txBody>
          <a:bodyPr wrap="square" lIns="91425" tIns="91425" rIns="91425" bIns="91425" anchor="ctr" anchorCtr="0"/>
          <a:lstStyle>
            <a:lvl1pPr marL="0" marR="0" lvl="0" indent="0" algn="ctr" rtl="0">
              <a:spcBef>
                <a:spcPts val="0"/>
              </a:spcBef>
              <a:buSzPct val="116666"/>
              <a:buNone/>
              <a:defRPr sz="1200">
                <a:solidFill>
                  <a:srgbClr val="888888"/>
                </a:solidFill>
                <a:latin typeface="Arial"/>
                <a:ea typeface="Arial"/>
                <a:cs typeface="Arial"/>
                <a:sym typeface="Arial"/>
              </a:defRPr>
            </a:lvl1pPr>
            <a:lvl2pPr marL="457200" marR="0" lvl="1" indent="0" algn="l" rtl="0">
              <a:spcBef>
                <a:spcPts val="0"/>
              </a:spcBef>
              <a:buSzPct val="77777"/>
              <a:buNone/>
              <a:defRPr sz="1800" b="0" i="0" u="none" strike="noStrike" cap="none">
                <a:solidFill>
                  <a:schemeClr val="dk1"/>
                </a:solidFill>
                <a:latin typeface="Arial"/>
                <a:ea typeface="Arial"/>
                <a:cs typeface="Arial"/>
                <a:sym typeface="Arial"/>
              </a:defRPr>
            </a:lvl2pPr>
            <a:lvl3pPr marL="914400" marR="0" lvl="2" indent="0" algn="l" rtl="0">
              <a:spcBef>
                <a:spcPts val="0"/>
              </a:spcBef>
              <a:buSzPct val="77777"/>
              <a:buNone/>
              <a:defRPr sz="1800" b="0" i="0" u="none" strike="noStrike" cap="none">
                <a:solidFill>
                  <a:schemeClr val="dk1"/>
                </a:solidFill>
                <a:latin typeface="Arial"/>
                <a:ea typeface="Arial"/>
                <a:cs typeface="Arial"/>
                <a:sym typeface="Arial"/>
              </a:defRPr>
            </a:lvl3pPr>
            <a:lvl4pPr marL="1371600" marR="0" lvl="3" indent="0" algn="l" rtl="0">
              <a:spcBef>
                <a:spcPts val="0"/>
              </a:spcBef>
              <a:buSzPct val="77777"/>
              <a:buNone/>
              <a:defRPr sz="1800" b="0" i="0" u="none" strike="noStrike" cap="none">
                <a:solidFill>
                  <a:schemeClr val="dk1"/>
                </a:solidFill>
                <a:latin typeface="Arial"/>
                <a:ea typeface="Arial"/>
                <a:cs typeface="Arial"/>
                <a:sym typeface="Arial"/>
              </a:defRPr>
            </a:lvl4pPr>
            <a:lvl5pPr marL="1828800" marR="0" lvl="4" indent="0" algn="l" rtl="0">
              <a:spcBef>
                <a:spcPts val="0"/>
              </a:spcBef>
              <a:buSzPct val="77777"/>
              <a:buNone/>
              <a:defRPr sz="1800" b="0" i="0" u="none" strike="noStrike" cap="none">
                <a:solidFill>
                  <a:schemeClr val="dk1"/>
                </a:solidFill>
                <a:latin typeface="Arial"/>
                <a:ea typeface="Arial"/>
                <a:cs typeface="Arial"/>
                <a:sym typeface="Arial"/>
              </a:defRPr>
            </a:lvl5pPr>
            <a:lvl6pPr marL="2286000" marR="0" lvl="5" indent="0" algn="l" rtl="0">
              <a:spcBef>
                <a:spcPts val="0"/>
              </a:spcBef>
              <a:buSzPct val="77777"/>
              <a:buNone/>
              <a:defRPr sz="1800" b="0" i="0" u="none" strike="noStrike" cap="none">
                <a:solidFill>
                  <a:schemeClr val="dk1"/>
                </a:solidFill>
                <a:latin typeface="Arial"/>
                <a:ea typeface="Arial"/>
                <a:cs typeface="Arial"/>
                <a:sym typeface="Arial"/>
              </a:defRPr>
            </a:lvl6pPr>
            <a:lvl7pPr marL="2743200" marR="0" lvl="6" indent="0" algn="l" rtl="0">
              <a:spcBef>
                <a:spcPts val="0"/>
              </a:spcBef>
              <a:buSzPct val="77777"/>
              <a:buNone/>
              <a:defRPr sz="1800" b="0" i="0" u="none" strike="noStrike" cap="none">
                <a:solidFill>
                  <a:schemeClr val="dk1"/>
                </a:solidFill>
                <a:latin typeface="Arial"/>
                <a:ea typeface="Arial"/>
                <a:cs typeface="Arial"/>
                <a:sym typeface="Arial"/>
              </a:defRPr>
            </a:lvl7pPr>
            <a:lvl8pPr marL="3200400" marR="0" lvl="7" indent="0" algn="l" rtl="0">
              <a:spcBef>
                <a:spcPts val="0"/>
              </a:spcBef>
              <a:buSzPct val="77777"/>
              <a:buNone/>
              <a:defRPr sz="1800" b="0" i="0" u="none" strike="noStrike" cap="none">
                <a:solidFill>
                  <a:schemeClr val="dk1"/>
                </a:solidFill>
                <a:latin typeface="Arial"/>
                <a:ea typeface="Arial"/>
                <a:cs typeface="Arial"/>
                <a:sym typeface="Arial"/>
              </a:defRPr>
            </a:lvl8pPr>
            <a:lvl9pPr marL="3657600" marR="0" lvl="8" indent="0" algn="l" rtl="0">
              <a:spcBef>
                <a:spcPts val="0"/>
              </a:spcBef>
              <a:buSzPct val="77777"/>
              <a:buNone/>
              <a:defRPr sz="1800" b="0" i="0" u="none" strike="noStrike" cap="none">
                <a:solidFill>
                  <a:schemeClr val="dk1"/>
                </a:solidFill>
                <a:latin typeface="Arial"/>
                <a:ea typeface="Arial"/>
                <a:cs typeface="Arial"/>
                <a:sym typeface="Arial"/>
              </a:defRPr>
            </a:lvl9pPr>
          </a:lstStyle>
          <a:p>
            <a:endParaRPr/>
          </a:p>
        </p:txBody>
      </p:sp>
      <p:sp>
        <p:nvSpPr>
          <p:cNvPr id="44" name="Shape 44"/>
          <p:cNvSpPr txBox="1">
            <a:spLocks noGrp="1"/>
          </p:cNvSpPr>
          <p:nvPr>
            <p:ph type="sldNum" idx="12"/>
          </p:nvPr>
        </p:nvSpPr>
        <p:spPr>
          <a:xfrm>
            <a:off x="6553200" y="4767263"/>
            <a:ext cx="2133600" cy="273844"/>
          </a:xfrm>
          <a:prstGeom prst="rect">
            <a:avLst/>
          </a:prstGeom>
          <a:noFill/>
          <a:ln>
            <a:noFill/>
          </a:ln>
        </p:spPr>
        <p:txBody>
          <a:bodyPr wrap="square" lIns="91425" tIns="45700" rIns="91425" bIns="45700" anchor="ctr" anchorCtr="0">
            <a:noAutofit/>
          </a:bodyPr>
          <a:lstStyle/>
          <a:p>
            <a:pPr algn="r">
              <a:buSzPct val="25000"/>
            </a:pPr>
            <a:fld id="{00000000-1234-1234-1234-123412341234}" type="slidenum">
              <a:rPr lang="en-US" sz="1200">
                <a:solidFill>
                  <a:srgbClr val="888888"/>
                </a:solidFill>
              </a:rPr>
              <a:pPr algn="r">
                <a:buSzPct val="25000"/>
              </a:pPr>
              <a:t>‹#›</a:t>
            </a:fld>
            <a:endParaRPr lang="en-US" sz="1200">
              <a:solidFill>
                <a:srgbClr val="888888"/>
              </a:solidFill>
            </a:endParaRPr>
          </a:p>
        </p:txBody>
      </p:sp>
    </p:spTree>
    <p:extLst>
      <p:ext uri="{BB962C8B-B14F-4D97-AF65-F5344CB8AC3E}">
        <p14:creationId xmlns:p14="http://schemas.microsoft.com/office/powerpoint/2010/main" val="3828233004"/>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45"/>
        <p:cNvGrpSpPr/>
        <p:nvPr/>
      </p:nvGrpSpPr>
      <p:grpSpPr>
        <a:xfrm>
          <a:off x="0" y="0"/>
          <a:ext cx="0" cy="0"/>
          <a:chOff x="0" y="0"/>
          <a:chExt cx="0" cy="0"/>
        </a:xfrm>
      </p:grpSpPr>
      <p:sp>
        <p:nvSpPr>
          <p:cNvPr id="46" name="Shape 46"/>
          <p:cNvSpPr txBox="1">
            <a:spLocks noGrp="1"/>
          </p:cNvSpPr>
          <p:nvPr>
            <p:ph type="title"/>
          </p:nvPr>
        </p:nvSpPr>
        <p:spPr>
          <a:xfrm>
            <a:off x="457200" y="205979"/>
            <a:ext cx="8229600" cy="857250"/>
          </a:xfrm>
          <a:prstGeom prst="rect">
            <a:avLst/>
          </a:prstGeom>
          <a:noFill/>
          <a:ln>
            <a:noFill/>
          </a:ln>
        </p:spPr>
        <p:txBody>
          <a:bodyPr wrap="square" lIns="91425" tIns="91425" rIns="91425" bIns="91425" anchor="ctr" anchorCtr="0"/>
          <a:lstStyle>
            <a:lvl1pPr marL="0" marR="0" lvl="0" indent="0" algn="ctr" rtl="0">
              <a:spcBef>
                <a:spcPts val="0"/>
              </a:spcBef>
              <a:buClr>
                <a:schemeClr val="dk1"/>
              </a:buClr>
              <a:buSzPct val="100000"/>
              <a:buFont typeface="Arial"/>
              <a:buNone/>
              <a:defRPr sz="4400" b="0" i="0" u="none" strike="noStrike" cap="none">
                <a:solidFill>
                  <a:schemeClr val="dk1"/>
                </a:solidFill>
                <a:latin typeface="Arial"/>
                <a:ea typeface="Arial"/>
                <a:cs typeface="Arial"/>
                <a:sym typeface="Arial"/>
              </a:defRPr>
            </a:lvl1pPr>
            <a:lvl2pPr lvl="1" indent="0">
              <a:spcBef>
                <a:spcPts val="0"/>
              </a:spcBef>
              <a:buSzPct val="77777"/>
              <a:buNone/>
              <a:defRPr sz="1800"/>
            </a:lvl2pPr>
            <a:lvl3pPr lvl="2" indent="0">
              <a:spcBef>
                <a:spcPts val="0"/>
              </a:spcBef>
              <a:buSzPct val="77777"/>
              <a:buNone/>
              <a:defRPr sz="1800"/>
            </a:lvl3pPr>
            <a:lvl4pPr lvl="3" indent="0">
              <a:spcBef>
                <a:spcPts val="0"/>
              </a:spcBef>
              <a:buSzPct val="77777"/>
              <a:buNone/>
              <a:defRPr sz="1800"/>
            </a:lvl4pPr>
            <a:lvl5pPr lvl="4" indent="0">
              <a:spcBef>
                <a:spcPts val="0"/>
              </a:spcBef>
              <a:buSzPct val="77777"/>
              <a:buNone/>
              <a:defRPr sz="1800"/>
            </a:lvl5pPr>
            <a:lvl6pPr lvl="5" indent="0">
              <a:spcBef>
                <a:spcPts val="0"/>
              </a:spcBef>
              <a:buSzPct val="77777"/>
              <a:buNone/>
              <a:defRPr sz="1800"/>
            </a:lvl6pPr>
            <a:lvl7pPr lvl="6" indent="0">
              <a:spcBef>
                <a:spcPts val="0"/>
              </a:spcBef>
              <a:buSzPct val="77777"/>
              <a:buNone/>
              <a:defRPr sz="1800"/>
            </a:lvl7pPr>
            <a:lvl8pPr lvl="7" indent="0">
              <a:spcBef>
                <a:spcPts val="0"/>
              </a:spcBef>
              <a:buSzPct val="77777"/>
              <a:buNone/>
              <a:defRPr sz="1800"/>
            </a:lvl8pPr>
            <a:lvl9pPr lvl="8" indent="0">
              <a:spcBef>
                <a:spcPts val="0"/>
              </a:spcBef>
              <a:buSzPct val="77777"/>
              <a:buNone/>
              <a:defRPr sz="1800"/>
            </a:lvl9pPr>
          </a:lstStyle>
          <a:p>
            <a:endParaRPr/>
          </a:p>
        </p:txBody>
      </p:sp>
      <p:sp>
        <p:nvSpPr>
          <p:cNvPr id="47" name="Shape 47"/>
          <p:cNvSpPr txBox="1">
            <a:spLocks noGrp="1"/>
          </p:cNvSpPr>
          <p:nvPr>
            <p:ph type="body" idx="1"/>
          </p:nvPr>
        </p:nvSpPr>
        <p:spPr>
          <a:xfrm>
            <a:off x="457200" y="1151335"/>
            <a:ext cx="4040188" cy="479822"/>
          </a:xfrm>
          <a:prstGeom prst="rect">
            <a:avLst/>
          </a:prstGeom>
          <a:noFill/>
          <a:ln>
            <a:noFill/>
          </a:ln>
        </p:spPr>
        <p:txBody>
          <a:bodyPr wrap="square" lIns="91425" tIns="91425" rIns="91425" bIns="91425" anchor="b" anchorCtr="0"/>
          <a:lstStyle>
            <a:lvl1pPr marL="0" marR="0" lvl="0" indent="0" algn="l" rtl="0">
              <a:spcBef>
                <a:spcPts val="480"/>
              </a:spcBef>
              <a:buClr>
                <a:schemeClr val="dk1"/>
              </a:buClr>
              <a:buSzPct val="100000"/>
              <a:buFont typeface="Arial"/>
              <a:buNone/>
              <a:defRPr sz="2400" b="1" i="0" u="none" strike="noStrike" cap="none">
                <a:solidFill>
                  <a:schemeClr val="dk1"/>
                </a:solidFill>
                <a:latin typeface="Arial"/>
                <a:ea typeface="Arial"/>
                <a:cs typeface="Arial"/>
                <a:sym typeface="Arial"/>
              </a:defRPr>
            </a:lvl1pPr>
            <a:lvl2pPr marL="457200" marR="0" lvl="1" indent="0" algn="l" rtl="0">
              <a:spcBef>
                <a:spcPts val="400"/>
              </a:spcBef>
              <a:buClr>
                <a:schemeClr val="dk1"/>
              </a:buClr>
              <a:buSzPct val="100000"/>
              <a:buFont typeface="Arial"/>
              <a:buNone/>
              <a:defRPr sz="2000" b="1" i="0" u="none" strike="noStrike" cap="none">
                <a:solidFill>
                  <a:schemeClr val="dk1"/>
                </a:solidFill>
                <a:latin typeface="Arial"/>
                <a:ea typeface="Arial"/>
                <a:cs typeface="Arial"/>
                <a:sym typeface="Arial"/>
              </a:defRPr>
            </a:lvl2pPr>
            <a:lvl3pPr marL="914400" marR="0" lvl="2" indent="0" algn="l" rtl="0">
              <a:spcBef>
                <a:spcPts val="360"/>
              </a:spcBef>
              <a:buClr>
                <a:schemeClr val="dk1"/>
              </a:buClr>
              <a:buSzPct val="100000"/>
              <a:buFont typeface="Arial"/>
              <a:buNone/>
              <a:defRPr sz="1800" b="1" i="0" u="none" strike="noStrike" cap="none">
                <a:solidFill>
                  <a:schemeClr val="dk1"/>
                </a:solidFill>
                <a:latin typeface="Arial"/>
                <a:ea typeface="Arial"/>
                <a:cs typeface="Arial"/>
                <a:sym typeface="Arial"/>
              </a:defRPr>
            </a:lvl3pPr>
            <a:lvl4pPr marL="1371600" marR="0" lvl="3" indent="0" algn="l" rtl="0">
              <a:spcBef>
                <a:spcPts val="320"/>
              </a:spcBef>
              <a:buClr>
                <a:schemeClr val="dk1"/>
              </a:buClr>
              <a:buSzPct val="100000"/>
              <a:buFont typeface="Arial"/>
              <a:buNone/>
              <a:defRPr sz="1600" b="1" i="0" u="none" strike="noStrike" cap="none">
                <a:solidFill>
                  <a:schemeClr val="dk1"/>
                </a:solidFill>
                <a:latin typeface="Arial"/>
                <a:ea typeface="Arial"/>
                <a:cs typeface="Arial"/>
                <a:sym typeface="Arial"/>
              </a:defRPr>
            </a:lvl4pPr>
            <a:lvl5pPr marL="1828800" marR="0" lvl="4" indent="0" algn="l" rtl="0">
              <a:spcBef>
                <a:spcPts val="320"/>
              </a:spcBef>
              <a:buClr>
                <a:schemeClr val="dk1"/>
              </a:buClr>
              <a:buSzPct val="100000"/>
              <a:buFont typeface="Arial"/>
              <a:buNone/>
              <a:defRPr sz="1600" b="1" i="0" u="none" strike="noStrike" cap="none">
                <a:solidFill>
                  <a:schemeClr val="dk1"/>
                </a:solidFill>
                <a:latin typeface="Arial"/>
                <a:ea typeface="Arial"/>
                <a:cs typeface="Arial"/>
                <a:sym typeface="Arial"/>
              </a:defRPr>
            </a:lvl5pPr>
            <a:lvl6pPr marL="2286000" marR="0" lvl="5" indent="0" algn="l" rtl="0">
              <a:spcBef>
                <a:spcPts val="320"/>
              </a:spcBef>
              <a:buClr>
                <a:schemeClr val="dk1"/>
              </a:buClr>
              <a:buSzPct val="100000"/>
              <a:buFont typeface="Arial"/>
              <a:buNone/>
              <a:defRPr sz="1600" b="1" i="0" u="none" strike="noStrike" cap="none">
                <a:solidFill>
                  <a:schemeClr val="dk1"/>
                </a:solidFill>
                <a:latin typeface="Arial"/>
                <a:ea typeface="Arial"/>
                <a:cs typeface="Arial"/>
                <a:sym typeface="Arial"/>
              </a:defRPr>
            </a:lvl6pPr>
            <a:lvl7pPr marL="2743200" marR="0" lvl="6" indent="0" algn="l" rtl="0">
              <a:spcBef>
                <a:spcPts val="320"/>
              </a:spcBef>
              <a:buClr>
                <a:schemeClr val="dk1"/>
              </a:buClr>
              <a:buSzPct val="100000"/>
              <a:buFont typeface="Arial"/>
              <a:buNone/>
              <a:defRPr sz="1600" b="1" i="0" u="none" strike="noStrike" cap="none">
                <a:solidFill>
                  <a:schemeClr val="dk1"/>
                </a:solidFill>
                <a:latin typeface="Arial"/>
                <a:ea typeface="Arial"/>
                <a:cs typeface="Arial"/>
                <a:sym typeface="Arial"/>
              </a:defRPr>
            </a:lvl7pPr>
            <a:lvl8pPr marL="3200400" marR="0" lvl="7" indent="0" algn="l" rtl="0">
              <a:spcBef>
                <a:spcPts val="320"/>
              </a:spcBef>
              <a:buClr>
                <a:schemeClr val="dk1"/>
              </a:buClr>
              <a:buSzPct val="100000"/>
              <a:buFont typeface="Arial"/>
              <a:buNone/>
              <a:defRPr sz="1600" b="1" i="0" u="none" strike="noStrike" cap="none">
                <a:solidFill>
                  <a:schemeClr val="dk1"/>
                </a:solidFill>
                <a:latin typeface="Arial"/>
                <a:ea typeface="Arial"/>
                <a:cs typeface="Arial"/>
                <a:sym typeface="Arial"/>
              </a:defRPr>
            </a:lvl8pPr>
            <a:lvl9pPr marL="3657600" marR="0" lvl="8" indent="0" algn="l" rtl="0">
              <a:spcBef>
                <a:spcPts val="320"/>
              </a:spcBef>
              <a:buClr>
                <a:schemeClr val="dk1"/>
              </a:buClr>
              <a:buSzPct val="100000"/>
              <a:buFont typeface="Arial"/>
              <a:buNone/>
              <a:defRPr sz="1600" b="1" i="0" u="none" strike="noStrike" cap="none">
                <a:solidFill>
                  <a:schemeClr val="dk1"/>
                </a:solidFill>
                <a:latin typeface="Arial"/>
                <a:ea typeface="Arial"/>
                <a:cs typeface="Arial"/>
                <a:sym typeface="Arial"/>
              </a:defRPr>
            </a:lvl9pPr>
          </a:lstStyle>
          <a:p>
            <a:endParaRPr/>
          </a:p>
        </p:txBody>
      </p:sp>
      <p:sp>
        <p:nvSpPr>
          <p:cNvPr id="48" name="Shape 48"/>
          <p:cNvSpPr txBox="1">
            <a:spLocks noGrp="1"/>
          </p:cNvSpPr>
          <p:nvPr>
            <p:ph type="body" idx="2"/>
          </p:nvPr>
        </p:nvSpPr>
        <p:spPr>
          <a:xfrm>
            <a:off x="457200" y="1631156"/>
            <a:ext cx="4040188" cy="2963466"/>
          </a:xfrm>
          <a:prstGeom prst="rect">
            <a:avLst/>
          </a:prstGeom>
          <a:noFill/>
          <a:ln>
            <a:noFill/>
          </a:ln>
        </p:spPr>
        <p:txBody>
          <a:bodyPr wrap="square" lIns="91425" tIns="91425" rIns="91425" bIns="91425" anchor="t" anchorCtr="0"/>
          <a:lstStyle>
            <a:lvl1pPr marL="342900" marR="0" lvl="0" indent="-190500" algn="l" rtl="0">
              <a:spcBef>
                <a:spcPts val="480"/>
              </a:spcBef>
              <a:buClr>
                <a:schemeClr val="dk1"/>
              </a:buClr>
              <a:buSzPct val="100000"/>
              <a:buFont typeface="Arial"/>
              <a:buChar char="•"/>
              <a:defRPr sz="2400" b="0" i="0" u="none" strike="noStrike" cap="none">
                <a:solidFill>
                  <a:schemeClr val="dk1"/>
                </a:solidFill>
                <a:latin typeface="Arial"/>
                <a:ea typeface="Arial"/>
                <a:cs typeface="Arial"/>
                <a:sym typeface="Arial"/>
              </a:defRPr>
            </a:lvl1pPr>
            <a:lvl2pPr marL="742950" marR="0" lvl="1" indent="-15875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2pPr>
            <a:lvl3pPr marL="1143000" marR="0" lvl="2" indent="-114300" algn="l" rtl="0">
              <a:spcBef>
                <a:spcPts val="360"/>
              </a:spcBef>
              <a:buClr>
                <a:schemeClr val="dk1"/>
              </a:buClr>
              <a:buSzPct val="100000"/>
              <a:buFont typeface="Arial"/>
              <a:buChar char="•"/>
              <a:defRPr sz="1800" b="0" i="0" u="none" strike="noStrike" cap="none">
                <a:solidFill>
                  <a:schemeClr val="dk1"/>
                </a:solidFill>
                <a:latin typeface="Arial"/>
                <a:ea typeface="Arial"/>
                <a:cs typeface="Arial"/>
                <a:sym typeface="Arial"/>
              </a:defRPr>
            </a:lvl3pPr>
            <a:lvl4pPr marL="1600200" marR="0" lvl="3" indent="-127000" algn="l" rtl="0">
              <a:spcBef>
                <a:spcPts val="320"/>
              </a:spcBef>
              <a:buClr>
                <a:schemeClr val="dk1"/>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320"/>
              </a:spcBef>
              <a:buClr>
                <a:schemeClr val="dk1"/>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20"/>
              </a:spcBef>
              <a:buClr>
                <a:schemeClr val="dk1"/>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20"/>
              </a:spcBef>
              <a:buClr>
                <a:schemeClr val="dk1"/>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20"/>
              </a:spcBef>
              <a:buClr>
                <a:schemeClr val="dk1"/>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20"/>
              </a:spcBef>
              <a:buClr>
                <a:schemeClr val="dk1"/>
              </a:buClr>
              <a:buSzPct val="1000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49" name="Shape 49"/>
          <p:cNvSpPr txBox="1">
            <a:spLocks noGrp="1"/>
          </p:cNvSpPr>
          <p:nvPr>
            <p:ph type="body" idx="3"/>
          </p:nvPr>
        </p:nvSpPr>
        <p:spPr>
          <a:xfrm>
            <a:off x="4645026" y="1151335"/>
            <a:ext cx="4041775" cy="479822"/>
          </a:xfrm>
          <a:prstGeom prst="rect">
            <a:avLst/>
          </a:prstGeom>
          <a:noFill/>
          <a:ln>
            <a:noFill/>
          </a:ln>
        </p:spPr>
        <p:txBody>
          <a:bodyPr wrap="square" lIns="91425" tIns="91425" rIns="91425" bIns="91425" anchor="b" anchorCtr="0"/>
          <a:lstStyle>
            <a:lvl1pPr marL="0" marR="0" lvl="0" indent="0" algn="l" rtl="0">
              <a:spcBef>
                <a:spcPts val="480"/>
              </a:spcBef>
              <a:buClr>
                <a:schemeClr val="dk1"/>
              </a:buClr>
              <a:buSzPct val="100000"/>
              <a:buFont typeface="Arial"/>
              <a:buNone/>
              <a:defRPr sz="2400" b="1" i="0" u="none" strike="noStrike" cap="none">
                <a:solidFill>
                  <a:schemeClr val="dk1"/>
                </a:solidFill>
                <a:latin typeface="Arial"/>
                <a:ea typeface="Arial"/>
                <a:cs typeface="Arial"/>
                <a:sym typeface="Arial"/>
              </a:defRPr>
            </a:lvl1pPr>
            <a:lvl2pPr marL="457200" marR="0" lvl="1" indent="0" algn="l" rtl="0">
              <a:spcBef>
                <a:spcPts val="400"/>
              </a:spcBef>
              <a:buClr>
                <a:schemeClr val="dk1"/>
              </a:buClr>
              <a:buSzPct val="100000"/>
              <a:buFont typeface="Arial"/>
              <a:buNone/>
              <a:defRPr sz="2000" b="1" i="0" u="none" strike="noStrike" cap="none">
                <a:solidFill>
                  <a:schemeClr val="dk1"/>
                </a:solidFill>
                <a:latin typeface="Arial"/>
                <a:ea typeface="Arial"/>
                <a:cs typeface="Arial"/>
                <a:sym typeface="Arial"/>
              </a:defRPr>
            </a:lvl2pPr>
            <a:lvl3pPr marL="914400" marR="0" lvl="2" indent="0" algn="l" rtl="0">
              <a:spcBef>
                <a:spcPts val="360"/>
              </a:spcBef>
              <a:buClr>
                <a:schemeClr val="dk1"/>
              </a:buClr>
              <a:buSzPct val="100000"/>
              <a:buFont typeface="Arial"/>
              <a:buNone/>
              <a:defRPr sz="1800" b="1" i="0" u="none" strike="noStrike" cap="none">
                <a:solidFill>
                  <a:schemeClr val="dk1"/>
                </a:solidFill>
                <a:latin typeface="Arial"/>
                <a:ea typeface="Arial"/>
                <a:cs typeface="Arial"/>
                <a:sym typeface="Arial"/>
              </a:defRPr>
            </a:lvl3pPr>
            <a:lvl4pPr marL="1371600" marR="0" lvl="3" indent="0" algn="l" rtl="0">
              <a:spcBef>
                <a:spcPts val="320"/>
              </a:spcBef>
              <a:buClr>
                <a:schemeClr val="dk1"/>
              </a:buClr>
              <a:buSzPct val="100000"/>
              <a:buFont typeface="Arial"/>
              <a:buNone/>
              <a:defRPr sz="1600" b="1" i="0" u="none" strike="noStrike" cap="none">
                <a:solidFill>
                  <a:schemeClr val="dk1"/>
                </a:solidFill>
                <a:latin typeface="Arial"/>
                <a:ea typeface="Arial"/>
                <a:cs typeface="Arial"/>
                <a:sym typeface="Arial"/>
              </a:defRPr>
            </a:lvl4pPr>
            <a:lvl5pPr marL="1828800" marR="0" lvl="4" indent="0" algn="l" rtl="0">
              <a:spcBef>
                <a:spcPts val="320"/>
              </a:spcBef>
              <a:buClr>
                <a:schemeClr val="dk1"/>
              </a:buClr>
              <a:buSzPct val="100000"/>
              <a:buFont typeface="Arial"/>
              <a:buNone/>
              <a:defRPr sz="1600" b="1" i="0" u="none" strike="noStrike" cap="none">
                <a:solidFill>
                  <a:schemeClr val="dk1"/>
                </a:solidFill>
                <a:latin typeface="Arial"/>
                <a:ea typeface="Arial"/>
                <a:cs typeface="Arial"/>
                <a:sym typeface="Arial"/>
              </a:defRPr>
            </a:lvl5pPr>
            <a:lvl6pPr marL="2286000" marR="0" lvl="5" indent="0" algn="l" rtl="0">
              <a:spcBef>
                <a:spcPts val="320"/>
              </a:spcBef>
              <a:buClr>
                <a:schemeClr val="dk1"/>
              </a:buClr>
              <a:buSzPct val="100000"/>
              <a:buFont typeface="Arial"/>
              <a:buNone/>
              <a:defRPr sz="1600" b="1" i="0" u="none" strike="noStrike" cap="none">
                <a:solidFill>
                  <a:schemeClr val="dk1"/>
                </a:solidFill>
                <a:latin typeface="Arial"/>
                <a:ea typeface="Arial"/>
                <a:cs typeface="Arial"/>
                <a:sym typeface="Arial"/>
              </a:defRPr>
            </a:lvl6pPr>
            <a:lvl7pPr marL="2743200" marR="0" lvl="6" indent="0" algn="l" rtl="0">
              <a:spcBef>
                <a:spcPts val="320"/>
              </a:spcBef>
              <a:buClr>
                <a:schemeClr val="dk1"/>
              </a:buClr>
              <a:buSzPct val="100000"/>
              <a:buFont typeface="Arial"/>
              <a:buNone/>
              <a:defRPr sz="1600" b="1" i="0" u="none" strike="noStrike" cap="none">
                <a:solidFill>
                  <a:schemeClr val="dk1"/>
                </a:solidFill>
                <a:latin typeface="Arial"/>
                <a:ea typeface="Arial"/>
                <a:cs typeface="Arial"/>
                <a:sym typeface="Arial"/>
              </a:defRPr>
            </a:lvl7pPr>
            <a:lvl8pPr marL="3200400" marR="0" lvl="7" indent="0" algn="l" rtl="0">
              <a:spcBef>
                <a:spcPts val="320"/>
              </a:spcBef>
              <a:buClr>
                <a:schemeClr val="dk1"/>
              </a:buClr>
              <a:buSzPct val="100000"/>
              <a:buFont typeface="Arial"/>
              <a:buNone/>
              <a:defRPr sz="1600" b="1" i="0" u="none" strike="noStrike" cap="none">
                <a:solidFill>
                  <a:schemeClr val="dk1"/>
                </a:solidFill>
                <a:latin typeface="Arial"/>
                <a:ea typeface="Arial"/>
                <a:cs typeface="Arial"/>
                <a:sym typeface="Arial"/>
              </a:defRPr>
            </a:lvl8pPr>
            <a:lvl9pPr marL="3657600" marR="0" lvl="8" indent="0" algn="l" rtl="0">
              <a:spcBef>
                <a:spcPts val="320"/>
              </a:spcBef>
              <a:buClr>
                <a:schemeClr val="dk1"/>
              </a:buClr>
              <a:buSzPct val="100000"/>
              <a:buFont typeface="Arial"/>
              <a:buNone/>
              <a:defRPr sz="1600" b="1" i="0" u="none" strike="noStrike" cap="none">
                <a:solidFill>
                  <a:schemeClr val="dk1"/>
                </a:solidFill>
                <a:latin typeface="Arial"/>
                <a:ea typeface="Arial"/>
                <a:cs typeface="Arial"/>
                <a:sym typeface="Arial"/>
              </a:defRPr>
            </a:lvl9pPr>
          </a:lstStyle>
          <a:p>
            <a:endParaRPr/>
          </a:p>
        </p:txBody>
      </p:sp>
      <p:sp>
        <p:nvSpPr>
          <p:cNvPr id="50" name="Shape 50"/>
          <p:cNvSpPr txBox="1">
            <a:spLocks noGrp="1"/>
          </p:cNvSpPr>
          <p:nvPr>
            <p:ph type="body" idx="4"/>
          </p:nvPr>
        </p:nvSpPr>
        <p:spPr>
          <a:xfrm>
            <a:off x="4645026" y="1631156"/>
            <a:ext cx="4041775" cy="2963466"/>
          </a:xfrm>
          <a:prstGeom prst="rect">
            <a:avLst/>
          </a:prstGeom>
          <a:noFill/>
          <a:ln>
            <a:noFill/>
          </a:ln>
        </p:spPr>
        <p:txBody>
          <a:bodyPr wrap="square" lIns="91425" tIns="91425" rIns="91425" bIns="91425" anchor="t" anchorCtr="0"/>
          <a:lstStyle>
            <a:lvl1pPr marL="342900" marR="0" lvl="0" indent="-190500" algn="l" rtl="0">
              <a:spcBef>
                <a:spcPts val="480"/>
              </a:spcBef>
              <a:buClr>
                <a:schemeClr val="dk1"/>
              </a:buClr>
              <a:buSzPct val="100000"/>
              <a:buFont typeface="Arial"/>
              <a:buChar char="•"/>
              <a:defRPr sz="2400" b="0" i="0" u="none" strike="noStrike" cap="none">
                <a:solidFill>
                  <a:schemeClr val="dk1"/>
                </a:solidFill>
                <a:latin typeface="Arial"/>
                <a:ea typeface="Arial"/>
                <a:cs typeface="Arial"/>
                <a:sym typeface="Arial"/>
              </a:defRPr>
            </a:lvl1pPr>
            <a:lvl2pPr marL="742950" marR="0" lvl="1" indent="-15875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2pPr>
            <a:lvl3pPr marL="1143000" marR="0" lvl="2" indent="-114300" algn="l" rtl="0">
              <a:spcBef>
                <a:spcPts val="360"/>
              </a:spcBef>
              <a:buClr>
                <a:schemeClr val="dk1"/>
              </a:buClr>
              <a:buSzPct val="100000"/>
              <a:buFont typeface="Arial"/>
              <a:buChar char="•"/>
              <a:defRPr sz="1800" b="0" i="0" u="none" strike="noStrike" cap="none">
                <a:solidFill>
                  <a:schemeClr val="dk1"/>
                </a:solidFill>
                <a:latin typeface="Arial"/>
                <a:ea typeface="Arial"/>
                <a:cs typeface="Arial"/>
                <a:sym typeface="Arial"/>
              </a:defRPr>
            </a:lvl3pPr>
            <a:lvl4pPr marL="1600200" marR="0" lvl="3" indent="-127000" algn="l" rtl="0">
              <a:spcBef>
                <a:spcPts val="320"/>
              </a:spcBef>
              <a:buClr>
                <a:schemeClr val="dk1"/>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320"/>
              </a:spcBef>
              <a:buClr>
                <a:schemeClr val="dk1"/>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20"/>
              </a:spcBef>
              <a:buClr>
                <a:schemeClr val="dk1"/>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20"/>
              </a:spcBef>
              <a:buClr>
                <a:schemeClr val="dk1"/>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20"/>
              </a:spcBef>
              <a:buClr>
                <a:schemeClr val="dk1"/>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20"/>
              </a:spcBef>
              <a:buClr>
                <a:schemeClr val="dk1"/>
              </a:buClr>
              <a:buSzPct val="1000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51" name="Shape 51"/>
          <p:cNvSpPr txBox="1">
            <a:spLocks noGrp="1"/>
          </p:cNvSpPr>
          <p:nvPr>
            <p:ph type="dt" idx="10"/>
          </p:nvPr>
        </p:nvSpPr>
        <p:spPr>
          <a:xfrm>
            <a:off x="457200" y="4767263"/>
            <a:ext cx="2133600" cy="273844"/>
          </a:xfrm>
          <a:prstGeom prst="rect">
            <a:avLst/>
          </a:prstGeom>
          <a:noFill/>
          <a:ln>
            <a:noFill/>
          </a:ln>
        </p:spPr>
        <p:txBody>
          <a:bodyPr wrap="square" lIns="91425" tIns="91425" rIns="91425" bIns="91425" anchor="ctr" anchorCtr="0"/>
          <a:lstStyle>
            <a:lvl1pPr marL="0" marR="0" lvl="0" indent="0" algn="l" rtl="0">
              <a:spcBef>
                <a:spcPts val="0"/>
              </a:spcBef>
              <a:buSzPct val="116666"/>
              <a:buNone/>
              <a:defRPr sz="1200">
                <a:solidFill>
                  <a:srgbClr val="888888"/>
                </a:solidFill>
                <a:latin typeface="Arial"/>
                <a:ea typeface="Arial"/>
                <a:cs typeface="Arial"/>
                <a:sym typeface="Arial"/>
              </a:defRPr>
            </a:lvl1pPr>
            <a:lvl2pPr marL="457200" marR="0" lvl="1" indent="0" algn="l" rtl="0">
              <a:spcBef>
                <a:spcPts val="0"/>
              </a:spcBef>
              <a:buSzPct val="77777"/>
              <a:buNone/>
              <a:defRPr sz="1800" b="0" i="0" u="none" strike="noStrike" cap="none">
                <a:solidFill>
                  <a:schemeClr val="dk1"/>
                </a:solidFill>
                <a:latin typeface="Arial"/>
                <a:ea typeface="Arial"/>
                <a:cs typeface="Arial"/>
                <a:sym typeface="Arial"/>
              </a:defRPr>
            </a:lvl2pPr>
            <a:lvl3pPr marL="914400" marR="0" lvl="2" indent="0" algn="l" rtl="0">
              <a:spcBef>
                <a:spcPts val="0"/>
              </a:spcBef>
              <a:buSzPct val="77777"/>
              <a:buNone/>
              <a:defRPr sz="1800" b="0" i="0" u="none" strike="noStrike" cap="none">
                <a:solidFill>
                  <a:schemeClr val="dk1"/>
                </a:solidFill>
                <a:latin typeface="Arial"/>
                <a:ea typeface="Arial"/>
                <a:cs typeface="Arial"/>
                <a:sym typeface="Arial"/>
              </a:defRPr>
            </a:lvl3pPr>
            <a:lvl4pPr marL="1371600" marR="0" lvl="3" indent="0" algn="l" rtl="0">
              <a:spcBef>
                <a:spcPts val="0"/>
              </a:spcBef>
              <a:buSzPct val="77777"/>
              <a:buNone/>
              <a:defRPr sz="1800" b="0" i="0" u="none" strike="noStrike" cap="none">
                <a:solidFill>
                  <a:schemeClr val="dk1"/>
                </a:solidFill>
                <a:latin typeface="Arial"/>
                <a:ea typeface="Arial"/>
                <a:cs typeface="Arial"/>
                <a:sym typeface="Arial"/>
              </a:defRPr>
            </a:lvl4pPr>
            <a:lvl5pPr marL="1828800" marR="0" lvl="4" indent="0" algn="l" rtl="0">
              <a:spcBef>
                <a:spcPts val="0"/>
              </a:spcBef>
              <a:buSzPct val="77777"/>
              <a:buNone/>
              <a:defRPr sz="1800" b="0" i="0" u="none" strike="noStrike" cap="none">
                <a:solidFill>
                  <a:schemeClr val="dk1"/>
                </a:solidFill>
                <a:latin typeface="Arial"/>
                <a:ea typeface="Arial"/>
                <a:cs typeface="Arial"/>
                <a:sym typeface="Arial"/>
              </a:defRPr>
            </a:lvl5pPr>
            <a:lvl6pPr marL="2286000" marR="0" lvl="5" indent="0" algn="l" rtl="0">
              <a:spcBef>
                <a:spcPts val="0"/>
              </a:spcBef>
              <a:buSzPct val="77777"/>
              <a:buNone/>
              <a:defRPr sz="1800" b="0" i="0" u="none" strike="noStrike" cap="none">
                <a:solidFill>
                  <a:schemeClr val="dk1"/>
                </a:solidFill>
                <a:latin typeface="Arial"/>
                <a:ea typeface="Arial"/>
                <a:cs typeface="Arial"/>
                <a:sym typeface="Arial"/>
              </a:defRPr>
            </a:lvl6pPr>
            <a:lvl7pPr marL="2743200" marR="0" lvl="6" indent="0" algn="l" rtl="0">
              <a:spcBef>
                <a:spcPts val="0"/>
              </a:spcBef>
              <a:buSzPct val="77777"/>
              <a:buNone/>
              <a:defRPr sz="1800" b="0" i="0" u="none" strike="noStrike" cap="none">
                <a:solidFill>
                  <a:schemeClr val="dk1"/>
                </a:solidFill>
                <a:latin typeface="Arial"/>
                <a:ea typeface="Arial"/>
                <a:cs typeface="Arial"/>
                <a:sym typeface="Arial"/>
              </a:defRPr>
            </a:lvl7pPr>
            <a:lvl8pPr marL="3200400" marR="0" lvl="7" indent="0" algn="l" rtl="0">
              <a:spcBef>
                <a:spcPts val="0"/>
              </a:spcBef>
              <a:buSzPct val="77777"/>
              <a:buNone/>
              <a:defRPr sz="1800" b="0" i="0" u="none" strike="noStrike" cap="none">
                <a:solidFill>
                  <a:schemeClr val="dk1"/>
                </a:solidFill>
                <a:latin typeface="Arial"/>
                <a:ea typeface="Arial"/>
                <a:cs typeface="Arial"/>
                <a:sym typeface="Arial"/>
              </a:defRPr>
            </a:lvl8pPr>
            <a:lvl9pPr marL="3657600" marR="0" lvl="8" indent="0" algn="l" rtl="0">
              <a:spcBef>
                <a:spcPts val="0"/>
              </a:spcBef>
              <a:buSzPct val="77777"/>
              <a:buNone/>
              <a:defRPr sz="1800" b="0" i="0" u="none" strike="noStrike" cap="none">
                <a:solidFill>
                  <a:schemeClr val="dk1"/>
                </a:solidFill>
                <a:latin typeface="Arial"/>
                <a:ea typeface="Arial"/>
                <a:cs typeface="Arial"/>
                <a:sym typeface="Arial"/>
              </a:defRPr>
            </a:lvl9pPr>
          </a:lstStyle>
          <a:p>
            <a:endParaRPr/>
          </a:p>
        </p:txBody>
      </p:sp>
      <p:sp>
        <p:nvSpPr>
          <p:cNvPr id="52" name="Shape 52"/>
          <p:cNvSpPr txBox="1">
            <a:spLocks noGrp="1"/>
          </p:cNvSpPr>
          <p:nvPr>
            <p:ph type="ftr" idx="11"/>
          </p:nvPr>
        </p:nvSpPr>
        <p:spPr>
          <a:xfrm>
            <a:off x="3124200" y="4767263"/>
            <a:ext cx="2895600" cy="273844"/>
          </a:xfrm>
          <a:prstGeom prst="rect">
            <a:avLst/>
          </a:prstGeom>
          <a:noFill/>
          <a:ln>
            <a:noFill/>
          </a:ln>
        </p:spPr>
        <p:txBody>
          <a:bodyPr wrap="square" lIns="91425" tIns="91425" rIns="91425" bIns="91425" anchor="ctr" anchorCtr="0"/>
          <a:lstStyle>
            <a:lvl1pPr marL="0" marR="0" lvl="0" indent="0" algn="ctr" rtl="0">
              <a:spcBef>
                <a:spcPts val="0"/>
              </a:spcBef>
              <a:buSzPct val="116666"/>
              <a:buNone/>
              <a:defRPr sz="1200">
                <a:solidFill>
                  <a:srgbClr val="888888"/>
                </a:solidFill>
                <a:latin typeface="Arial"/>
                <a:ea typeface="Arial"/>
                <a:cs typeface="Arial"/>
                <a:sym typeface="Arial"/>
              </a:defRPr>
            </a:lvl1pPr>
            <a:lvl2pPr marL="457200" marR="0" lvl="1" indent="0" algn="l" rtl="0">
              <a:spcBef>
                <a:spcPts val="0"/>
              </a:spcBef>
              <a:buSzPct val="77777"/>
              <a:buNone/>
              <a:defRPr sz="1800" b="0" i="0" u="none" strike="noStrike" cap="none">
                <a:solidFill>
                  <a:schemeClr val="dk1"/>
                </a:solidFill>
                <a:latin typeface="Arial"/>
                <a:ea typeface="Arial"/>
                <a:cs typeface="Arial"/>
                <a:sym typeface="Arial"/>
              </a:defRPr>
            </a:lvl2pPr>
            <a:lvl3pPr marL="914400" marR="0" lvl="2" indent="0" algn="l" rtl="0">
              <a:spcBef>
                <a:spcPts val="0"/>
              </a:spcBef>
              <a:buSzPct val="77777"/>
              <a:buNone/>
              <a:defRPr sz="1800" b="0" i="0" u="none" strike="noStrike" cap="none">
                <a:solidFill>
                  <a:schemeClr val="dk1"/>
                </a:solidFill>
                <a:latin typeface="Arial"/>
                <a:ea typeface="Arial"/>
                <a:cs typeface="Arial"/>
                <a:sym typeface="Arial"/>
              </a:defRPr>
            </a:lvl3pPr>
            <a:lvl4pPr marL="1371600" marR="0" lvl="3" indent="0" algn="l" rtl="0">
              <a:spcBef>
                <a:spcPts val="0"/>
              </a:spcBef>
              <a:buSzPct val="77777"/>
              <a:buNone/>
              <a:defRPr sz="1800" b="0" i="0" u="none" strike="noStrike" cap="none">
                <a:solidFill>
                  <a:schemeClr val="dk1"/>
                </a:solidFill>
                <a:latin typeface="Arial"/>
                <a:ea typeface="Arial"/>
                <a:cs typeface="Arial"/>
                <a:sym typeface="Arial"/>
              </a:defRPr>
            </a:lvl4pPr>
            <a:lvl5pPr marL="1828800" marR="0" lvl="4" indent="0" algn="l" rtl="0">
              <a:spcBef>
                <a:spcPts val="0"/>
              </a:spcBef>
              <a:buSzPct val="77777"/>
              <a:buNone/>
              <a:defRPr sz="1800" b="0" i="0" u="none" strike="noStrike" cap="none">
                <a:solidFill>
                  <a:schemeClr val="dk1"/>
                </a:solidFill>
                <a:latin typeface="Arial"/>
                <a:ea typeface="Arial"/>
                <a:cs typeface="Arial"/>
                <a:sym typeface="Arial"/>
              </a:defRPr>
            </a:lvl5pPr>
            <a:lvl6pPr marL="2286000" marR="0" lvl="5" indent="0" algn="l" rtl="0">
              <a:spcBef>
                <a:spcPts val="0"/>
              </a:spcBef>
              <a:buSzPct val="77777"/>
              <a:buNone/>
              <a:defRPr sz="1800" b="0" i="0" u="none" strike="noStrike" cap="none">
                <a:solidFill>
                  <a:schemeClr val="dk1"/>
                </a:solidFill>
                <a:latin typeface="Arial"/>
                <a:ea typeface="Arial"/>
                <a:cs typeface="Arial"/>
                <a:sym typeface="Arial"/>
              </a:defRPr>
            </a:lvl6pPr>
            <a:lvl7pPr marL="2743200" marR="0" lvl="6" indent="0" algn="l" rtl="0">
              <a:spcBef>
                <a:spcPts val="0"/>
              </a:spcBef>
              <a:buSzPct val="77777"/>
              <a:buNone/>
              <a:defRPr sz="1800" b="0" i="0" u="none" strike="noStrike" cap="none">
                <a:solidFill>
                  <a:schemeClr val="dk1"/>
                </a:solidFill>
                <a:latin typeface="Arial"/>
                <a:ea typeface="Arial"/>
                <a:cs typeface="Arial"/>
                <a:sym typeface="Arial"/>
              </a:defRPr>
            </a:lvl7pPr>
            <a:lvl8pPr marL="3200400" marR="0" lvl="7" indent="0" algn="l" rtl="0">
              <a:spcBef>
                <a:spcPts val="0"/>
              </a:spcBef>
              <a:buSzPct val="77777"/>
              <a:buNone/>
              <a:defRPr sz="1800" b="0" i="0" u="none" strike="noStrike" cap="none">
                <a:solidFill>
                  <a:schemeClr val="dk1"/>
                </a:solidFill>
                <a:latin typeface="Arial"/>
                <a:ea typeface="Arial"/>
                <a:cs typeface="Arial"/>
                <a:sym typeface="Arial"/>
              </a:defRPr>
            </a:lvl8pPr>
            <a:lvl9pPr marL="3657600" marR="0" lvl="8" indent="0" algn="l" rtl="0">
              <a:spcBef>
                <a:spcPts val="0"/>
              </a:spcBef>
              <a:buSzPct val="77777"/>
              <a:buNone/>
              <a:defRPr sz="1800" b="0" i="0" u="none" strike="noStrike" cap="none">
                <a:solidFill>
                  <a:schemeClr val="dk1"/>
                </a:solidFill>
                <a:latin typeface="Arial"/>
                <a:ea typeface="Arial"/>
                <a:cs typeface="Arial"/>
                <a:sym typeface="Arial"/>
              </a:defRPr>
            </a:lvl9pPr>
          </a:lstStyle>
          <a:p>
            <a:endParaRPr/>
          </a:p>
        </p:txBody>
      </p:sp>
      <p:sp>
        <p:nvSpPr>
          <p:cNvPr id="53" name="Shape 53"/>
          <p:cNvSpPr txBox="1">
            <a:spLocks noGrp="1"/>
          </p:cNvSpPr>
          <p:nvPr>
            <p:ph type="sldNum" idx="12"/>
          </p:nvPr>
        </p:nvSpPr>
        <p:spPr>
          <a:xfrm>
            <a:off x="6553200" y="4767263"/>
            <a:ext cx="2133600" cy="273844"/>
          </a:xfrm>
          <a:prstGeom prst="rect">
            <a:avLst/>
          </a:prstGeom>
          <a:noFill/>
          <a:ln>
            <a:noFill/>
          </a:ln>
        </p:spPr>
        <p:txBody>
          <a:bodyPr wrap="square" lIns="91425" tIns="45700" rIns="91425" bIns="45700" anchor="ctr" anchorCtr="0">
            <a:noAutofit/>
          </a:bodyPr>
          <a:lstStyle/>
          <a:p>
            <a:pPr algn="r">
              <a:buSzPct val="25000"/>
            </a:pPr>
            <a:fld id="{00000000-1234-1234-1234-123412341234}" type="slidenum">
              <a:rPr lang="en-US" sz="1200">
                <a:solidFill>
                  <a:srgbClr val="888888"/>
                </a:solidFill>
              </a:rPr>
              <a:pPr algn="r">
                <a:buSzPct val="25000"/>
              </a:pPr>
              <a:t>‹#›</a:t>
            </a:fld>
            <a:endParaRPr lang="en-US" sz="1200">
              <a:solidFill>
                <a:srgbClr val="888888"/>
              </a:solidFill>
            </a:endParaRPr>
          </a:p>
        </p:txBody>
      </p:sp>
    </p:spTree>
    <p:extLst>
      <p:ext uri="{BB962C8B-B14F-4D97-AF65-F5344CB8AC3E}">
        <p14:creationId xmlns:p14="http://schemas.microsoft.com/office/powerpoint/2010/main" val="103973823"/>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58"/>
        <p:cNvGrpSpPr/>
        <p:nvPr/>
      </p:nvGrpSpPr>
      <p:grpSpPr>
        <a:xfrm>
          <a:off x="0" y="0"/>
          <a:ext cx="0" cy="0"/>
          <a:chOff x="0" y="0"/>
          <a:chExt cx="0" cy="0"/>
        </a:xfrm>
      </p:grpSpPr>
      <p:sp>
        <p:nvSpPr>
          <p:cNvPr id="59" name="Shape 59"/>
          <p:cNvSpPr txBox="1">
            <a:spLocks noGrp="1"/>
          </p:cNvSpPr>
          <p:nvPr>
            <p:ph type="title"/>
          </p:nvPr>
        </p:nvSpPr>
        <p:spPr>
          <a:xfrm>
            <a:off x="457201" y="204787"/>
            <a:ext cx="3008313" cy="871538"/>
          </a:xfrm>
          <a:prstGeom prst="rect">
            <a:avLst/>
          </a:prstGeom>
          <a:noFill/>
          <a:ln>
            <a:noFill/>
          </a:ln>
        </p:spPr>
        <p:txBody>
          <a:bodyPr wrap="square" lIns="91425" tIns="91425" rIns="91425" bIns="91425" anchor="b" anchorCtr="0"/>
          <a:lstStyle>
            <a:lvl1pPr marL="0" marR="0" lvl="0" indent="0" algn="l" rtl="0">
              <a:spcBef>
                <a:spcPts val="0"/>
              </a:spcBef>
              <a:buClr>
                <a:schemeClr val="dk1"/>
              </a:buClr>
              <a:buSzPct val="100000"/>
              <a:buFont typeface="Arial"/>
              <a:buNone/>
              <a:defRPr sz="2000" b="1" i="0" u="none" strike="noStrike" cap="none">
                <a:solidFill>
                  <a:schemeClr val="dk1"/>
                </a:solidFill>
                <a:latin typeface="Arial"/>
                <a:ea typeface="Arial"/>
                <a:cs typeface="Arial"/>
                <a:sym typeface="Arial"/>
              </a:defRPr>
            </a:lvl1pPr>
            <a:lvl2pPr lvl="1" indent="0">
              <a:spcBef>
                <a:spcPts val="0"/>
              </a:spcBef>
              <a:buSzPct val="77777"/>
              <a:buNone/>
              <a:defRPr sz="1800"/>
            </a:lvl2pPr>
            <a:lvl3pPr lvl="2" indent="0">
              <a:spcBef>
                <a:spcPts val="0"/>
              </a:spcBef>
              <a:buSzPct val="77777"/>
              <a:buNone/>
              <a:defRPr sz="1800"/>
            </a:lvl3pPr>
            <a:lvl4pPr lvl="3" indent="0">
              <a:spcBef>
                <a:spcPts val="0"/>
              </a:spcBef>
              <a:buSzPct val="77777"/>
              <a:buNone/>
              <a:defRPr sz="1800"/>
            </a:lvl4pPr>
            <a:lvl5pPr lvl="4" indent="0">
              <a:spcBef>
                <a:spcPts val="0"/>
              </a:spcBef>
              <a:buSzPct val="77777"/>
              <a:buNone/>
              <a:defRPr sz="1800"/>
            </a:lvl5pPr>
            <a:lvl6pPr lvl="5" indent="0">
              <a:spcBef>
                <a:spcPts val="0"/>
              </a:spcBef>
              <a:buSzPct val="77777"/>
              <a:buNone/>
              <a:defRPr sz="1800"/>
            </a:lvl6pPr>
            <a:lvl7pPr lvl="6" indent="0">
              <a:spcBef>
                <a:spcPts val="0"/>
              </a:spcBef>
              <a:buSzPct val="77777"/>
              <a:buNone/>
              <a:defRPr sz="1800"/>
            </a:lvl7pPr>
            <a:lvl8pPr lvl="7" indent="0">
              <a:spcBef>
                <a:spcPts val="0"/>
              </a:spcBef>
              <a:buSzPct val="77777"/>
              <a:buNone/>
              <a:defRPr sz="1800"/>
            </a:lvl8pPr>
            <a:lvl9pPr lvl="8" indent="0">
              <a:spcBef>
                <a:spcPts val="0"/>
              </a:spcBef>
              <a:buSzPct val="77777"/>
              <a:buNone/>
              <a:defRPr sz="1800"/>
            </a:lvl9pPr>
          </a:lstStyle>
          <a:p>
            <a:endParaRPr/>
          </a:p>
        </p:txBody>
      </p:sp>
      <p:sp>
        <p:nvSpPr>
          <p:cNvPr id="60" name="Shape 60"/>
          <p:cNvSpPr txBox="1">
            <a:spLocks noGrp="1"/>
          </p:cNvSpPr>
          <p:nvPr>
            <p:ph type="body" idx="1"/>
          </p:nvPr>
        </p:nvSpPr>
        <p:spPr>
          <a:xfrm>
            <a:off x="3575050" y="204788"/>
            <a:ext cx="5111750" cy="4389835"/>
          </a:xfrm>
          <a:prstGeom prst="rect">
            <a:avLst/>
          </a:prstGeom>
          <a:noFill/>
          <a:ln>
            <a:noFill/>
          </a:ln>
        </p:spPr>
        <p:txBody>
          <a:bodyPr wrap="square"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Arial"/>
                <a:ea typeface="Arial"/>
                <a:cs typeface="Arial"/>
                <a:sym typeface="Arial"/>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Arial"/>
                <a:ea typeface="Arial"/>
                <a:cs typeface="Arial"/>
                <a:sym typeface="Arial"/>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Arial"/>
                <a:ea typeface="Arial"/>
                <a:cs typeface="Arial"/>
                <a:sym typeface="Arial"/>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61" name="Shape 61"/>
          <p:cNvSpPr txBox="1">
            <a:spLocks noGrp="1"/>
          </p:cNvSpPr>
          <p:nvPr>
            <p:ph type="body" idx="2"/>
          </p:nvPr>
        </p:nvSpPr>
        <p:spPr>
          <a:xfrm>
            <a:off x="457201" y="1076326"/>
            <a:ext cx="3008313" cy="3518297"/>
          </a:xfrm>
          <a:prstGeom prst="rect">
            <a:avLst/>
          </a:prstGeom>
          <a:noFill/>
          <a:ln>
            <a:noFill/>
          </a:ln>
        </p:spPr>
        <p:txBody>
          <a:bodyPr wrap="square" lIns="91425" tIns="91425" rIns="91425" bIns="91425" anchor="t" anchorCtr="0"/>
          <a:lstStyle>
            <a:lvl1pPr marL="0" marR="0" lvl="0" indent="0" algn="l" rtl="0">
              <a:spcBef>
                <a:spcPts val="280"/>
              </a:spcBef>
              <a:buClr>
                <a:schemeClr val="dk1"/>
              </a:buClr>
              <a:buSzPct val="100000"/>
              <a:buFont typeface="Arial"/>
              <a:buNone/>
              <a:defRPr sz="1400" b="0" i="0" u="none" strike="noStrike" cap="none">
                <a:solidFill>
                  <a:schemeClr val="dk1"/>
                </a:solidFill>
                <a:latin typeface="Arial"/>
                <a:ea typeface="Arial"/>
                <a:cs typeface="Arial"/>
                <a:sym typeface="Arial"/>
              </a:defRPr>
            </a:lvl1pPr>
            <a:lvl2pPr marL="457200" marR="0" lvl="1" indent="0" algn="l" rtl="0">
              <a:spcBef>
                <a:spcPts val="240"/>
              </a:spcBef>
              <a:buClr>
                <a:schemeClr val="dk1"/>
              </a:buClr>
              <a:buSzPct val="100000"/>
              <a:buFont typeface="Arial"/>
              <a:buNone/>
              <a:defRPr sz="1200" b="0" i="0" u="none" strike="noStrike" cap="none">
                <a:solidFill>
                  <a:schemeClr val="dk1"/>
                </a:solidFill>
                <a:latin typeface="Arial"/>
                <a:ea typeface="Arial"/>
                <a:cs typeface="Arial"/>
                <a:sym typeface="Arial"/>
              </a:defRPr>
            </a:lvl2pPr>
            <a:lvl3pPr marL="914400" marR="0" lvl="2" indent="0" algn="l" rtl="0">
              <a:spcBef>
                <a:spcPts val="200"/>
              </a:spcBef>
              <a:buClr>
                <a:schemeClr val="dk1"/>
              </a:buClr>
              <a:buSzPct val="100000"/>
              <a:buFont typeface="Arial"/>
              <a:buNone/>
              <a:defRPr sz="1000" b="0" i="0" u="none" strike="noStrike" cap="none">
                <a:solidFill>
                  <a:schemeClr val="dk1"/>
                </a:solidFill>
                <a:latin typeface="Arial"/>
                <a:ea typeface="Arial"/>
                <a:cs typeface="Arial"/>
                <a:sym typeface="Arial"/>
              </a:defRPr>
            </a:lvl3pPr>
            <a:lvl4pPr marL="1371600" marR="0" lvl="3" indent="0" algn="l" rtl="0">
              <a:spcBef>
                <a:spcPts val="180"/>
              </a:spcBef>
              <a:buClr>
                <a:schemeClr val="dk1"/>
              </a:buClr>
              <a:buSzPct val="100000"/>
              <a:buFont typeface="Arial"/>
              <a:buNone/>
              <a:defRPr sz="900" b="0" i="0" u="none" strike="noStrike" cap="none">
                <a:solidFill>
                  <a:schemeClr val="dk1"/>
                </a:solidFill>
                <a:latin typeface="Arial"/>
                <a:ea typeface="Arial"/>
                <a:cs typeface="Arial"/>
                <a:sym typeface="Arial"/>
              </a:defRPr>
            </a:lvl4pPr>
            <a:lvl5pPr marL="1828800" marR="0" lvl="4" indent="0" algn="l" rtl="0">
              <a:spcBef>
                <a:spcPts val="180"/>
              </a:spcBef>
              <a:buClr>
                <a:schemeClr val="dk1"/>
              </a:buClr>
              <a:buSzPct val="100000"/>
              <a:buFont typeface="Arial"/>
              <a:buNone/>
              <a:defRPr sz="900" b="0" i="0" u="none" strike="noStrike" cap="none">
                <a:solidFill>
                  <a:schemeClr val="dk1"/>
                </a:solidFill>
                <a:latin typeface="Arial"/>
                <a:ea typeface="Arial"/>
                <a:cs typeface="Arial"/>
                <a:sym typeface="Arial"/>
              </a:defRPr>
            </a:lvl5pPr>
            <a:lvl6pPr marL="2286000" marR="0" lvl="5" indent="0" algn="l" rtl="0">
              <a:spcBef>
                <a:spcPts val="180"/>
              </a:spcBef>
              <a:buClr>
                <a:schemeClr val="dk1"/>
              </a:buClr>
              <a:buSzPct val="100000"/>
              <a:buFont typeface="Arial"/>
              <a:buNone/>
              <a:defRPr sz="900" b="0" i="0" u="none" strike="noStrike" cap="none">
                <a:solidFill>
                  <a:schemeClr val="dk1"/>
                </a:solidFill>
                <a:latin typeface="Arial"/>
                <a:ea typeface="Arial"/>
                <a:cs typeface="Arial"/>
                <a:sym typeface="Arial"/>
              </a:defRPr>
            </a:lvl6pPr>
            <a:lvl7pPr marL="2743200" marR="0" lvl="6" indent="0" algn="l" rtl="0">
              <a:spcBef>
                <a:spcPts val="180"/>
              </a:spcBef>
              <a:buClr>
                <a:schemeClr val="dk1"/>
              </a:buClr>
              <a:buSzPct val="100000"/>
              <a:buFont typeface="Arial"/>
              <a:buNone/>
              <a:defRPr sz="900" b="0" i="0" u="none" strike="noStrike" cap="none">
                <a:solidFill>
                  <a:schemeClr val="dk1"/>
                </a:solidFill>
                <a:latin typeface="Arial"/>
                <a:ea typeface="Arial"/>
                <a:cs typeface="Arial"/>
                <a:sym typeface="Arial"/>
              </a:defRPr>
            </a:lvl7pPr>
            <a:lvl8pPr marL="3200400" marR="0" lvl="7" indent="0" algn="l" rtl="0">
              <a:spcBef>
                <a:spcPts val="180"/>
              </a:spcBef>
              <a:buClr>
                <a:schemeClr val="dk1"/>
              </a:buClr>
              <a:buSzPct val="100000"/>
              <a:buFont typeface="Arial"/>
              <a:buNone/>
              <a:defRPr sz="900" b="0" i="0" u="none" strike="noStrike" cap="none">
                <a:solidFill>
                  <a:schemeClr val="dk1"/>
                </a:solidFill>
                <a:latin typeface="Arial"/>
                <a:ea typeface="Arial"/>
                <a:cs typeface="Arial"/>
                <a:sym typeface="Arial"/>
              </a:defRPr>
            </a:lvl8pPr>
            <a:lvl9pPr marL="3657600" marR="0" lvl="8" indent="0" algn="l" rtl="0">
              <a:spcBef>
                <a:spcPts val="180"/>
              </a:spcBef>
              <a:buClr>
                <a:schemeClr val="dk1"/>
              </a:buClr>
              <a:buSzPct val="100000"/>
              <a:buFont typeface="Arial"/>
              <a:buNone/>
              <a:defRPr sz="900" b="0" i="0" u="none" strike="noStrike" cap="none">
                <a:solidFill>
                  <a:schemeClr val="dk1"/>
                </a:solidFill>
                <a:latin typeface="Arial"/>
                <a:ea typeface="Arial"/>
                <a:cs typeface="Arial"/>
                <a:sym typeface="Arial"/>
              </a:defRPr>
            </a:lvl9pPr>
          </a:lstStyle>
          <a:p>
            <a:endParaRPr/>
          </a:p>
        </p:txBody>
      </p:sp>
      <p:sp>
        <p:nvSpPr>
          <p:cNvPr id="62" name="Shape 62"/>
          <p:cNvSpPr txBox="1">
            <a:spLocks noGrp="1"/>
          </p:cNvSpPr>
          <p:nvPr>
            <p:ph type="dt" idx="10"/>
          </p:nvPr>
        </p:nvSpPr>
        <p:spPr>
          <a:xfrm>
            <a:off x="457200" y="4767263"/>
            <a:ext cx="2133600" cy="273844"/>
          </a:xfrm>
          <a:prstGeom prst="rect">
            <a:avLst/>
          </a:prstGeom>
          <a:noFill/>
          <a:ln>
            <a:noFill/>
          </a:ln>
        </p:spPr>
        <p:txBody>
          <a:bodyPr wrap="square" lIns="91425" tIns="91425" rIns="91425" bIns="91425" anchor="ctr" anchorCtr="0"/>
          <a:lstStyle>
            <a:lvl1pPr marL="0" marR="0" lvl="0" indent="0" algn="l" rtl="0">
              <a:spcBef>
                <a:spcPts val="0"/>
              </a:spcBef>
              <a:buSzPct val="116666"/>
              <a:buNone/>
              <a:defRPr sz="1200">
                <a:solidFill>
                  <a:srgbClr val="888888"/>
                </a:solidFill>
                <a:latin typeface="Arial"/>
                <a:ea typeface="Arial"/>
                <a:cs typeface="Arial"/>
                <a:sym typeface="Arial"/>
              </a:defRPr>
            </a:lvl1pPr>
            <a:lvl2pPr marL="457200" marR="0" lvl="1" indent="0" algn="l" rtl="0">
              <a:spcBef>
                <a:spcPts val="0"/>
              </a:spcBef>
              <a:buSzPct val="77777"/>
              <a:buNone/>
              <a:defRPr sz="1800" b="0" i="0" u="none" strike="noStrike" cap="none">
                <a:solidFill>
                  <a:schemeClr val="dk1"/>
                </a:solidFill>
                <a:latin typeface="Arial"/>
                <a:ea typeface="Arial"/>
                <a:cs typeface="Arial"/>
                <a:sym typeface="Arial"/>
              </a:defRPr>
            </a:lvl2pPr>
            <a:lvl3pPr marL="914400" marR="0" lvl="2" indent="0" algn="l" rtl="0">
              <a:spcBef>
                <a:spcPts val="0"/>
              </a:spcBef>
              <a:buSzPct val="77777"/>
              <a:buNone/>
              <a:defRPr sz="1800" b="0" i="0" u="none" strike="noStrike" cap="none">
                <a:solidFill>
                  <a:schemeClr val="dk1"/>
                </a:solidFill>
                <a:latin typeface="Arial"/>
                <a:ea typeface="Arial"/>
                <a:cs typeface="Arial"/>
                <a:sym typeface="Arial"/>
              </a:defRPr>
            </a:lvl3pPr>
            <a:lvl4pPr marL="1371600" marR="0" lvl="3" indent="0" algn="l" rtl="0">
              <a:spcBef>
                <a:spcPts val="0"/>
              </a:spcBef>
              <a:buSzPct val="77777"/>
              <a:buNone/>
              <a:defRPr sz="1800" b="0" i="0" u="none" strike="noStrike" cap="none">
                <a:solidFill>
                  <a:schemeClr val="dk1"/>
                </a:solidFill>
                <a:latin typeface="Arial"/>
                <a:ea typeface="Arial"/>
                <a:cs typeface="Arial"/>
                <a:sym typeface="Arial"/>
              </a:defRPr>
            </a:lvl4pPr>
            <a:lvl5pPr marL="1828800" marR="0" lvl="4" indent="0" algn="l" rtl="0">
              <a:spcBef>
                <a:spcPts val="0"/>
              </a:spcBef>
              <a:buSzPct val="77777"/>
              <a:buNone/>
              <a:defRPr sz="1800" b="0" i="0" u="none" strike="noStrike" cap="none">
                <a:solidFill>
                  <a:schemeClr val="dk1"/>
                </a:solidFill>
                <a:latin typeface="Arial"/>
                <a:ea typeface="Arial"/>
                <a:cs typeface="Arial"/>
                <a:sym typeface="Arial"/>
              </a:defRPr>
            </a:lvl5pPr>
            <a:lvl6pPr marL="2286000" marR="0" lvl="5" indent="0" algn="l" rtl="0">
              <a:spcBef>
                <a:spcPts val="0"/>
              </a:spcBef>
              <a:buSzPct val="77777"/>
              <a:buNone/>
              <a:defRPr sz="1800" b="0" i="0" u="none" strike="noStrike" cap="none">
                <a:solidFill>
                  <a:schemeClr val="dk1"/>
                </a:solidFill>
                <a:latin typeface="Arial"/>
                <a:ea typeface="Arial"/>
                <a:cs typeface="Arial"/>
                <a:sym typeface="Arial"/>
              </a:defRPr>
            </a:lvl6pPr>
            <a:lvl7pPr marL="2743200" marR="0" lvl="6" indent="0" algn="l" rtl="0">
              <a:spcBef>
                <a:spcPts val="0"/>
              </a:spcBef>
              <a:buSzPct val="77777"/>
              <a:buNone/>
              <a:defRPr sz="1800" b="0" i="0" u="none" strike="noStrike" cap="none">
                <a:solidFill>
                  <a:schemeClr val="dk1"/>
                </a:solidFill>
                <a:latin typeface="Arial"/>
                <a:ea typeface="Arial"/>
                <a:cs typeface="Arial"/>
                <a:sym typeface="Arial"/>
              </a:defRPr>
            </a:lvl7pPr>
            <a:lvl8pPr marL="3200400" marR="0" lvl="7" indent="0" algn="l" rtl="0">
              <a:spcBef>
                <a:spcPts val="0"/>
              </a:spcBef>
              <a:buSzPct val="77777"/>
              <a:buNone/>
              <a:defRPr sz="1800" b="0" i="0" u="none" strike="noStrike" cap="none">
                <a:solidFill>
                  <a:schemeClr val="dk1"/>
                </a:solidFill>
                <a:latin typeface="Arial"/>
                <a:ea typeface="Arial"/>
                <a:cs typeface="Arial"/>
                <a:sym typeface="Arial"/>
              </a:defRPr>
            </a:lvl8pPr>
            <a:lvl9pPr marL="3657600" marR="0" lvl="8" indent="0" algn="l" rtl="0">
              <a:spcBef>
                <a:spcPts val="0"/>
              </a:spcBef>
              <a:buSzPct val="77777"/>
              <a:buNone/>
              <a:defRPr sz="1800" b="0" i="0" u="none" strike="noStrike" cap="none">
                <a:solidFill>
                  <a:schemeClr val="dk1"/>
                </a:solidFill>
                <a:latin typeface="Arial"/>
                <a:ea typeface="Arial"/>
                <a:cs typeface="Arial"/>
                <a:sym typeface="Arial"/>
              </a:defRPr>
            </a:lvl9pPr>
          </a:lstStyle>
          <a:p>
            <a:endParaRPr/>
          </a:p>
        </p:txBody>
      </p:sp>
      <p:sp>
        <p:nvSpPr>
          <p:cNvPr id="63" name="Shape 63"/>
          <p:cNvSpPr txBox="1">
            <a:spLocks noGrp="1"/>
          </p:cNvSpPr>
          <p:nvPr>
            <p:ph type="ftr" idx="11"/>
          </p:nvPr>
        </p:nvSpPr>
        <p:spPr>
          <a:xfrm>
            <a:off x="3124200" y="4767263"/>
            <a:ext cx="2895600" cy="273844"/>
          </a:xfrm>
          <a:prstGeom prst="rect">
            <a:avLst/>
          </a:prstGeom>
          <a:noFill/>
          <a:ln>
            <a:noFill/>
          </a:ln>
        </p:spPr>
        <p:txBody>
          <a:bodyPr wrap="square" lIns="91425" tIns="91425" rIns="91425" bIns="91425" anchor="ctr" anchorCtr="0"/>
          <a:lstStyle>
            <a:lvl1pPr marL="0" marR="0" lvl="0" indent="0" algn="ctr" rtl="0">
              <a:spcBef>
                <a:spcPts val="0"/>
              </a:spcBef>
              <a:buSzPct val="116666"/>
              <a:buNone/>
              <a:defRPr sz="1200">
                <a:solidFill>
                  <a:srgbClr val="888888"/>
                </a:solidFill>
                <a:latin typeface="Arial"/>
                <a:ea typeface="Arial"/>
                <a:cs typeface="Arial"/>
                <a:sym typeface="Arial"/>
              </a:defRPr>
            </a:lvl1pPr>
            <a:lvl2pPr marL="457200" marR="0" lvl="1" indent="0" algn="l" rtl="0">
              <a:spcBef>
                <a:spcPts val="0"/>
              </a:spcBef>
              <a:buSzPct val="77777"/>
              <a:buNone/>
              <a:defRPr sz="1800" b="0" i="0" u="none" strike="noStrike" cap="none">
                <a:solidFill>
                  <a:schemeClr val="dk1"/>
                </a:solidFill>
                <a:latin typeface="Arial"/>
                <a:ea typeface="Arial"/>
                <a:cs typeface="Arial"/>
                <a:sym typeface="Arial"/>
              </a:defRPr>
            </a:lvl2pPr>
            <a:lvl3pPr marL="914400" marR="0" lvl="2" indent="0" algn="l" rtl="0">
              <a:spcBef>
                <a:spcPts val="0"/>
              </a:spcBef>
              <a:buSzPct val="77777"/>
              <a:buNone/>
              <a:defRPr sz="1800" b="0" i="0" u="none" strike="noStrike" cap="none">
                <a:solidFill>
                  <a:schemeClr val="dk1"/>
                </a:solidFill>
                <a:latin typeface="Arial"/>
                <a:ea typeface="Arial"/>
                <a:cs typeface="Arial"/>
                <a:sym typeface="Arial"/>
              </a:defRPr>
            </a:lvl3pPr>
            <a:lvl4pPr marL="1371600" marR="0" lvl="3" indent="0" algn="l" rtl="0">
              <a:spcBef>
                <a:spcPts val="0"/>
              </a:spcBef>
              <a:buSzPct val="77777"/>
              <a:buNone/>
              <a:defRPr sz="1800" b="0" i="0" u="none" strike="noStrike" cap="none">
                <a:solidFill>
                  <a:schemeClr val="dk1"/>
                </a:solidFill>
                <a:latin typeface="Arial"/>
                <a:ea typeface="Arial"/>
                <a:cs typeface="Arial"/>
                <a:sym typeface="Arial"/>
              </a:defRPr>
            </a:lvl4pPr>
            <a:lvl5pPr marL="1828800" marR="0" lvl="4" indent="0" algn="l" rtl="0">
              <a:spcBef>
                <a:spcPts val="0"/>
              </a:spcBef>
              <a:buSzPct val="77777"/>
              <a:buNone/>
              <a:defRPr sz="1800" b="0" i="0" u="none" strike="noStrike" cap="none">
                <a:solidFill>
                  <a:schemeClr val="dk1"/>
                </a:solidFill>
                <a:latin typeface="Arial"/>
                <a:ea typeface="Arial"/>
                <a:cs typeface="Arial"/>
                <a:sym typeface="Arial"/>
              </a:defRPr>
            </a:lvl5pPr>
            <a:lvl6pPr marL="2286000" marR="0" lvl="5" indent="0" algn="l" rtl="0">
              <a:spcBef>
                <a:spcPts val="0"/>
              </a:spcBef>
              <a:buSzPct val="77777"/>
              <a:buNone/>
              <a:defRPr sz="1800" b="0" i="0" u="none" strike="noStrike" cap="none">
                <a:solidFill>
                  <a:schemeClr val="dk1"/>
                </a:solidFill>
                <a:latin typeface="Arial"/>
                <a:ea typeface="Arial"/>
                <a:cs typeface="Arial"/>
                <a:sym typeface="Arial"/>
              </a:defRPr>
            </a:lvl6pPr>
            <a:lvl7pPr marL="2743200" marR="0" lvl="6" indent="0" algn="l" rtl="0">
              <a:spcBef>
                <a:spcPts val="0"/>
              </a:spcBef>
              <a:buSzPct val="77777"/>
              <a:buNone/>
              <a:defRPr sz="1800" b="0" i="0" u="none" strike="noStrike" cap="none">
                <a:solidFill>
                  <a:schemeClr val="dk1"/>
                </a:solidFill>
                <a:latin typeface="Arial"/>
                <a:ea typeface="Arial"/>
                <a:cs typeface="Arial"/>
                <a:sym typeface="Arial"/>
              </a:defRPr>
            </a:lvl7pPr>
            <a:lvl8pPr marL="3200400" marR="0" lvl="7" indent="0" algn="l" rtl="0">
              <a:spcBef>
                <a:spcPts val="0"/>
              </a:spcBef>
              <a:buSzPct val="77777"/>
              <a:buNone/>
              <a:defRPr sz="1800" b="0" i="0" u="none" strike="noStrike" cap="none">
                <a:solidFill>
                  <a:schemeClr val="dk1"/>
                </a:solidFill>
                <a:latin typeface="Arial"/>
                <a:ea typeface="Arial"/>
                <a:cs typeface="Arial"/>
                <a:sym typeface="Arial"/>
              </a:defRPr>
            </a:lvl8pPr>
            <a:lvl9pPr marL="3657600" marR="0" lvl="8" indent="0" algn="l" rtl="0">
              <a:spcBef>
                <a:spcPts val="0"/>
              </a:spcBef>
              <a:buSzPct val="77777"/>
              <a:buNone/>
              <a:defRPr sz="1800" b="0" i="0" u="none" strike="noStrike" cap="none">
                <a:solidFill>
                  <a:schemeClr val="dk1"/>
                </a:solidFill>
                <a:latin typeface="Arial"/>
                <a:ea typeface="Arial"/>
                <a:cs typeface="Arial"/>
                <a:sym typeface="Arial"/>
              </a:defRPr>
            </a:lvl9pPr>
          </a:lstStyle>
          <a:p>
            <a:endParaRPr/>
          </a:p>
        </p:txBody>
      </p:sp>
      <p:sp>
        <p:nvSpPr>
          <p:cNvPr id="64" name="Shape 64"/>
          <p:cNvSpPr txBox="1">
            <a:spLocks noGrp="1"/>
          </p:cNvSpPr>
          <p:nvPr>
            <p:ph type="sldNum" idx="12"/>
          </p:nvPr>
        </p:nvSpPr>
        <p:spPr>
          <a:xfrm>
            <a:off x="6553200" y="4767263"/>
            <a:ext cx="2133600" cy="273844"/>
          </a:xfrm>
          <a:prstGeom prst="rect">
            <a:avLst/>
          </a:prstGeom>
          <a:noFill/>
          <a:ln>
            <a:noFill/>
          </a:ln>
        </p:spPr>
        <p:txBody>
          <a:bodyPr wrap="square" lIns="91425" tIns="45700" rIns="91425" bIns="45700" anchor="ctr" anchorCtr="0">
            <a:noAutofit/>
          </a:bodyPr>
          <a:lstStyle/>
          <a:p>
            <a:pPr algn="r">
              <a:buSzPct val="25000"/>
            </a:pPr>
            <a:fld id="{00000000-1234-1234-1234-123412341234}" type="slidenum">
              <a:rPr lang="en-US" sz="1200">
                <a:solidFill>
                  <a:srgbClr val="888888"/>
                </a:solidFill>
              </a:rPr>
              <a:pPr algn="r">
                <a:buSzPct val="25000"/>
              </a:pPr>
              <a:t>‹#›</a:t>
            </a:fld>
            <a:endParaRPr lang="en-US" sz="1200">
              <a:solidFill>
                <a:srgbClr val="888888"/>
              </a:solidFill>
            </a:endParaRPr>
          </a:p>
        </p:txBody>
      </p:sp>
    </p:spTree>
    <p:extLst>
      <p:ext uri="{BB962C8B-B14F-4D97-AF65-F5344CB8AC3E}">
        <p14:creationId xmlns:p14="http://schemas.microsoft.com/office/powerpoint/2010/main" val="3880879918"/>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65"/>
        <p:cNvGrpSpPr/>
        <p:nvPr/>
      </p:nvGrpSpPr>
      <p:grpSpPr>
        <a:xfrm>
          <a:off x="0" y="0"/>
          <a:ext cx="0" cy="0"/>
          <a:chOff x="0" y="0"/>
          <a:chExt cx="0" cy="0"/>
        </a:xfrm>
      </p:grpSpPr>
      <p:sp>
        <p:nvSpPr>
          <p:cNvPr id="66" name="Shape 66"/>
          <p:cNvSpPr txBox="1">
            <a:spLocks noGrp="1"/>
          </p:cNvSpPr>
          <p:nvPr>
            <p:ph type="title"/>
          </p:nvPr>
        </p:nvSpPr>
        <p:spPr>
          <a:xfrm>
            <a:off x="1792288" y="3600450"/>
            <a:ext cx="5486400" cy="425054"/>
          </a:xfrm>
          <a:prstGeom prst="rect">
            <a:avLst/>
          </a:prstGeom>
          <a:noFill/>
          <a:ln>
            <a:noFill/>
          </a:ln>
        </p:spPr>
        <p:txBody>
          <a:bodyPr wrap="square" lIns="91425" tIns="91425" rIns="91425" bIns="91425" anchor="b" anchorCtr="0"/>
          <a:lstStyle>
            <a:lvl1pPr marL="0" marR="0" lvl="0" indent="0" algn="l" rtl="0">
              <a:spcBef>
                <a:spcPts val="0"/>
              </a:spcBef>
              <a:buClr>
                <a:schemeClr val="dk1"/>
              </a:buClr>
              <a:buSzPct val="100000"/>
              <a:buFont typeface="Arial"/>
              <a:buNone/>
              <a:defRPr sz="2000" b="1" i="0" u="none" strike="noStrike" cap="none">
                <a:solidFill>
                  <a:schemeClr val="dk1"/>
                </a:solidFill>
                <a:latin typeface="Arial"/>
                <a:ea typeface="Arial"/>
                <a:cs typeface="Arial"/>
                <a:sym typeface="Arial"/>
              </a:defRPr>
            </a:lvl1pPr>
            <a:lvl2pPr lvl="1" indent="0">
              <a:spcBef>
                <a:spcPts val="0"/>
              </a:spcBef>
              <a:buSzPct val="77777"/>
              <a:buNone/>
              <a:defRPr sz="1800"/>
            </a:lvl2pPr>
            <a:lvl3pPr lvl="2" indent="0">
              <a:spcBef>
                <a:spcPts val="0"/>
              </a:spcBef>
              <a:buSzPct val="77777"/>
              <a:buNone/>
              <a:defRPr sz="1800"/>
            </a:lvl3pPr>
            <a:lvl4pPr lvl="3" indent="0">
              <a:spcBef>
                <a:spcPts val="0"/>
              </a:spcBef>
              <a:buSzPct val="77777"/>
              <a:buNone/>
              <a:defRPr sz="1800"/>
            </a:lvl4pPr>
            <a:lvl5pPr lvl="4" indent="0">
              <a:spcBef>
                <a:spcPts val="0"/>
              </a:spcBef>
              <a:buSzPct val="77777"/>
              <a:buNone/>
              <a:defRPr sz="1800"/>
            </a:lvl5pPr>
            <a:lvl6pPr lvl="5" indent="0">
              <a:spcBef>
                <a:spcPts val="0"/>
              </a:spcBef>
              <a:buSzPct val="77777"/>
              <a:buNone/>
              <a:defRPr sz="1800"/>
            </a:lvl6pPr>
            <a:lvl7pPr lvl="6" indent="0">
              <a:spcBef>
                <a:spcPts val="0"/>
              </a:spcBef>
              <a:buSzPct val="77777"/>
              <a:buNone/>
              <a:defRPr sz="1800"/>
            </a:lvl7pPr>
            <a:lvl8pPr lvl="7" indent="0">
              <a:spcBef>
                <a:spcPts val="0"/>
              </a:spcBef>
              <a:buSzPct val="77777"/>
              <a:buNone/>
              <a:defRPr sz="1800"/>
            </a:lvl8pPr>
            <a:lvl9pPr lvl="8" indent="0">
              <a:spcBef>
                <a:spcPts val="0"/>
              </a:spcBef>
              <a:buSzPct val="77777"/>
              <a:buNone/>
              <a:defRPr sz="1800"/>
            </a:lvl9pPr>
          </a:lstStyle>
          <a:p>
            <a:endParaRPr/>
          </a:p>
        </p:txBody>
      </p:sp>
      <p:sp>
        <p:nvSpPr>
          <p:cNvPr id="67" name="Shape 67"/>
          <p:cNvSpPr>
            <a:spLocks noGrp="1"/>
          </p:cNvSpPr>
          <p:nvPr>
            <p:ph type="pic" idx="2"/>
          </p:nvPr>
        </p:nvSpPr>
        <p:spPr>
          <a:xfrm>
            <a:off x="1792288" y="459581"/>
            <a:ext cx="5486400" cy="3086100"/>
          </a:xfrm>
          <a:prstGeom prst="rect">
            <a:avLst/>
          </a:prstGeom>
          <a:noFill/>
          <a:ln>
            <a:noFill/>
          </a:ln>
        </p:spPr>
        <p:txBody>
          <a:bodyPr wrap="square" lIns="91425" tIns="91425" rIns="91425" bIns="91425" anchor="t" anchorCtr="0"/>
          <a:lstStyle>
            <a:lvl1pPr marL="0" marR="0" lvl="0" indent="0" algn="l" rtl="0">
              <a:spcBef>
                <a:spcPts val="640"/>
              </a:spcBef>
              <a:buClr>
                <a:schemeClr val="dk1"/>
              </a:buClr>
              <a:buSzPct val="100000"/>
              <a:buFont typeface="Arial"/>
              <a:buNone/>
              <a:defRPr sz="3200" b="0" i="0" u="none" strike="noStrike" cap="none">
                <a:solidFill>
                  <a:schemeClr val="dk1"/>
                </a:solidFill>
                <a:latin typeface="Arial"/>
                <a:ea typeface="Arial"/>
                <a:cs typeface="Arial"/>
                <a:sym typeface="Arial"/>
              </a:defRPr>
            </a:lvl1pPr>
            <a:lvl2pPr marL="457200" marR="0" lvl="1" indent="0" algn="l" rtl="0">
              <a:spcBef>
                <a:spcPts val="560"/>
              </a:spcBef>
              <a:buClr>
                <a:schemeClr val="dk1"/>
              </a:buClr>
              <a:buSzPct val="100000"/>
              <a:buFont typeface="Arial"/>
              <a:buNone/>
              <a:defRPr sz="2800" b="0" i="0" u="none" strike="noStrike" cap="none">
                <a:solidFill>
                  <a:schemeClr val="dk1"/>
                </a:solidFill>
                <a:latin typeface="Arial"/>
                <a:ea typeface="Arial"/>
                <a:cs typeface="Arial"/>
                <a:sym typeface="Arial"/>
              </a:defRPr>
            </a:lvl2pPr>
            <a:lvl3pPr marL="914400" marR="0" lvl="2" indent="0" algn="l" rtl="0">
              <a:spcBef>
                <a:spcPts val="480"/>
              </a:spcBef>
              <a:buClr>
                <a:schemeClr val="dk1"/>
              </a:buClr>
              <a:buSzPct val="100000"/>
              <a:buFont typeface="Arial"/>
              <a:buNone/>
              <a:defRPr sz="2400" b="0" i="0" u="none" strike="noStrike" cap="none">
                <a:solidFill>
                  <a:schemeClr val="dk1"/>
                </a:solidFill>
                <a:latin typeface="Arial"/>
                <a:ea typeface="Arial"/>
                <a:cs typeface="Arial"/>
                <a:sym typeface="Arial"/>
              </a:defRPr>
            </a:lvl3pPr>
            <a:lvl4pPr marL="1371600" marR="0" lvl="3" indent="0" algn="l" rtl="0">
              <a:spcBef>
                <a:spcPts val="400"/>
              </a:spcBef>
              <a:buClr>
                <a:schemeClr val="dk1"/>
              </a:buClr>
              <a:buSzPct val="100000"/>
              <a:buFont typeface="Arial"/>
              <a:buNone/>
              <a:defRPr sz="2000" b="0" i="0" u="none" strike="noStrike" cap="none">
                <a:solidFill>
                  <a:schemeClr val="dk1"/>
                </a:solidFill>
                <a:latin typeface="Arial"/>
                <a:ea typeface="Arial"/>
                <a:cs typeface="Arial"/>
                <a:sym typeface="Arial"/>
              </a:defRPr>
            </a:lvl4pPr>
            <a:lvl5pPr marL="1828800" marR="0" lvl="4" indent="0" algn="l" rtl="0">
              <a:spcBef>
                <a:spcPts val="400"/>
              </a:spcBef>
              <a:buClr>
                <a:schemeClr val="dk1"/>
              </a:buClr>
              <a:buSzPct val="100000"/>
              <a:buFont typeface="Arial"/>
              <a:buNone/>
              <a:defRPr sz="2000" b="0" i="0" u="none" strike="noStrike" cap="none">
                <a:solidFill>
                  <a:schemeClr val="dk1"/>
                </a:solidFill>
                <a:latin typeface="Arial"/>
                <a:ea typeface="Arial"/>
                <a:cs typeface="Arial"/>
                <a:sym typeface="Arial"/>
              </a:defRPr>
            </a:lvl5pPr>
            <a:lvl6pPr marL="2286000" marR="0" lvl="5" indent="0" algn="l" rtl="0">
              <a:spcBef>
                <a:spcPts val="400"/>
              </a:spcBef>
              <a:buClr>
                <a:schemeClr val="dk1"/>
              </a:buClr>
              <a:buSzPct val="100000"/>
              <a:buFont typeface="Arial"/>
              <a:buNone/>
              <a:defRPr sz="2000" b="0" i="0" u="none" strike="noStrike" cap="none">
                <a:solidFill>
                  <a:schemeClr val="dk1"/>
                </a:solidFill>
                <a:latin typeface="Arial"/>
                <a:ea typeface="Arial"/>
                <a:cs typeface="Arial"/>
                <a:sym typeface="Arial"/>
              </a:defRPr>
            </a:lvl6pPr>
            <a:lvl7pPr marL="2743200" marR="0" lvl="6" indent="0" algn="l" rtl="0">
              <a:spcBef>
                <a:spcPts val="400"/>
              </a:spcBef>
              <a:buClr>
                <a:schemeClr val="dk1"/>
              </a:buClr>
              <a:buSzPct val="100000"/>
              <a:buFont typeface="Arial"/>
              <a:buNone/>
              <a:defRPr sz="2000" b="0" i="0" u="none" strike="noStrike" cap="none">
                <a:solidFill>
                  <a:schemeClr val="dk1"/>
                </a:solidFill>
                <a:latin typeface="Arial"/>
                <a:ea typeface="Arial"/>
                <a:cs typeface="Arial"/>
                <a:sym typeface="Arial"/>
              </a:defRPr>
            </a:lvl7pPr>
            <a:lvl8pPr marL="3200400" marR="0" lvl="7" indent="0" algn="l" rtl="0">
              <a:spcBef>
                <a:spcPts val="400"/>
              </a:spcBef>
              <a:buClr>
                <a:schemeClr val="dk1"/>
              </a:buClr>
              <a:buSzPct val="100000"/>
              <a:buFont typeface="Arial"/>
              <a:buNone/>
              <a:defRPr sz="2000" b="0" i="0" u="none" strike="noStrike" cap="none">
                <a:solidFill>
                  <a:schemeClr val="dk1"/>
                </a:solidFill>
                <a:latin typeface="Arial"/>
                <a:ea typeface="Arial"/>
                <a:cs typeface="Arial"/>
                <a:sym typeface="Arial"/>
              </a:defRPr>
            </a:lvl8pPr>
            <a:lvl9pPr marL="3657600" marR="0" lvl="8" indent="0" algn="l" rtl="0">
              <a:spcBef>
                <a:spcPts val="400"/>
              </a:spcBef>
              <a:buClr>
                <a:schemeClr val="dk1"/>
              </a:buClr>
              <a:buSzPct val="100000"/>
              <a:buFont typeface="Arial"/>
              <a:buNone/>
              <a:defRPr sz="2000" b="0" i="0" u="none" strike="noStrike" cap="none">
                <a:solidFill>
                  <a:schemeClr val="dk1"/>
                </a:solidFill>
                <a:latin typeface="Arial"/>
                <a:ea typeface="Arial"/>
                <a:cs typeface="Arial"/>
                <a:sym typeface="Arial"/>
              </a:defRPr>
            </a:lvl9pPr>
          </a:lstStyle>
          <a:p>
            <a:endParaRPr/>
          </a:p>
        </p:txBody>
      </p:sp>
      <p:sp>
        <p:nvSpPr>
          <p:cNvPr id="68" name="Shape 68"/>
          <p:cNvSpPr txBox="1">
            <a:spLocks noGrp="1"/>
          </p:cNvSpPr>
          <p:nvPr>
            <p:ph type="body" idx="1"/>
          </p:nvPr>
        </p:nvSpPr>
        <p:spPr>
          <a:xfrm>
            <a:off x="1792288" y="4025503"/>
            <a:ext cx="5486400" cy="603647"/>
          </a:xfrm>
          <a:prstGeom prst="rect">
            <a:avLst/>
          </a:prstGeom>
          <a:noFill/>
          <a:ln>
            <a:noFill/>
          </a:ln>
        </p:spPr>
        <p:txBody>
          <a:bodyPr wrap="square" lIns="91425" tIns="91425" rIns="91425" bIns="91425" anchor="t" anchorCtr="0"/>
          <a:lstStyle>
            <a:lvl1pPr marL="0" marR="0" lvl="0" indent="0" algn="l" rtl="0">
              <a:spcBef>
                <a:spcPts val="280"/>
              </a:spcBef>
              <a:buClr>
                <a:schemeClr val="dk1"/>
              </a:buClr>
              <a:buSzPct val="100000"/>
              <a:buFont typeface="Arial"/>
              <a:buNone/>
              <a:defRPr sz="1400" b="0" i="0" u="none" strike="noStrike" cap="none">
                <a:solidFill>
                  <a:schemeClr val="dk1"/>
                </a:solidFill>
                <a:latin typeface="Arial"/>
                <a:ea typeface="Arial"/>
                <a:cs typeface="Arial"/>
                <a:sym typeface="Arial"/>
              </a:defRPr>
            </a:lvl1pPr>
            <a:lvl2pPr marL="457200" marR="0" lvl="1" indent="0" algn="l" rtl="0">
              <a:spcBef>
                <a:spcPts val="240"/>
              </a:spcBef>
              <a:buClr>
                <a:schemeClr val="dk1"/>
              </a:buClr>
              <a:buSzPct val="100000"/>
              <a:buFont typeface="Arial"/>
              <a:buNone/>
              <a:defRPr sz="1200" b="0" i="0" u="none" strike="noStrike" cap="none">
                <a:solidFill>
                  <a:schemeClr val="dk1"/>
                </a:solidFill>
                <a:latin typeface="Arial"/>
                <a:ea typeface="Arial"/>
                <a:cs typeface="Arial"/>
                <a:sym typeface="Arial"/>
              </a:defRPr>
            </a:lvl2pPr>
            <a:lvl3pPr marL="914400" marR="0" lvl="2" indent="0" algn="l" rtl="0">
              <a:spcBef>
                <a:spcPts val="200"/>
              </a:spcBef>
              <a:buClr>
                <a:schemeClr val="dk1"/>
              </a:buClr>
              <a:buSzPct val="100000"/>
              <a:buFont typeface="Arial"/>
              <a:buNone/>
              <a:defRPr sz="1000" b="0" i="0" u="none" strike="noStrike" cap="none">
                <a:solidFill>
                  <a:schemeClr val="dk1"/>
                </a:solidFill>
                <a:latin typeface="Arial"/>
                <a:ea typeface="Arial"/>
                <a:cs typeface="Arial"/>
                <a:sym typeface="Arial"/>
              </a:defRPr>
            </a:lvl3pPr>
            <a:lvl4pPr marL="1371600" marR="0" lvl="3" indent="0" algn="l" rtl="0">
              <a:spcBef>
                <a:spcPts val="180"/>
              </a:spcBef>
              <a:buClr>
                <a:schemeClr val="dk1"/>
              </a:buClr>
              <a:buSzPct val="100000"/>
              <a:buFont typeface="Arial"/>
              <a:buNone/>
              <a:defRPr sz="900" b="0" i="0" u="none" strike="noStrike" cap="none">
                <a:solidFill>
                  <a:schemeClr val="dk1"/>
                </a:solidFill>
                <a:latin typeface="Arial"/>
                <a:ea typeface="Arial"/>
                <a:cs typeface="Arial"/>
                <a:sym typeface="Arial"/>
              </a:defRPr>
            </a:lvl4pPr>
            <a:lvl5pPr marL="1828800" marR="0" lvl="4" indent="0" algn="l" rtl="0">
              <a:spcBef>
                <a:spcPts val="180"/>
              </a:spcBef>
              <a:buClr>
                <a:schemeClr val="dk1"/>
              </a:buClr>
              <a:buSzPct val="100000"/>
              <a:buFont typeface="Arial"/>
              <a:buNone/>
              <a:defRPr sz="900" b="0" i="0" u="none" strike="noStrike" cap="none">
                <a:solidFill>
                  <a:schemeClr val="dk1"/>
                </a:solidFill>
                <a:latin typeface="Arial"/>
                <a:ea typeface="Arial"/>
                <a:cs typeface="Arial"/>
                <a:sym typeface="Arial"/>
              </a:defRPr>
            </a:lvl5pPr>
            <a:lvl6pPr marL="2286000" marR="0" lvl="5" indent="0" algn="l" rtl="0">
              <a:spcBef>
                <a:spcPts val="180"/>
              </a:spcBef>
              <a:buClr>
                <a:schemeClr val="dk1"/>
              </a:buClr>
              <a:buSzPct val="100000"/>
              <a:buFont typeface="Arial"/>
              <a:buNone/>
              <a:defRPr sz="900" b="0" i="0" u="none" strike="noStrike" cap="none">
                <a:solidFill>
                  <a:schemeClr val="dk1"/>
                </a:solidFill>
                <a:latin typeface="Arial"/>
                <a:ea typeface="Arial"/>
                <a:cs typeface="Arial"/>
                <a:sym typeface="Arial"/>
              </a:defRPr>
            </a:lvl6pPr>
            <a:lvl7pPr marL="2743200" marR="0" lvl="6" indent="0" algn="l" rtl="0">
              <a:spcBef>
                <a:spcPts val="180"/>
              </a:spcBef>
              <a:buClr>
                <a:schemeClr val="dk1"/>
              </a:buClr>
              <a:buSzPct val="100000"/>
              <a:buFont typeface="Arial"/>
              <a:buNone/>
              <a:defRPr sz="900" b="0" i="0" u="none" strike="noStrike" cap="none">
                <a:solidFill>
                  <a:schemeClr val="dk1"/>
                </a:solidFill>
                <a:latin typeface="Arial"/>
                <a:ea typeface="Arial"/>
                <a:cs typeface="Arial"/>
                <a:sym typeface="Arial"/>
              </a:defRPr>
            </a:lvl7pPr>
            <a:lvl8pPr marL="3200400" marR="0" lvl="7" indent="0" algn="l" rtl="0">
              <a:spcBef>
                <a:spcPts val="180"/>
              </a:spcBef>
              <a:buClr>
                <a:schemeClr val="dk1"/>
              </a:buClr>
              <a:buSzPct val="100000"/>
              <a:buFont typeface="Arial"/>
              <a:buNone/>
              <a:defRPr sz="900" b="0" i="0" u="none" strike="noStrike" cap="none">
                <a:solidFill>
                  <a:schemeClr val="dk1"/>
                </a:solidFill>
                <a:latin typeface="Arial"/>
                <a:ea typeface="Arial"/>
                <a:cs typeface="Arial"/>
                <a:sym typeface="Arial"/>
              </a:defRPr>
            </a:lvl8pPr>
            <a:lvl9pPr marL="3657600" marR="0" lvl="8" indent="0" algn="l" rtl="0">
              <a:spcBef>
                <a:spcPts val="180"/>
              </a:spcBef>
              <a:buClr>
                <a:schemeClr val="dk1"/>
              </a:buClr>
              <a:buSzPct val="100000"/>
              <a:buFont typeface="Arial"/>
              <a:buNone/>
              <a:defRPr sz="900" b="0" i="0" u="none" strike="noStrike" cap="none">
                <a:solidFill>
                  <a:schemeClr val="dk1"/>
                </a:solidFill>
                <a:latin typeface="Arial"/>
                <a:ea typeface="Arial"/>
                <a:cs typeface="Arial"/>
                <a:sym typeface="Arial"/>
              </a:defRPr>
            </a:lvl9pPr>
          </a:lstStyle>
          <a:p>
            <a:endParaRPr/>
          </a:p>
        </p:txBody>
      </p:sp>
      <p:sp>
        <p:nvSpPr>
          <p:cNvPr id="69" name="Shape 69"/>
          <p:cNvSpPr txBox="1">
            <a:spLocks noGrp="1"/>
          </p:cNvSpPr>
          <p:nvPr>
            <p:ph type="dt" idx="10"/>
          </p:nvPr>
        </p:nvSpPr>
        <p:spPr>
          <a:xfrm>
            <a:off x="457200" y="4767263"/>
            <a:ext cx="2133600" cy="273844"/>
          </a:xfrm>
          <a:prstGeom prst="rect">
            <a:avLst/>
          </a:prstGeom>
          <a:noFill/>
          <a:ln>
            <a:noFill/>
          </a:ln>
        </p:spPr>
        <p:txBody>
          <a:bodyPr wrap="square" lIns="91425" tIns="91425" rIns="91425" bIns="91425" anchor="ctr" anchorCtr="0"/>
          <a:lstStyle>
            <a:lvl1pPr marL="0" marR="0" lvl="0" indent="0" algn="l" rtl="0">
              <a:spcBef>
                <a:spcPts val="0"/>
              </a:spcBef>
              <a:buSzPct val="116666"/>
              <a:buNone/>
              <a:defRPr sz="1200">
                <a:solidFill>
                  <a:srgbClr val="888888"/>
                </a:solidFill>
                <a:latin typeface="Arial"/>
                <a:ea typeface="Arial"/>
                <a:cs typeface="Arial"/>
                <a:sym typeface="Arial"/>
              </a:defRPr>
            </a:lvl1pPr>
            <a:lvl2pPr marL="457200" marR="0" lvl="1" indent="0" algn="l" rtl="0">
              <a:spcBef>
                <a:spcPts val="0"/>
              </a:spcBef>
              <a:buSzPct val="77777"/>
              <a:buNone/>
              <a:defRPr sz="1800" b="0" i="0" u="none" strike="noStrike" cap="none">
                <a:solidFill>
                  <a:schemeClr val="dk1"/>
                </a:solidFill>
                <a:latin typeface="Arial"/>
                <a:ea typeface="Arial"/>
                <a:cs typeface="Arial"/>
                <a:sym typeface="Arial"/>
              </a:defRPr>
            </a:lvl2pPr>
            <a:lvl3pPr marL="914400" marR="0" lvl="2" indent="0" algn="l" rtl="0">
              <a:spcBef>
                <a:spcPts val="0"/>
              </a:spcBef>
              <a:buSzPct val="77777"/>
              <a:buNone/>
              <a:defRPr sz="1800" b="0" i="0" u="none" strike="noStrike" cap="none">
                <a:solidFill>
                  <a:schemeClr val="dk1"/>
                </a:solidFill>
                <a:latin typeface="Arial"/>
                <a:ea typeface="Arial"/>
                <a:cs typeface="Arial"/>
                <a:sym typeface="Arial"/>
              </a:defRPr>
            </a:lvl3pPr>
            <a:lvl4pPr marL="1371600" marR="0" lvl="3" indent="0" algn="l" rtl="0">
              <a:spcBef>
                <a:spcPts val="0"/>
              </a:spcBef>
              <a:buSzPct val="77777"/>
              <a:buNone/>
              <a:defRPr sz="1800" b="0" i="0" u="none" strike="noStrike" cap="none">
                <a:solidFill>
                  <a:schemeClr val="dk1"/>
                </a:solidFill>
                <a:latin typeface="Arial"/>
                <a:ea typeface="Arial"/>
                <a:cs typeface="Arial"/>
                <a:sym typeface="Arial"/>
              </a:defRPr>
            </a:lvl4pPr>
            <a:lvl5pPr marL="1828800" marR="0" lvl="4" indent="0" algn="l" rtl="0">
              <a:spcBef>
                <a:spcPts val="0"/>
              </a:spcBef>
              <a:buSzPct val="77777"/>
              <a:buNone/>
              <a:defRPr sz="1800" b="0" i="0" u="none" strike="noStrike" cap="none">
                <a:solidFill>
                  <a:schemeClr val="dk1"/>
                </a:solidFill>
                <a:latin typeface="Arial"/>
                <a:ea typeface="Arial"/>
                <a:cs typeface="Arial"/>
                <a:sym typeface="Arial"/>
              </a:defRPr>
            </a:lvl5pPr>
            <a:lvl6pPr marL="2286000" marR="0" lvl="5" indent="0" algn="l" rtl="0">
              <a:spcBef>
                <a:spcPts val="0"/>
              </a:spcBef>
              <a:buSzPct val="77777"/>
              <a:buNone/>
              <a:defRPr sz="1800" b="0" i="0" u="none" strike="noStrike" cap="none">
                <a:solidFill>
                  <a:schemeClr val="dk1"/>
                </a:solidFill>
                <a:latin typeface="Arial"/>
                <a:ea typeface="Arial"/>
                <a:cs typeface="Arial"/>
                <a:sym typeface="Arial"/>
              </a:defRPr>
            </a:lvl6pPr>
            <a:lvl7pPr marL="2743200" marR="0" lvl="6" indent="0" algn="l" rtl="0">
              <a:spcBef>
                <a:spcPts val="0"/>
              </a:spcBef>
              <a:buSzPct val="77777"/>
              <a:buNone/>
              <a:defRPr sz="1800" b="0" i="0" u="none" strike="noStrike" cap="none">
                <a:solidFill>
                  <a:schemeClr val="dk1"/>
                </a:solidFill>
                <a:latin typeface="Arial"/>
                <a:ea typeface="Arial"/>
                <a:cs typeface="Arial"/>
                <a:sym typeface="Arial"/>
              </a:defRPr>
            </a:lvl7pPr>
            <a:lvl8pPr marL="3200400" marR="0" lvl="7" indent="0" algn="l" rtl="0">
              <a:spcBef>
                <a:spcPts val="0"/>
              </a:spcBef>
              <a:buSzPct val="77777"/>
              <a:buNone/>
              <a:defRPr sz="1800" b="0" i="0" u="none" strike="noStrike" cap="none">
                <a:solidFill>
                  <a:schemeClr val="dk1"/>
                </a:solidFill>
                <a:latin typeface="Arial"/>
                <a:ea typeface="Arial"/>
                <a:cs typeface="Arial"/>
                <a:sym typeface="Arial"/>
              </a:defRPr>
            </a:lvl8pPr>
            <a:lvl9pPr marL="3657600" marR="0" lvl="8" indent="0" algn="l" rtl="0">
              <a:spcBef>
                <a:spcPts val="0"/>
              </a:spcBef>
              <a:buSzPct val="77777"/>
              <a:buNone/>
              <a:defRPr sz="1800" b="0" i="0" u="none" strike="noStrike" cap="none">
                <a:solidFill>
                  <a:schemeClr val="dk1"/>
                </a:solidFill>
                <a:latin typeface="Arial"/>
                <a:ea typeface="Arial"/>
                <a:cs typeface="Arial"/>
                <a:sym typeface="Arial"/>
              </a:defRPr>
            </a:lvl9pPr>
          </a:lstStyle>
          <a:p>
            <a:endParaRPr/>
          </a:p>
        </p:txBody>
      </p:sp>
      <p:sp>
        <p:nvSpPr>
          <p:cNvPr id="70" name="Shape 70"/>
          <p:cNvSpPr txBox="1">
            <a:spLocks noGrp="1"/>
          </p:cNvSpPr>
          <p:nvPr>
            <p:ph type="ftr" idx="11"/>
          </p:nvPr>
        </p:nvSpPr>
        <p:spPr>
          <a:xfrm>
            <a:off x="3124200" y="4767263"/>
            <a:ext cx="2895600" cy="273844"/>
          </a:xfrm>
          <a:prstGeom prst="rect">
            <a:avLst/>
          </a:prstGeom>
          <a:noFill/>
          <a:ln>
            <a:noFill/>
          </a:ln>
        </p:spPr>
        <p:txBody>
          <a:bodyPr wrap="square" lIns="91425" tIns="91425" rIns="91425" bIns="91425" anchor="ctr" anchorCtr="0"/>
          <a:lstStyle>
            <a:lvl1pPr marL="0" marR="0" lvl="0" indent="0" algn="ctr" rtl="0">
              <a:spcBef>
                <a:spcPts val="0"/>
              </a:spcBef>
              <a:buSzPct val="116666"/>
              <a:buNone/>
              <a:defRPr sz="1200">
                <a:solidFill>
                  <a:srgbClr val="888888"/>
                </a:solidFill>
                <a:latin typeface="Arial"/>
                <a:ea typeface="Arial"/>
                <a:cs typeface="Arial"/>
                <a:sym typeface="Arial"/>
              </a:defRPr>
            </a:lvl1pPr>
            <a:lvl2pPr marL="457200" marR="0" lvl="1" indent="0" algn="l" rtl="0">
              <a:spcBef>
                <a:spcPts val="0"/>
              </a:spcBef>
              <a:buSzPct val="77777"/>
              <a:buNone/>
              <a:defRPr sz="1800" b="0" i="0" u="none" strike="noStrike" cap="none">
                <a:solidFill>
                  <a:schemeClr val="dk1"/>
                </a:solidFill>
                <a:latin typeface="Arial"/>
                <a:ea typeface="Arial"/>
                <a:cs typeface="Arial"/>
                <a:sym typeface="Arial"/>
              </a:defRPr>
            </a:lvl2pPr>
            <a:lvl3pPr marL="914400" marR="0" lvl="2" indent="0" algn="l" rtl="0">
              <a:spcBef>
                <a:spcPts val="0"/>
              </a:spcBef>
              <a:buSzPct val="77777"/>
              <a:buNone/>
              <a:defRPr sz="1800" b="0" i="0" u="none" strike="noStrike" cap="none">
                <a:solidFill>
                  <a:schemeClr val="dk1"/>
                </a:solidFill>
                <a:latin typeface="Arial"/>
                <a:ea typeface="Arial"/>
                <a:cs typeface="Arial"/>
                <a:sym typeface="Arial"/>
              </a:defRPr>
            </a:lvl3pPr>
            <a:lvl4pPr marL="1371600" marR="0" lvl="3" indent="0" algn="l" rtl="0">
              <a:spcBef>
                <a:spcPts val="0"/>
              </a:spcBef>
              <a:buSzPct val="77777"/>
              <a:buNone/>
              <a:defRPr sz="1800" b="0" i="0" u="none" strike="noStrike" cap="none">
                <a:solidFill>
                  <a:schemeClr val="dk1"/>
                </a:solidFill>
                <a:latin typeface="Arial"/>
                <a:ea typeface="Arial"/>
                <a:cs typeface="Arial"/>
                <a:sym typeface="Arial"/>
              </a:defRPr>
            </a:lvl4pPr>
            <a:lvl5pPr marL="1828800" marR="0" lvl="4" indent="0" algn="l" rtl="0">
              <a:spcBef>
                <a:spcPts val="0"/>
              </a:spcBef>
              <a:buSzPct val="77777"/>
              <a:buNone/>
              <a:defRPr sz="1800" b="0" i="0" u="none" strike="noStrike" cap="none">
                <a:solidFill>
                  <a:schemeClr val="dk1"/>
                </a:solidFill>
                <a:latin typeface="Arial"/>
                <a:ea typeface="Arial"/>
                <a:cs typeface="Arial"/>
                <a:sym typeface="Arial"/>
              </a:defRPr>
            </a:lvl5pPr>
            <a:lvl6pPr marL="2286000" marR="0" lvl="5" indent="0" algn="l" rtl="0">
              <a:spcBef>
                <a:spcPts val="0"/>
              </a:spcBef>
              <a:buSzPct val="77777"/>
              <a:buNone/>
              <a:defRPr sz="1800" b="0" i="0" u="none" strike="noStrike" cap="none">
                <a:solidFill>
                  <a:schemeClr val="dk1"/>
                </a:solidFill>
                <a:latin typeface="Arial"/>
                <a:ea typeface="Arial"/>
                <a:cs typeface="Arial"/>
                <a:sym typeface="Arial"/>
              </a:defRPr>
            </a:lvl6pPr>
            <a:lvl7pPr marL="2743200" marR="0" lvl="6" indent="0" algn="l" rtl="0">
              <a:spcBef>
                <a:spcPts val="0"/>
              </a:spcBef>
              <a:buSzPct val="77777"/>
              <a:buNone/>
              <a:defRPr sz="1800" b="0" i="0" u="none" strike="noStrike" cap="none">
                <a:solidFill>
                  <a:schemeClr val="dk1"/>
                </a:solidFill>
                <a:latin typeface="Arial"/>
                <a:ea typeface="Arial"/>
                <a:cs typeface="Arial"/>
                <a:sym typeface="Arial"/>
              </a:defRPr>
            </a:lvl7pPr>
            <a:lvl8pPr marL="3200400" marR="0" lvl="7" indent="0" algn="l" rtl="0">
              <a:spcBef>
                <a:spcPts val="0"/>
              </a:spcBef>
              <a:buSzPct val="77777"/>
              <a:buNone/>
              <a:defRPr sz="1800" b="0" i="0" u="none" strike="noStrike" cap="none">
                <a:solidFill>
                  <a:schemeClr val="dk1"/>
                </a:solidFill>
                <a:latin typeface="Arial"/>
                <a:ea typeface="Arial"/>
                <a:cs typeface="Arial"/>
                <a:sym typeface="Arial"/>
              </a:defRPr>
            </a:lvl8pPr>
            <a:lvl9pPr marL="3657600" marR="0" lvl="8" indent="0" algn="l" rtl="0">
              <a:spcBef>
                <a:spcPts val="0"/>
              </a:spcBef>
              <a:buSzPct val="77777"/>
              <a:buNone/>
              <a:defRPr sz="1800" b="0" i="0" u="none" strike="noStrike" cap="none">
                <a:solidFill>
                  <a:schemeClr val="dk1"/>
                </a:solidFill>
                <a:latin typeface="Arial"/>
                <a:ea typeface="Arial"/>
                <a:cs typeface="Arial"/>
                <a:sym typeface="Arial"/>
              </a:defRPr>
            </a:lvl9pPr>
          </a:lstStyle>
          <a:p>
            <a:endParaRPr/>
          </a:p>
        </p:txBody>
      </p:sp>
      <p:sp>
        <p:nvSpPr>
          <p:cNvPr id="71" name="Shape 71"/>
          <p:cNvSpPr txBox="1">
            <a:spLocks noGrp="1"/>
          </p:cNvSpPr>
          <p:nvPr>
            <p:ph type="sldNum" idx="12"/>
          </p:nvPr>
        </p:nvSpPr>
        <p:spPr>
          <a:xfrm>
            <a:off x="6553200" y="4767263"/>
            <a:ext cx="2133600" cy="273844"/>
          </a:xfrm>
          <a:prstGeom prst="rect">
            <a:avLst/>
          </a:prstGeom>
          <a:noFill/>
          <a:ln>
            <a:noFill/>
          </a:ln>
        </p:spPr>
        <p:txBody>
          <a:bodyPr wrap="square" lIns="91425" tIns="45700" rIns="91425" bIns="45700" anchor="ctr" anchorCtr="0">
            <a:noAutofit/>
          </a:bodyPr>
          <a:lstStyle/>
          <a:p>
            <a:pPr algn="r">
              <a:buSzPct val="25000"/>
            </a:pPr>
            <a:fld id="{00000000-1234-1234-1234-123412341234}" type="slidenum">
              <a:rPr lang="en-US" sz="1200">
                <a:solidFill>
                  <a:srgbClr val="888888"/>
                </a:solidFill>
              </a:rPr>
              <a:pPr algn="r">
                <a:buSzPct val="25000"/>
              </a:pPr>
              <a:t>‹#›</a:t>
            </a:fld>
            <a:endParaRPr lang="en-US" sz="1200">
              <a:solidFill>
                <a:srgbClr val="888888"/>
              </a:solidFill>
            </a:endParaRPr>
          </a:p>
        </p:txBody>
      </p:sp>
    </p:spTree>
    <p:extLst>
      <p:ext uri="{BB962C8B-B14F-4D97-AF65-F5344CB8AC3E}">
        <p14:creationId xmlns:p14="http://schemas.microsoft.com/office/powerpoint/2010/main" val="2201850577"/>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72"/>
        <p:cNvGrpSpPr/>
        <p:nvPr/>
      </p:nvGrpSpPr>
      <p:grpSpPr>
        <a:xfrm>
          <a:off x="0" y="0"/>
          <a:ext cx="0" cy="0"/>
          <a:chOff x="0" y="0"/>
          <a:chExt cx="0" cy="0"/>
        </a:xfrm>
      </p:grpSpPr>
      <p:sp>
        <p:nvSpPr>
          <p:cNvPr id="73" name="Shape 73"/>
          <p:cNvSpPr txBox="1">
            <a:spLocks noGrp="1"/>
          </p:cNvSpPr>
          <p:nvPr>
            <p:ph type="title"/>
          </p:nvPr>
        </p:nvSpPr>
        <p:spPr>
          <a:xfrm>
            <a:off x="457200" y="205979"/>
            <a:ext cx="8229600" cy="857250"/>
          </a:xfrm>
          <a:prstGeom prst="rect">
            <a:avLst/>
          </a:prstGeom>
          <a:noFill/>
          <a:ln>
            <a:noFill/>
          </a:ln>
        </p:spPr>
        <p:txBody>
          <a:bodyPr wrap="square" lIns="91425" tIns="91425" rIns="91425" bIns="91425" anchor="ctr" anchorCtr="0"/>
          <a:lstStyle>
            <a:lvl1pPr marL="0" marR="0" lvl="0" indent="0" algn="ctr" rtl="0">
              <a:spcBef>
                <a:spcPts val="0"/>
              </a:spcBef>
              <a:buClr>
                <a:schemeClr val="dk1"/>
              </a:buClr>
              <a:buSzPct val="100000"/>
              <a:buFont typeface="Arial"/>
              <a:buNone/>
              <a:defRPr sz="4400" b="0" i="0" u="none" strike="noStrike" cap="none">
                <a:solidFill>
                  <a:schemeClr val="dk1"/>
                </a:solidFill>
                <a:latin typeface="Arial"/>
                <a:ea typeface="Arial"/>
                <a:cs typeface="Arial"/>
                <a:sym typeface="Arial"/>
              </a:defRPr>
            </a:lvl1pPr>
            <a:lvl2pPr lvl="1" indent="0">
              <a:spcBef>
                <a:spcPts val="0"/>
              </a:spcBef>
              <a:buSzPct val="77777"/>
              <a:buNone/>
              <a:defRPr sz="1800"/>
            </a:lvl2pPr>
            <a:lvl3pPr lvl="2" indent="0">
              <a:spcBef>
                <a:spcPts val="0"/>
              </a:spcBef>
              <a:buSzPct val="77777"/>
              <a:buNone/>
              <a:defRPr sz="1800"/>
            </a:lvl3pPr>
            <a:lvl4pPr lvl="3" indent="0">
              <a:spcBef>
                <a:spcPts val="0"/>
              </a:spcBef>
              <a:buSzPct val="77777"/>
              <a:buNone/>
              <a:defRPr sz="1800"/>
            </a:lvl4pPr>
            <a:lvl5pPr lvl="4" indent="0">
              <a:spcBef>
                <a:spcPts val="0"/>
              </a:spcBef>
              <a:buSzPct val="77777"/>
              <a:buNone/>
              <a:defRPr sz="1800"/>
            </a:lvl5pPr>
            <a:lvl6pPr lvl="5" indent="0">
              <a:spcBef>
                <a:spcPts val="0"/>
              </a:spcBef>
              <a:buSzPct val="77777"/>
              <a:buNone/>
              <a:defRPr sz="1800"/>
            </a:lvl6pPr>
            <a:lvl7pPr lvl="6" indent="0">
              <a:spcBef>
                <a:spcPts val="0"/>
              </a:spcBef>
              <a:buSzPct val="77777"/>
              <a:buNone/>
              <a:defRPr sz="1800"/>
            </a:lvl7pPr>
            <a:lvl8pPr lvl="7" indent="0">
              <a:spcBef>
                <a:spcPts val="0"/>
              </a:spcBef>
              <a:buSzPct val="77777"/>
              <a:buNone/>
              <a:defRPr sz="1800"/>
            </a:lvl8pPr>
            <a:lvl9pPr lvl="8" indent="0">
              <a:spcBef>
                <a:spcPts val="0"/>
              </a:spcBef>
              <a:buSzPct val="77777"/>
              <a:buNone/>
              <a:defRPr sz="1800"/>
            </a:lvl9pPr>
          </a:lstStyle>
          <a:p>
            <a:endParaRPr/>
          </a:p>
        </p:txBody>
      </p:sp>
      <p:sp>
        <p:nvSpPr>
          <p:cNvPr id="74" name="Shape 74"/>
          <p:cNvSpPr txBox="1">
            <a:spLocks noGrp="1"/>
          </p:cNvSpPr>
          <p:nvPr>
            <p:ph type="body" idx="1"/>
          </p:nvPr>
        </p:nvSpPr>
        <p:spPr>
          <a:xfrm rot="5400000">
            <a:off x="2874764" y="-1217413"/>
            <a:ext cx="3394472" cy="8229600"/>
          </a:xfrm>
          <a:prstGeom prst="rect">
            <a:avLst/>
          </a:prstGeom>
          <a:noFill/>
          <a:ln>
            <a:noFill/>
          </a:ln>
        </p:spPr>
        <p:txBody>
          <a:bodyPr wrap="square"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Arial"/>
                <a:ea typeface="Arial"/>
                <a:cs typeface="Arial"/>
                <a:sym typeface="Arial"/>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Arial"/>
                <a:ea typeface="Arial"/>
                <a:cs typeface="Arial"/>
                <a:sym typeface="Arial"/>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Arial"/>
                <a:ea typeface="Arial"/>
                <a:cs typeface="Arial"/>
                <a:sym typeface="Arial"/>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75" name="Shape 75"/>
          <p:cNvSpPr txBox="1">
            <a:spLocks noGrp="1"/>
          </p:cNvSpPr>
          <p:nvPr>
            <p:ph type="dt" idx="10"/>
          </p:nvPr>
        </p:nvSpPr>
        <p:spPr>
          <a:xfrm>
            <a:off x="457200" y="4767263"/>
            <a:ext cx="2133600" cy="273844"/>
          </a:xfrm>
          <a:prstGeom prst="rect">
            <a:avLst/>
          </a:prstGeom>
          <a:noFill/>
          <a:ln>
            <a:noFill/>
          </a:ln>
        </p:spPr>
        <p:txBody>
          <a:bodyPr wrap="square" lIns="91425" tIns="91425" rIns="91425" bIns="91425" anchor="ctr" anchorCtr="0"/>
          <a:lstStyle>
            <a:lvl1pPr marL="0" marR="0" lvl="0" indent="0" algn="l" rtl="0">
              <a:spcBef>
                <a:spcPts val="0"/>
              </a:spcBef>
              <a:buSzPct val="116666"/>
              <a:buNone/>
              <a:defRPr sz="1200">
                <a:solidFill>
                  <a:srgbClr val="888888"/>
                </a:solidFill>
                <a:latin typeface="Arial"/>
                <a:ea typeface="Arial"/>
                <a:cs typeface="Arial"/>
                <a:sym typeface="Arial"/>
              </a:defRPr>
            </a:lvl1pPr>
            <a:lvl2pPr marL="457200" marR="0" lvl="1" indent="0" algn="l" rtl="0">
              <a:spcBef>
                <a:spcPts val="0"/>
              </a:spcBef>
              <a:buSzPct val="77777"/>
              <a:buNone/>
              <a:defRPr sz="1800" b="0" i="0" u="none" strike="noStrike" cap="none">
                <a:solidFill>
                  <a:schemeClr val="dk1"/>
                </a:solidFill>
                <a:latin typeface="Arial"/>
                <a:ea typeface="Arial"/>
                <a:cs typeface="Arial"/>
                <a:sym typeface="Arial"/>
              </a:defRPr>
            </a:lvl2pPr>
            <a:lvl3pPr marL="914400" marR="0" lvl="2" indent="0" algn="l" rtl="0">
              <a:spcBef>
                <a:spcPts val="0"/>
              </a:spcBef>
              <a:buSzPct val="77777"/>
              <a:buNone/>
              <a:defRPr sz="1800" b="0" i="0" u="none" strike="noStrike" cap="none">
                <a:solidFill>
                  <a:schemeClr val="dk1"/>
                </a:solidFill>
                <a:latin typeface="Arial"/>
                <a:ea typeface="Arial"/>
                <a:cs typeface="Arial"/>
                <a:sym typeface="Arial"/>
              </a:defRPr>
            </a:lvl3pPr>
            <a:lvl4pPr marL="1371600" marR="0" lvl="3" indent="0" algn="l" rtl="0">
              <a:spcBef>
                <a:spcPts val="0"/>
              </a:spcBef>
              <a:buSzPct val="77777"/>
              <a:buNone/>
              <a:defRPr sz="1800" b="0" i="0" u="none" strike="noStrike" cap="none">
                <a:solidFill>
                  <a:schemeClr val="dk1"/>
                </a:solidFill>
                <a:latin typeface="Arial"/>
                <a:ea typeface="Arial"/>
                <a:cs typeface="Arial"/>
                <a:sym typeface="Arial"/>
              </a:defRPr>
            </a:lvl4pPr>
            <a:lvl5pPr marL="1828800" marR="0" lvl="4" indent="0" algn="l" rtl="0">
              <a:spcBef>
                <a:spcPts val="0"/>
              </a:spcBef>
              <a:buSzPct val="77777"/>
              <a:buNone/>
              <a:defRPr sz="1800" b="0" i="0" u="none" strike="noStrike" cap="none">
                <a:solidFill>
                  <a:schemeClr val="dk1"/>
                </a:solidFill>
                <a:latin typeface="Arial"/>
                <a:ea typeface="Arial"/>
                <a:cs typeface="Arial"/>
                <a:sym typeface="Arial"/>
              </a:defRPr>
            </a:lvl5pPr>
            <a:lvl6pPr marL="2286000" marR="0" lvl="5" indent="0" algn="l" rtl="0">
              <a:spcBef>
                <a:spcPts val="0"/>
              </a:spcBef>
              <a:buSzPct val="77777"/>
              <a:buNone/>
              <a:defRPr sz="1800" b="0" i="0" u="none" strike="noStrike" cap="none">
                <a:solidFill>
                  <a:schemeClr val="dk1"/>
                </a:solidFill>
                <a:latin typeface="Arial"/>
                <a:ea typeface="Arial"/>
                <a:cs typeface="Arial"/>
                <a:sym typeface="Arial"/>
              </a:defRPr>
            </a:lvl6pPr>
            <a:lvl7pPr marL="2743200" marR="0" lvl="6" indent="0" algn="l" rtl="0">
              <a:spcBef>
                <a:spcPts val="0"/>
              </a:spcBef>
              <a:buSzPct val="77777"/>
              <a:buNone/>
              <a:defRPr sz="1800" b="0" i="0" u="none" strike="noStrike" cap="none">
                <a:solidFill>
                  <a:schemeClr val="dk1"/>
                </a:solidFill>
                <a:latin typeface="Arial"/>
                <a:ea typeface="Arial"/>
                <a:cs typeface="Arial"/>
                <a:sym typeface="Arial"/>
              </a:defRPr>
            </a:lvl7pPr>
            <a:lvl8pPr marL="3200400" marR="0" lvl="7" indent="0" algn="l" rtl="0">
              <a:spcBef>
                <a:spcPts val="0"/>
              </a:spcBef>
              <a:buSzPct val="77777"/>
              <a:buNone/>
              <a:defRPr sz="1800" b="0" i="0" u="none" strike="noStrike" cap="none">
                <a:solidFill>
                  <a:schemeClr val="dk1"/>
                </a:solidFill>
                <a:latin typeface="Arial"/>
                <a:ea typeface="Arial"/>
                <a:cs typeface="Arial"/>
                <a:sym typeface="Arial"/>
              </a:defRPr>
            </a:lvl8pPr>
            <a:lvl9pPr marL="3657600" marR="0" lvl="8" indent="0" algn="l" rtl="0">
              <a:spcBef>
                <a:spcPts val="0"/>
              </a:spcBef>
              <a:buSzPct val="77777"/>
              <a:buNone/>
              <a:defRPr sz="1800" b="0" i="0" u="none" strike="noStrike" cap="none">
                <a:solidFill>
                  <a:schemeClr val="dk1"/>
                </a:solidFill>
                <a:latin typeface="Arial"/>
                <a:ea typeface="Arial"/>
                <a:cs typeface="Arial"/>
                <a:sym typeface="Arial"/>
              </a:defRPr>
            </a:lvl9pPr>
          </a:lstStyle>
          <a:p>
            <a:endParaRPr/>
          </a:p>
        </p:txBody>
      </p:sp>
      <p:sp>
        <p:nvSpPr>
          <p:cNvPr id="76" name="Shape 76"/>
          <p:cNvSpPr txBox="1">
            <a:spLocks noGrp="1"/>
          </p:cNvSpPr>
          <p:nvPr>
            <p:ph type="ftr" idx="11"/>
          </p:nvPr>
        </p:nvSpPr>
        <p:spPr>
          <a:xfrm>
            <a:off x="3124200" y="4767263"/>
            <a:ext cx="2895600" cy="273844"/>
          </a:xfrm>
          <a:prstGeom prst="rect">
            <a:avLst/>
          </a:prstGeom>
          <a:noFill/>
          <a:ln>
            <a:noFill/>
          </a:ln>
        </p:spPr>
        <p:txBody>
          <a:bodyPr wrap="square" lIns="91425" tIns="91425" rIns="91425" bIns="91425" anchor="ctr" anchorCtr="0"/>
          <a:lstStyle>
            <a:lvl1pPr marL="0" marR="0" lvl="0" indent="0" algn="ctr" rtl="0">
              <a:spcBef>
                <a:spcPts val="0"/>
              </a:spcBef>
              <a:buSzPct val="116666"/>
              <a:buNone/>
              <a:defRPr sz="1200">
                <a:solidFill>
                  <a:srgbClr val="888888"/>
                </a:solidFill>
                <a:latin typeface="Arial"/>
                <a:ea typeface="Arial"/>
                <a:cs typeface="Arial"/>
                <a:sym typeface="Arial"/>
              </a:defRPr>
            </a:lvl1pPr>
            <a:lvl2pPr marL="457200" marR="0" lvl="1" indent="0" algn="l" rtl="0">
              <a:spcBef>
                <a:spcPts val="0"/>
              </a:spcBef>
              <a:buSzPct val="77777"/>
              <a:buNone/>
              <a:defRPr sz="1800" b="0" i="0" u="none" strike="noStrike" cap="none">
                <a:solidFill>
                  <a:schemeClr val="dk1"/>
                </a:solidFill>
                <a:latin typeface="Arial"/>
                <a:ea typeface="Arial"/>
                <a:cs typeface="Arial"/>
                <a:sym typeface="Arial"/>
              </a:defRPr>
            </a:lvl2pPr>
            <a:lvl3pPr marL="914400" marR="0" lvl="2" indent="0" algn="l" rtl="0">
              <a:spcBef>
                <a:spcPts val="0"/>
              </a:spcBef>
              <a:buSzPct val="77777"/>
              <a:buNone/>
              <a:defRPr sz="1800" b="0" i="0" u="none" strike="noStrike" cap="none">
                <a:solidFill>
                  <a:schemeClr val="dk1"/>
                </a:solidFill>
                <a:latin typeface="Arial"/>
                <a:ea typeface="Arial"/>
                <a:cs typeface="Arial"/>
                <a:sym typeface="Arial"/>
              </a:defRPr>
            </a:lvl3pPr>
            <a:lvl4pPr marL="1371600" marR="0" lvl="3" indent="0" algn="l" rtl="0">
              <a:spcBef>
                <a:spcPts val="0"/>
              </a:spcBef>
              <a:buSzPct val="77777"/>
              <a:buNone/>
              <a:defRPr sz="1800" b="0" i="0" u="none" strike="noStrike" cap="none">
                <a:solidFill>
                  <a:schemeClr val="dk1"/>
                </a:solidFill>
                <a:latin typeface="Arial"/>
                <a:ea typeface="Arial"/>
                <a:cs typeface="Arial"/>
                <a:sym typeface="Arial"/>
              </a:defRPr>
            </a:lvl4pPr>
            <a:lvl5pPr marL="1828800" marR="0" lvl="4" indent="0" algn="l" rtl="0">
              <a:spcBef>
                <a:spcPts val="0"/>
              </a:spcBef>
              <a:buSzPct val="77777"/>
              <a:buNone/>
              <a:defRPr sz="1800" b="0" i="0" u="none" strike="noStrike" cap="none">
                <a:solidFill>
                  <a:schemeClr val="dk1"/>
                </a:solidFill>
                <a:latin typeface="Arial"/>
                <a:ea typeface="Arial"/>
                <a:cs typeface="Arial"/>
                <a:sym typeface="Arial"/>
              </a:defRPr>
            </a:lvl5pPr>
            <a:lvl6pPr marL="2286000" marR="0" lvl="5" indent="0" algn="l" rtl="0">
              <a:spcBef>
                <a:spcPts val="0"/>
              </a:spcBef>
              <a:buSzPct val="77777"/>
              <a:buNone/>
              <a:defRPr sz="1800" b="0" i="0" u="none" strike="noStrike" cap="none">
                <a:solidFill>
                  <a:schemeClr val="dk1"/>
                </a:solidFill>
                <a:latin typeface="Arial"/>
                <a:ea typeface="Arial"/>
                <a:cs typeface="Arial"/>
                <a:sym typeface="Arial"/>
              </a:defRPr>
            </a:lvl6pPr>
            <a:lvl7pPr marL="2743200" marR="0" lvl="6" indent="0" algn="l" rtl="0">
              <a:spcBef>
                <a:spcPts val="0"/>
              </a:spcBef>
              <a:buSzPct val="77777"/>
              <a:buNone/>
              <a:defRPr sz="1800" b="0" i="0" u="none" strike="noStrike" cap="none">
                <a:solidFill>
                  <a:schemeClr val="dk1"/>
                </a:solidFill>
                <a:latin typeface="Arial"/>
                <a:ea typeface="Arial"/>
                <a:cs typeface="Arial"/>
                <a:sym typeface="Arial"/>
              </a:defRPr>
            </a:lvl7pPr>
            <a:lvl8pPr marL="3200400" marR="0" lvl="7" indent="0" algn="l" rtl="0">
              <a:spcBef>
                <a:spcPts val="0"/>
              </a:spcBef>
              <a:buSzPct val="77777"/>
              <a:buNone/>
              <a:defRPr sz="1800" b="0" i="0" u="none" strike="noStrike" cap="none">
                <a:solidFill>
                  <a:schemeClr val="dk1"/>
                </a:solidFill>
                <a:latin typeface="Arial"/>
                <a:ea typeface="Arial"/>
                <a:cs typeface="Arial"/>
                <a:sym typeface="Arial"/>
              </a:defRPr>
            </a:lvl8pPr>
            <a:lvl9pPr marL="3657600" marR="0" lvl="8" indent="0" algn="l" rtl="0">
              <a:spcBef>
                <a:spcPts val="0"/>
              </a:spcBef>
              <a:buSzPct val="77777"/>
              <a:buNone/>
              <a:defRPr sz="1800" b="0" i="0" u="none" strike="noStrike" cap="none">
                <a:solidFill>
                  <a:schemeClr val="dk1"/>
                </a:solidFill>
                <a:latin typeface="Arial"/>
                <a:ea typeface="Arial"/>
                <a:cs typeface="Arial"/>
                <a:sym typeface="Arial"/>
              </a:defRPr>
            </a:lvl9pPr>
          </a:lstStyle>
          <a:p>
            <a:endParaRPr/>
          </a:p>
        </p:txBody>
      </p:sp>
      <p:sp>
        <p:nvSpPr>
          <p:cNvPr id="77" name="Shape 77"/>
          <p:cNvSpPr txBox="1">
            <a:spLocks noGrp="1"/>
          </p:cNvSpPr>
          <p:nvPr>
            <p:ph type="sldNum" idx="12"/>
          </p:nvPr>
        </p:nvSpPr>
        <p:spPr>
          <a:xfrm>
            <a:off x="6553200" y="4767263"/>
            <a:ext cx="2133600" cy="273844"/>
          </a:xfrm>
          <a:prstGeom prst="rect">
            <a:avLst/>
          </a:prstGeom>
          <a:noFill/>
          <a:ln>
            <a:noFill/>
          </a:ln>
        </p:spPr>
        <p:txBody>
          <a:bodyPr wrap="square" lIns="91425" tIns="45700" rIns="91425" bIns="45700" anchor="ctr" anchorCtr="0">
            <a:noAutofit/>
          </a:bodyPr>
          <a:lstStyle/>
          <a:p>
            <a:pPr algn="r">
              <a:buSzPct val="25000"/>
            </a:pPr>
            <a:fld id="{00000000-1234-1234-1234-123412341234}" type="slidenum">
              <a:rPr lang="en-US" sz="1200">
                <a:solidFill>
                  <a:srgbClr val="888888"/>
                </a:solidFill>
              </a:rPr>
              <a:pPr algn="r">
                <a:buSzPct val="25000"/>
              </a:pPr>
              <a:t>‹#›</a:t>
            </a:fld>
            <a:endParaRPr lang="en-US" sz="1200">
              <a:solidFill>
                <a:srgbClr val="888888"/>
              </a:solidFill>
            </a:endParaRPr>
          </a:p>
        </p:txBody>
      </p:sp>
    </p:spTree>
    <p:extLst>
      <p:ext uri="{BB962C8B-B14F-4D97-AF65-F5344CB8AC3E}">
        <p14:creationId xmlns:p14="http://schemas.microsoft.com/office/powerpoint/2010/main" val="26295868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itle, blank">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38100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a:xfrm>
            <a:off x="0" y="4980728"/>
            <a:ext cx="6400800" cy="137160"/>
          </a:xfrm>
        </p:spPr>
        <p:txBody>
          <a:bodyPr/>
          <a:lstStyle/>
          <a:p>
            <a:r>
              <a:rPr lang="de-DE"/>
              <a:t>© 2017 IBM Corporation</a:t>
            </a:r>
            <a:endParaRPr lang="en-US"/>
          </a:p>
        </p:txBody>
      </p:sp>
    </p:spTree>
    <p:extLst>
      <p:ext uri="{BB962C8B-B14F-4D97-AF65-F5344CB8AC3E}">
        <p14:creationId xmlns:p14="http://schemas.microsoft.com/office/powerpoint/2010/main" val="1885081636"/>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78"/>
        <p:cNvGrpSpPr/>
        <p:nvPr/>
      </p:nvGrpSpPr>
      <p:grpSpPr>
        <a:xfrm>
          <a:off x="0" y="0"/>
          <a:ext cx="0" cy="0"/>
          <a:chOff x="0" y="0"/>
          <a:chExt cx="0" cy="0"/>
        </a:xfrm>
      </p:grpSpPr>
      <p:sp>
        <p:nvSpPr>
          <p:cNvPr id="79" name="Shape 79"/>
          <p:cNvSpPr txBox="1">
            <a:spLocks noGrp="1"/>
          </p:cNvSpPr>
          <p:nvPr>
            <p:ph type="title"/>
          </p:nvPr>
        </p:nvSpPr>
        <p:spPr>
          <a:xfrm rot="5400000">
            <a:off x="5463778" y="1371601"/>
            <a:ext cx="4388644" cy="2057400"/>
          </a:xfrm>
          <a:prstGeom prst="rect">
            <a:avLst/>
          </a:prstGeom>
          <a:noFill/>
          <a:ln>
            <a:noFill/>
          </a:ln>
        </p:spPr>
        <p:txBody>
          <a:bodyPr wrap="square" lIns="91425" tIns="91425" rIns="91425" bIns="91425" anchor="ctr" anchorCtr="0"/>
          <a:lstStyle>
            <a:lvl1pPr marL="0" marR="0" lvl="0" indent="0" algn="ctr" rtl="0">
              <a:spcBef>
                <a:spcPts val="0"/>
              </a:spcBef>
              <a:buClr>
                <a:schemeClr val="dk1"/>
              </a:buClr>
              <a:buSzPct val="100000"/>
              <a:buFont typeface="Arial"/>
              <a:buNone/>
              <a:defRPr sz="4400" b="0" i="0" u="none" strike="noStrike" cap="none">
                <a:solidFill>
                  <a:schemeClr val="dk1"/>
                </a:solidFill>
                <a:latin typeface="Arial"/>
                <a:ea typeface="Arial"/>
                <a:cs typeface="Arial"/>
                <a:sym typeface="Arial"/>
              </a:defRPr>
            </a:lvl1pPr>
            <a:lvl2pPr lvl="1" indent="0">
              <a:spcBef>
                <a:spcPts val="0"/>
              </a:spcBef>
              <a:buSzPct val="77777"/>
              <a:buNone/>
              <a:defRPr sz="1800"/>
            </a:lvl2pPr>
            <a:lvl3pPr lvl="2" indent="0">
              <a:spcBef>
                <a:spcPts val="0"/>
              </a:spcBef>
              <a:buSzPct val="77777"/>
              <a:buNone/>
              <a:defRPr sz="1800"/>
            </a:lvl3pPr>
            <a:lvl4pPr lvl="3" indent="0">
              <a:spcBef>
                <a:spcPts val="0"/>
              </a:spcBef>
              <a:buSzPct val="77777"/>
              <a:buNone/>
              <a:defRPr sz="1800"/>
            </a:lvl4pPr>
            <a:lvl5pPr lvl="4" indent="0">
              <a:spcBef>
                <a:spcPts val="0"/>
              </a:spcBef>
              <a:buSzPct val="77777"/>
              <a:buNone/>
              <a:defRPr sz="1800"/>
            </a:lvl5pPr>
            <a:lvl6pPr lvl="5" indent="0">
              <a:spcBef>
                <a:spcPts val="0"/>
              </a:spcBef>
              <a:buSzPct val="77777"/>
              <a:buNone/>
              <a:defRPr sz="1800"/>
            </a:lvl6pPr>
            <a:lvl7pPr lvl="6" indent="0">
              <a:spcBef>
                <a:spcPts val="0"/>
              </a:spcBef>
              <a:buSzPct val="77777"/>
              <a:buNone/>
              <a:defRPr sz="1800"/>
            </a:lvl7pPr>
            <a:lvl8pPr lvl="7" indent="0">
              <a:spcBef>
                <a:spcPts val="0"/>
              </a:spcBef>
              <a:buSzPct val="77777"/>
              <a:buNone/>
              <a:defRPr sz="1800"/>
            </a:lvl8pPr>
            <a:lvl9pPr lvl="8" indent="0">
              <a:spcBef>
                <a:spcPts val="0"/>
              </a:spcBef>
              <a:buSzPct val="77777"/>
              <a:buNone/>
              <a:defRPr sz="1800"/>
            </a:lvl9pPr>
          </a:lstStyle>
          <a:p>
            <a:endParaRPr/>
          </a:p>
        </p:txBody>
      </p:sp>
      <p:sp>
        <p:nvSpPr>
          <p:cNvPr id="80" name="Shape 80"/>
          <p:cNvSpPr txBox="1">
            <a:spLocks noGrp="1"/>
          </p:cNvSpPr>
          <p:nvPr>
            <p:ph type="body" idx="1"/>
          </p:nvPr>
        </p:nvSpPr>
        <p:spPr>
          <a:xfrm rot="5400000">
            <a:off x="1272778" y="-609599"/>
            <a:ext cx="4388644" cy="6019800"/>
          </a:xfrm>
          <a:prstGeom prst="rect">
            <a:avLst/>
          </a:prstGeom>
          <a:noFill/>
          <a:ln>
            <a:noFill/>
          </a:ln>
        </p:spPr>
        <p:txBody>
          <a:bodyPr wrap="square"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Arial"/>
                <a:ea typeface="Arial"/>
                <a:cs typeface="Arial"/>
                <a:sym typeface="Arial"/>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Arial"/>
                <a:ea typeface="Arial"/>
                <a:cs typeface="Arial"/>
                <a:sym typeface="Arial"/>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Arial"/>
                <a:ea typeface="Arial"/>
                <a:cs typeface="Arial"/>
                <a:sym typeface="Arial"/>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81" name="Shape 81"/>
          <p:cNvSpPr txBox="1">
            <a:spLocks noGrp="1"/>
          </p:cNvSpPr>
          <p:nvPr>
            <p:ph type="dt" idx="10"/>
          </p:nvPr>
        </p:nvSpPr>
        <p:spPr>
          <a:xfrm>
            <a:off x="457200" y="4767263"/>
            <a:ext cx="2133600" cy="273844"/>
          </a:xfrm>
          <a:prstGeom prst="rect">
            <a:avLst/>
          </a:prstGeom>
          <a:noFill/>
          <a:ln>
            <a:noFill/>
          </a:ln>
        </p:spPr>
        <p:txBody>
          <a:bodyPr wrap="square" lIns="91425" tIns="91425" rIns="91425" bIns="91425" anchor="ctr" anchorCtr="0"/>
          <a:lstStyle>
            <a:lvl1pPr marL="0" marR="0" lvl="0" indent="0" algn="l" rtl="0">
              <a:spcBef>
                <a:spcPts val="0"/>
              </a:spcBef>
              <a:buSzPct val="116666"/>
              <a:buNone/>
              <a:defRPr sz="1200">
                <a:solidFill>
                  <a:srgbClr val="888888"/>
                </a:solidFill>
                <a:latin typeface="Arial"/>
                <a:ea typeface="Arial"/>
                <a:cs typeface="Arial"/>
                <a:sym typeface="Arial"/>
              </a:defRPr>
            </a:lvl1pPr>
            <a:lvl2pPr marL="457200" marR="0" lvl="1" indent="0" algn="l" rtl="0">
              <a:spcBef>
                <a:spcPts val="0"/>
              </a:spcBef>
              <a:buSzPct val="77777"/>
              <a:buNone/>
              <a:defRPr sz="1800" b="0" i="0" u="none" strike="noStrike" cap="none">
                <a:solidFill>
                  <a:schemeClr val="dk1"/>
                </a:solidFill>
                <a:latin typeface="Arial"/>
                <a:ea typeface="Arial"/>
                <a:cs typeface="Arial"/>
                <a:sym typeface="Arial"/>
              </a:defRPr>
            </a:lvl2pPr>
            <a:lvl3pPr marL="914400" marR="0" lvl="2" indent="0" algn="l" rtl="0">
              <a:spcBef>
                <a:spcPts val="0"/>
              </a:spcBef>
              <a:buSzPct val="77777"/>
              <a:buNone/>
              <a:defRPr sz="1800" b="0" i="0" u="none" strike="noStrike" cap="none">
                <a:solidFill>
                  <a:schemeClr val="dk1"/>
                </a:solidFill>
                <a:latin typeface="Arial"/>
                <a:ea typeface="Arial"/>
                <a:cs typeface="Arial"/>
                <a:sym typeface="Arial"/>
              </a:defRPr>
            </a:lvl3pPr>
            <a:lvl4pPr marL="1371600" marR="0" lvl="3" indent="0" algn="l" rtl="0">
              <a:spcBef>
                <a:spcPts val="0"/>
              </a:spcBef>
              <a:buSzPct val="77777"/>
              <a:buNone/>
              <a:defRPr sz="1800" b="0" i="0" u="none" strike="noStrike" cap="none">
                <a:solidFill>
                  <a:schemeClr val="dk1"/>
                </a:solidFill>
                <a:latin typeface="Arial"/>
                <a:ea typeface="Arial"/>
                <a:cs typeface="Arial"/>
                <a:sym typeface="Arial"/>
              </a:defRPr>
            </a:lvl4pPr>
            <a:lvl5pPr marL="1828800" marR="0" lvl="4" indent="0" algn="l" rtl="0">
              <a:spcBef>
                <a:spcPts val="0"/>
              </a:spcBef>
              <a:buSzPct val="77777"/>
              <a:buNone/>
              <a:defRPr sz="1800" b="0" i="0" u="none" strike="noStrike" cap="none">
                <a:solidFill>
                  <a:schemeClr val="dk1"/>
                </a:solidFill>
                <a:latin typeface="Arial"/>
                <a:ea typeface="Arial"/>
                <a:cs typeface="Arial"/>
                <a:sym typeface="Arial"/>
              </a:defRPr>
            </a:lvl5pPr>
            <a:lvl6pPr marL="2286000" marR="0" lvl="5" indent="0" algn="l" rtl="0">
              <a:spcBef>
                <a:spcPts val="0"/>
              </a:spcBef>
              <a:buSzPct val="77777"/>
              <a:buNone/>
              <a:defRPr sz="1800" b="0" i="0" u="none" strike="noStrike" cap="none">
                <a:solidFill>
                  <a:schemeClr val="dk1"/>
                </a:solidFill>
                <a:latin typeface="Arial"/>
                <a:ea typeface="Arial"/>
                <a:cs typeface="Arial"/>
                <a:sym typeface="Arial"/>
              </a:defRPr>
            </a:lvl6pPr>
            <a:lvl7pPr marL="2743200" marR="0" lvl="6" indent="0" algn="l" rtl="0">
              <a:spcBef>
                <a:spcPts val="0"/>
              </a:spcBef>
              <a:buSzPct val="77777"/>
              <a:buNone/>
              <a:defRPr sz="1800" b="0" i="0" u="none" strike="noStrike" cap="none">
                <a:solidFill>
                  <a:schemeClr val="dk1"/>
                </a:solidFill>
                <a:latin typeface="Arial"/>
                <a:ea typeface="Arial"/>
                <a:cs typeface="Arial"/>
                <a:sym typeface="Arial"/>
              </a:defRPr>
            </a:lvl7pPr>
            <a:lvl8pPr marL="3200400" marR="0" lvl="7" indent="0" algn="l" rtl="0">
              <a:spcBef>
                <a:spcPts val="0"/>
              </a:spcBef>
              <a:buSzPct val="77777"/>
              <a:buNone/>
              <a:defRPr sz="1800" b="0" i="0" u="none" strike="noStrike" cap="none">
                <a:solidFill>
                  <a:schemeClr val="dk1"/>
                </a:solidFill>
                <a:latin typeface="Arial"/>
                <a:ea typeface="Arial"/>
                <a:cs typeface="Arial"/>
                <a:sym typeface="Arial"/>
              </a:defRPr>
            </a:lvl8pPr>
            <a:lvl9pPr marL="3657600" marR="0" lvl="8" indent="0" algn="l" rtl="0">
              <a:spcBef>
                <a:spcPts val="0"/>
              </a:spcBef>
              <a:buSzPct val="77777"/>
              <a:buNone/>
              <a:defRPr sz="1800" b="0" i="0" u="none" strike="noStrike" cap="none">
                <a:solidFill>
                  <a:schemeClr val="dk1"/>
                </a:solidFill>
                <a:latin typeface="Arial"/>
                <a:ea typeface="Arial"/>
                <a:cs typeface="Arial"/>
                <a:sym typeface="Arial"/>
              </a:defRPr>
            </a:lvl9pPr>
          </a:lstStyle>
          <a:p>
            <a:endParaRPr/>
          </a:p>
        </p:txBody>
      </p:sp>
      <p:sp>
        <p:nvSpPr>
          <p:cNvPr id="82" name="Shape 82"/>
          <p:cNvSpPr txBox="1">
            <a:spLocks noGrp="1"/>
          </p:cNvSpPr>
          <p:nvPr>
            <p:ph type="ftr" idx="11"/>
          </p:nvPr>
        </p:nvSpPr>
        <p:spPr>
          <a:xfrm>
            <a:off x="3124200" y="4767263"/>
            <a:ext cx="2895600" cy="273844"/>
          </a:xfrm>
          <a:prstGeom prst="rect">
            <a:avLst/>
          </a:prstGeom>
          <a:noFill/>
          <a:ln>
            <a:noFill/>
          </a:ln>
        </p:spPr>
        <p:txBody>
          <a:bodyPr wrap="square" lIns="91425" tIns="91425" rIns="91425" bIns="91425" anchor="ctr" anchorCtr="0"/>
          <a:lstStyle>
            <a:lvl1pPr marL="0" marR="0" lvl="0" indent="0" algn="ctr" rtl="0">
              <a:spcBef>
                <a:spcPts val="0"/>
              </a:spcBef>
              <a:buSzPct val="116666"/>
              <a:buNone/>
              <a:defRPr sz="1200">
                <a:solidFill>
                  <a:srgbClr val="888888"/>
                </a:solidFill>
                <a:latin typeface="Arial"/>
                <a:ea typeface="Arial"/>
                <a:cs typeface="Arial"/>
                <a:sym typeface="Arial"/>
              </a:defRPr>
            </a:lvl1pPr>
            <a:lvl2pPr marL="457200" marR="0" lvl="1" indent="0" algn="l" rtl="0">
              <a:spcBef>
                <a:spcPts val="0"/>
              </a:spcBef>
              <a:buSzPct val="77777"/>
              <a:buNone/>
              <a:defRPr sz="1800" b="0" i="0" u="none" strike="noStrike" cap="none">
                <a:solidFill>
                  <a:schemeClr val="dk1"/>
                </a:solidFill>
                <a:latin typeface="Arial"/>
                <a:ea typeface="Arial"/>
                <a:cs typeface="Arial"/>
                <a:sym typeface="Arial"/>
              </a:defRPr>
            </a:lvl2pPr>
            <a:lvl3pPr marL="914400" marR="0" lvl="2" indent="0" algn="l" rtl="0">
              <a:spcBef>
                <a:spcPts val="0"/>
              </a:spcBef>
              <a:buSzPct val="77777"/>
              <a:buNone/>
              <a:defRPr sz="1800" b="0" i="0" u="none" strike="noStrike" cap="none">
                <a:solidFill>
                  <a:schemeClr val="dk1"/>
                </a:solidFill>
                <a:latin typeface="Arial"/>
                <a:ea typeface="Arial"/>
                <a:cs typeface="Arial"/>
                <a:sym typeface="Arial"/>
              </a:defRPr>
            </a:lvl3pPr>
            <a:lvl4pPr marL="1371600" marR="0" lvl="3" indent="0" algn="l" rtl="0">
              <a:spcBef>
                <a:spcPts val="0"/>
              </a:spcBef>
              <a:buSzPct val="77777"/>
              <a:buNone/>
              <a:defRPr sz="1800" b="0" i="0" u="none" strike="noStrike" cap="none">
                <a:solidFill>
                  <a:schemeClr val="dk1"/>
                </a:solidFill>
                <a:latin typeface="Arial"/>
                <a:ea typeface="Arial"/>
                <a:cs typeface="Arial"/>
                <a:sym typeface="Arial"/>
              </a:defRPr>
            </a:lvl4pPr>
            <a:lvl5pPr marL="1828800" marR="0" lvl="4" indent="0" algn="l" rtl="0">
              <a:spcBef>
                <a:spcPts val="0"/>
              </a:spcBef>
              <a:buSzPct val="77777"/>
              <a:buNone/>
              <a:defRPr sz="1800" b="0" i="0" u="none" strike="noStrike" cap="none">
                <a:solidFill>
                  <a:schemeClr val="dk1"/>
                </a:solidFill>
                <a:latin typeface="Arial"/>
                <a:ea typeface="Arial"/>
                <a:cs typeface="Arial"/>
                <a:sym typeface="Arial"/>
              </a:defRPr>
            </a:lvl5pPr>
            <a:lvl6pPr marL="2286000" marR="0" lvl="5" indent="0" algn="l" rtl="0">
              <a:spcBef>
                <a:spcPts val="0"/>
              </a:spcBef>
              <a:buSzPct val="77777"/>
              <a:buNone/>
              <a:defRPr sz="1800" b="0" i="0" u="none" strike="noStrike" cap="none">
                <a:solidFill>
                  <a:schemeClr val="dk1"/>
                </a:solidFill>
                <a:latin typeface="Arial"/>
                <a:ea typeface="Arial"/>
                <a:cs typeface="Arial"/>
                <a:sym typeface="Arial"/>
              </a:defRPr>
            </a:lvl6pPr>
            <a:lvl7pPr marL="2743200" marR="0" lvl="6" indent="0" algn="l" rtl="0">
              <a:spcBef>
                <a:spcPts val="0"/>
              </a:spcBef>
              <a:buSzPct val="77777"/>
              <a:buNone/>
              <a:defRPr sz="1800" b="0" i="0" u="none" strike="noStrike" cap="none">
                <a:solidFill>
                  <a:schemeClr val="dk1"/>
                </a:solidFill>
                <a:latin typeface="Arial"/>
                <a:ea typeface="Arial"/>
                <a:cs typeface="Arial"/>
                <a:sym typeface="Arial"/>
              </a:defRPr>
            </a:lvl7pPr>
            <a:lvl8pPr marL="3200400" marR="0" lvl="7" indent="0" algn="l" rtl="0">
              <a:spcBef>
                <a:spcPts val="0"/>
              </a:spcBef>
              <a:buSzPct val="77777"/>
              <a:buNone/>
              <a:defRPr sz="1800" b="0" i="0" u="none" strike="noStrike" cap="none">
                <a:solidFill>
                  <a:schemeClr val="dk1"/>
                </a:solidFill>
                <a:latin typeface="Arial"/>
                <a:ea typeface="Arial"/>
                <a:cs typeface="Arial"/>
                <a:sym typeface="Arial"/>
              </a:defRPr>
            </a:lvl8pPr>
            <a:lvl9pPr marL="3657600" marR="0" lvl="8" indent="0" algn="l" rtl="0">
              <a:spcBef>
                <a:spcPts val="0"/>
              </a:spcBef>
              <a:buSzPct val="77777"/>
              <a:buNone/>
              <a:defRPr sz="1800" b="0" i="0" u="none" strike="noStrike" cap="none">
                <a:solidFill>
                  <a:schemeClr val="dk1"/>
                </a:solidFill>
                <a:latin typeface="Arial"/>
                <a:ea typeface="Arial"/>
                <a:cs typeface="Arial"/>
                <a:sym typeface="Arial"/>
              </a:defRPr>
            </a:lvl9pPr>
          </a:lstStyle>
          <a:p>
            <a:endParaRPr/>
          </a:p>
        </p:txBody>
      </p:sp>
      <p:sp>
        <p:nvSpPr>
          <p:cNvPr id="83" name="Shape 83"/>
          <p:cNvSpPr txBox="1">
            <a:spLocks noGrp="1"/>
          </p:cNvSpPr>
          <p:nvPr>
            <p:ph type="sldNum" idx="12"/>
          </p:nvPr>
        </p:nvSpPr>
        <p:spPr>
          <a:xfrm>
            <a:off x="6553200" y="4767263"/>
            <a:ext cx="2133600" cy="273844"/>
          </a:xfrm>
          <a:prstGeom prst="rect">
            <a:avLst/>
          </a:prstGeom>
          <a:noFill/>
          <a:ln>
            <a:noFill/>
          </a:ln>
        </p:spPr>
        <p:txBody>
          <a:bodyPr wrap="square" lIns="91425" tIns="45700" rIns="91425" bIns="45700" anchor="ctr" anchorCtr="0">
            <a:noAutofit/>
          </a:bodyPr>
          <a:lstStyle/>
          <a:p>
            <a:pPr algn="r">
              <a:buSzPct val="25000"/>
            </a:pPr>
            <a:fld id="{00000000-1234-1234-1234-123412341234}" type="slidenum">
              <a:rPr lang="en-US" sz="1200">
                <a:solidFill>
                  <a:srgbClr val="888888"/>
                </a:solidFill>
              </a:rPr>
              <a:pPr algn="r">
                <a:buSzPct val="25000"/>
              </a:pPr>
              <a:t>‹#›</a:t>
            </a:fld>
            <a:endParaRPr lang="en-US" sz="1200">
              <a:solidFill>
                <a:srgbClr val="888888"/>
              </a:solidFill>
            </a:endParaRPr>
          </a:p>
        </p:txBody>
      </p:sp>
    </p:spTree>
    <p:extLst>
      <p:ext uri="{BB962C8B-B14F-4D97-AF65-F5344CB8AC3E}">
        <p14:creationId xmlns:p14="http://schemas.microsoft.com/office/powerpoint/2010/main" val="683489889"/>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p:cSld name="Cover Slide">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a:xfrm>
            <a:off x="228600" y="4828032"/>
            <a:ext cx="6400800" cy="137160"/>
          </a:xfrm>
        </p:spPr>
        <p:txBody>
          <a:bodyPr/>
          <a:lstStyle>
            <a:lvl1pPr>
              <a:defRPr>
                <a:solidFill>
                  <a:schemeClr val="tx1"/>
                </a:solidFill>
              </a:defRPr>
            </a:lvl1pPr>
          </a:lstStyle>
          <a:p>
            <a:r>
              <a:rPr lang="de-DE"/>
              <a:t>Group Name / DOC ID / Month XX, 2017 / © 2017 IBM Corporation</a:t>
            </a:r>
            <a:endParaRPr lang="en-US"/>
          </a:p>
        </p:txBody>
      </p:sp>
      <p:sp>
        <p:nvSpPr>
          <p:cNvPr id="4" name="Title 3"/>
          <p:cNvSpPr>
            <a:spLocks noGrp="1"/>
          </p:cNvSpPr>
          <p:nvPr>
            <p:ph type="title"/>
          </p:nvPr>
        </p:nvSpPr>
        <p:spPr>
          <a:xfrm>
            <a:off x="228599" y="203781"/>
            <a:ext cx="4114801" cy="4479344"/>
          </a:xfrm>
        </p:spPr>
        <p:txBody>
          <a:bodyPr/>
          <a:lstStyle>
            <a:lvl1pPr>
              <a:lnSpc>
                <a:spcPct val="90000"/>
              </a:lnSpc>
              <a:defRPr sz="2400" b="0">
                <a:solidFill>
                  <a:schemeClr val="tx1"/>
                </a:solidFill>
              </a:defRPr>
            </a:lvl1pPr>
          </a:lstStyle>
          <a:p>
            <a:r>
              <a:rPr lang="en-US"/>
              <a:t>Click to edit Master title style</a:t>
            </a:r>
            <a:endParaRPr lang="en-US" dirty="0"/>
          </a:p>
        </p:txBody>
      </p:sp>
      <p:pic>
        <p:nvPicPr>
          <p:cNvPr id="8" name="Picture 7" descr="ibm_gry.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393811" y="4705334"/>
            <a:ext cx="521589" cy="211471"/>
          </a:xfrm>
          <a:prstGeom prst="rect">
            <a:avLst/>
          </a:prstGeom>
        </p:spPr>
      </p:pic>
    </p:spTree>
    <p:extLst>
      <p:ext uri="{BB962C8B-B14F-4D97-AF65-F5344CB8AC3E}">
        <p14:creationId xmlns:p14="http://schemas.microsoft.com/office/powerpoint/2010/main" val="3260506117"/>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p:cSld name="Divider">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lvl1pPr>
              <a:defRPr>
                <a:solidFill>
                  <a:schemeClr val="tx1"/>
                </a:solidFill>
              </a:defRPr>
            </a:lvl1pPr>
          </a:lstStyle>
          <a:p>
            <a:r>
              <a:rPr lang="de-DE"/>
              <a:t>Group Name / DOC ID / Month XX, 2017 / © 2017 IBM Corporation</a:t>
            </a:r>
            <a:endParaRPr lang="en-US"/>
          </a:p>
        </p:txBody>
      </p:sp>
      <p:sp>
        <p:nvSpPr>
          <p:cNvPr id="4" name="Slide Number Placeholder 3"/>
          <p:cNvSpPr>
            <a:spLocks noGrp="1"/>
          </p:cNvSpPr>
          <p:nvPr>
            <p:ph type="sldNum" sz="quarter" idx="11"/>
          </p:nvPr>
        </p:nvSpPr>
        <p:spPr/>
        <p:txBody>
          <a:bodyPr/>
          <a:lstStyle>
            <a:lvl1pPr>
              <a:defRPr>
                <a:solidFill>
                  <a:schemeClr val="tx1"/>
                </a:solidFill>
              </a:defRPr>
            </a:lvl1pPr>
          </a:lstStyle>
          <a:p>
            <a:fld id="{D0BE6F14-FF48-0F4F-A8AA-2E3F25371E4A}" type="slidenum">
              <a:rPr lang="en-US" smtClean="0"/>
              <a:pPr/>
              <a:t>‹#›</a:t>
            </a:fld>
            <a:endParaRPr lang="en-US"/>
          </a:p>
        </p:txBody>
      </p:sp>
      <p:sp>
        <p:nvSpPr>
          <p:cNvPr id="5" name="Title 4"/>
          <p:cNvSpPr>
            <a:spLocks noGrp="1"/>
          </p:cNvSpPr>
          <p:nvPr>
            <p:ph type="title"/>
          </p:nvPr>
        </p:nvSpPr>
        <p:spPr>
          <a:xfrm>
            <a:off x="228600" y="201168"/>
            <a:ext cx="4114800" cy="4493752"/>
          </a:xfrm>
        </p:spPr>
        <p:txBody>
          <a:bodyPr/>
          <a:lstStyle>
            <a:lvl1pPr>
              <a:lnSpc>
                <a:spcPct val="90000"/>
              </a:lnSpc>
              <a:defRPr>
                <a:solidFill>
                  <a:schemeClr val="tx1"/>
                </a:solidFill>
              </a:defRPr>
            </a:lvl1pPr>
          </a:lstStyle>
          <a:p>
            <a:r>
              <a:rPr lang="en-US"/>
              <a:t>Click to edit Master title style</a:t>
            </a:r>
            <a:endParaRPr lang="en-US" dirty="0"/>
          </a:p>
        </p:txBody>
      </p:sp>
    </p:spTree>
    <p:extLst>
      <p:ext uri="{BB962C8B-B14F-4D97-AF65-F5344CB8AC3E}">
        <p14:creationId xmlns:p14="http://schemas.microsoft.com/office/powerpoint/2010/main" val="639301722"/>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Divider (with page contents)">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855726"/>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Group Name / DOC ID / Month XX, 2017 / © 2017 IBM Corporation</a:t>
            </a:r>
            <a:endParaRPr lang="en-US"/>
          </a:p>
        </p:txBody>
      </p:sp>
      <p:sp>
        <p:nvSpPr>
          <p:cNvPr id="6" name="Text Placeholder 5"/>
          <p:cNvSpPr>
            <a:spLocks noGrp="1"/>
          </p:cNvSpPr>
          <p:nvPr>
            <p:ph type="body" sz="quarter" idx="12"/>
          </p:nvPr>
        </p:nvSpPr>
        <p:spPr>
          <a:xfrm>
            <a:off x="228600" y="1123950"/>
            <a:ext cx="4114800" cy="3584448"/>
          </a:xfrm>
        </p:spPr>
        <p:txBody>
          <a:bodyPr/>
          <a:lstStyle>
            <a:lvl1pPr marL="0" indent="0">
              <a:spcBef>
                <a:spcPts val="0"/>
              </a:spcBef>
              <a:tabLst>
                <a:tab pos="3940175" algn="dec"/>
              </a:tabLst>
              <a:defRPr/>
            </a:lvl1pPr>
            <a:lvl2pPr marL="173038" indent="-173038">
              <a:spcBef>
                <a:spcPts val="0"/>
              </a:spcBef>
              <a:tabLst/>
              <a:defRPr/>
            </a:lvl2pPr>
            <a:lvl3pPr>
              <a:spcBef>
                <a:spcPts val="0"/>
              </a:spcBef>
              <a:defRPr/>
            </a:lvl3pPr>
            <a:lvl4pPr>
              <a:spcBef>
                <a:spcPts val="0"/>
              </a:spcBef>
              <a:defRPr/>
            </a:lvl4pPr>
            <a:lvl5pPr>
              <a:spcBef>
                <a:spcPts val="0"/>
              </a:spcBef>
              <a:defRPr/>
            </a:lvl5pPr>
          </a:lstStyle>
          <a:p>
            <a:pPr marL="0" marR="0" lvl="0" indent="0" algn="l" defTabSz="457200" rtl="0" eaLnBrk="1" fontAlgn="auto" latinLnBrk="0" hangingPunct="1">
              <a:lnSpc>
                <a:spcPct val="100000"/>
              </a:lnSpc>
              <a:spcBef>
                <a:spcPts val="0"/>
              </a:spcBef>
              <a:spcAft>
                <a:spcPts val="0"/>
              </a:spcAft>
              <a:buClrTx/>
              <a:buSzTx/>
              <a:buFont typeface="Arial"/>
              <a:buNone/>
              <a:tabLst>
                <a:tab pos="4023360" algn="r"/>
              </a:tabLst>
              <a:defRPr/>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6"/>
          <p:cNvSpPr>
            <a:spLocks noGrp="1"/>
          </p:cNvSpPr>
          <p:nvPr>
            <p:ph type="body" sz="quarter" idx="13"/>
          </p:nvPr>
        </p:nvSpPr>
        <p:spPr>
          <a:xfrm>
            <a:off x="4800600" y="1123950"/>
            <a:ext cx="4114800" cy="3584448"/>
          </a:xfrm>
        </p:spPr>
        <p:txBody>
          <a:bodyPr/>
          <a:lstStyle>
            <a:lvl1pPr marL="0" indent="0">
              <a:spcBef>
                <a:spcPts val="0"/>
              </a:spcBef>
              <a:tabLst>
                <a:tab pos="3940175" algn="dec"/>
              </a:tabLst>
              <a:defRPr/>
            </a:lvl1pPr>
            <a:lvl2pPr>
              <a:spcBef>
                <a:spcPts val="0"/>
              </a:spcBef>
              <a:defRPr/>
            </a:lvl2pPr>
            <a:lvl3pPr>
              <a:spcBef>
                <a:spcPts val="0"/>
              </a:spcBef>
              <a:defRPr/>
            </a:lvl3pPr>
            <a:lvl4pPr>
              <a:spcBef>
                <a:spcPts val="0"/>
              </a:spcBef>
              <a:defRPr/>
            </a:lvl4pPr>
            <a:lvl5pPr>
              <a:spcBef>
                <a:spcPts val="0"/>
              </a:spcBef>
              <a:defRPr/>
            </a:lvl5pPr>
          </a:lstStyle>
          <a:p>
            <a:pPr marL="0" marR="0" lvl="0" indent="0" algn="l" defTabSz="457200" rtl="0" eaLnBrk="1" fontAlgn="auto" latinLnBrk="0" hangingPunct="1">
              <a:lnSpc>
                <a:spcPct val="100000"/>
              </a:lnSpc>
              <a:spcBef>
                <a:spcPts val="1100"/>
              </a:spcBef>
              <a:spcAft>
                <a:spcPts val="0"/>
              </a:spcAft>
              <a:buClrTx/>
              <a:buSzTx/>
              <a:buFont typeface="Arial"/>
              <a:buNone/>
              <a:tabLst>
                <a:tab pos="4023360" algn="r"/>
              </a:tabLst>
              <a:defRPr/>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86773906"/>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p:cSld name="fact, number">
    <p:spTree>
      <p:nvGrpSpPr>
        <p:cNvPr id="1" name=""/>
        <p:cNvGrpSpPr/>
        <p:nvPr/>
      </p:nvGrpSpPr>
      <p:grpSpPr>
        <a:xfrm>
          <a:off x="0" y="0"/>
          <a:ext cx="0" cy="0"/>
          <a:chOff x="0" y="0"/>
          <a:chExt cx="0" cy="0"/>
        </a:xfrm>
      </p:grpSpPr>
      <p:sp>
        <p:nvSpPr>
          <p:cNvPr id="2" name="Title 1"/>
          <p:cNvSpPr>
            <a:spLocks noGrp="1"/>
          </p:cNvSpPr>
          <p:nvPr>
            <p:ph type="title"/>
          </p:nvPr>
        </p:nvSpPr>
        <p:spPr>
          <a:xfrm>
            <a:off x="228600" y="210312"/>
            <a:ext cx="4114800" cy="1003807"/>
          </a:xfrm>
        </p:spPr>
        <p:txBody>
          <a:bodyPr/>
          <a:lstStyle>
            <a:lvl1pPr>
              <a:defRPr sz="1600">
                <a:solidFill>
                  <a:schemeClr val="tx1"/>
                </a:solidFill>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solidFill>
                  <a:schemeClr val="tx1"/>
                </a:solidFill>
              </a:defRPr>
            </a:lvl1p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lvl1pPr>
              <a:defRPr>
                <a:solidFill>
                  <a:schemeClr val="tx1"/>
                </a:solidFill>
              </a:defRPr>
            </a:lvl1pPr>
          </a:lstStyle>
          <a:p>
            <a:r>
              <a:rPr lang="de-DE"/>
              <a:t>Group Name / DOC ID / Month XX, 2017 / © 2017 IBM Corporation</a:t>
            </a:r>
            <a:endParaRPr lang="en-US"/>
          </a:p>
        </p:txBody>
      </p:sp>
      <p:sp>
        <p:nvSpPr>
          <p:cNvPr id="8" name="Text Placeholder 7"/>
          <p:cNvSpPr>
            <a:spLocks noGrp="1"/>
          </p:cNvSpPr>
          <p:nvPr>
            <p:ph type="body" sz="quarter" idx="12"/>
          </p:nvPr>
        </p:nvSpPr>
        <p:spPr>
          <a:xfrm>
            <a:off x="228600" y="1511555"/>
            <a:ext cx="4114800" cy="3108960"/>
          </a:xfrm>
        </p:spPr>
        <p:txBody>
          <a:bodyPr/>
          <a:lstStyle>
            <a:lvl1pPr>
              <a:lnSpc>
                <a:spcPct val="90000"/>
              </a:lnSpc>
              <a:spcBef>
                <a:spcPts val="0"/>
              </a:spcBef>
              <a:defRPr sz="9600" b="1" baseline="0">
                <a:solidFill>
                  <a:schemeClr val="tx1"/>
                </a:solidFill>
              </a:defRPr>
            </a:lvl1pPr>
          </a:lstStyle>
          <a:p>
            <a:pPr lvl="0"/>
            <a:r>
              <a:rPr lang="en-US"/>
              <a:t>Click to edit Master text styles</a:t>
            </a:r>
          </a:p>
        </p:txBody>
      </p:sp>
    </p:spTree>
    <p:extLst>
      <p:ext uri="{BB962C8B-B14F-4D97-AF65-F5344CB8AC3E}">
        <p14:creationId xmlns:p14="http://schemas.microsoft.com/office/powerpoint/2010/main" val="3970019763"/>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p:cSld name="fact, number, half-image (bleeds)">
    <p:spTree>
      <p:nvGrpSpPr>
        <p:cNvPr id="1" name=""/>
        <p:cNvGrpSpPr/>
        <p:nvPr/>
      </p:nvGrpSpPr>
      <p:grpSpPr>
        <a:xfrm>
          <a:off x="0" y="0"/>
          <a:ext cx="0" cy="0"/>
          <a:chOff x="0" y="0"/>
          <a:chExt cx="0" cy="0"/>
        </a:xfrm>
      </p:grpSpPr>
      <p:sp>
        <p:nvSpPr>
          <p:cNvPr id="2" name="Title 1"/>
          <p:cNvSpPr>
            <a:spLocks noGrp="1"/>
          </p:cNvSpPr>
          <p:nvPr>
            <p:ph type="title"/>
          </p:nvPr>
        </p:nvSpPr>
        <p:spPr>
          <a:xfrm>
            <a:off x="228600" y="210312"/>
            <a:ext cx="4114800" cy="1003807"/>
          </a:xfrm>
        </p:spPr>
        <p:txBody>
          <a:bodyPr/>
          <a:lstStyle>
            <a:lvl1pPr>
              <a:defRPr sz="1600">
                <a:solidFill>
                  <a:schemeClr val="tx1"/>
                </a:solidFill>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solidFill>
                  <a:schemeClr val="tx1"/>
                </a:solidFill>
              </a:defRPr>
            </a:lvl1p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lvl1pPr>
              <a:defRPr>
                <a:solidFill>
                  <a:schemeClr val="tx1"/>
                </a:solidFill>
              </a:defRPr>
            </a:lvl1pPr>
          </a:lstStyle>
          <a:p>
            <a:r>
              <a:rPr lang="de-DE"/>
              <a:t>Group Name / DOC ID / Month XX, 2017 / © 2017 IBM Corporation</a:t>
            </a:r>
            <a:endParaRPr lang="en-US"/>
          </a:p>
        </p:txBody>
      </p:sp>
      <p:sp>
        <p:nvSpPr>
          <p:cNvPr id="8" name="Text Placeholder 7"/>
          <p:cNvSpPr>
            <a:spLocks noGrp="1"/>
          </p:cNvSpPr>
          <p:nvPr>
            <p:ph type="body" sz="quarter" idx="12"/>
          </p:nvPr>
        </p:nvSpPr>
        <p:spPr>
          <a:xfrm>
            <a:off x="228600" y="1511555"/>
            <a:ext cx="4114800" cy="3108960"/>
          </a:xfrm>
        </p:spPr>
        <p:txBody>
          <a:bodyPr/>
          <a:lstStyle>
            <a:lvl1pPr>
              <a:lnSpc>
                <a:spcPct val="90000"/>
              </a:lnSpc>
              <a:spcBef>
                <a:spcPts val="0"/>
              </a:spcBef>
              <a:defRPr sz="9600" b="1" baseline="0">
                <a:solidFill>
                  <a:schemeClr val="tx1"/>
                </a:solidFill>
              </a:defRPr>
            </a:lvl1pPr>
          </a:lstStyle>
          <a:p>
            <a:pPr lvl="0"/>
            <a:r>
              <a:rPr lang="en-US"/>
              <a:t>Click to edit Master text styles</a:t>
            </a:r>
          </a:p>
        </p:txBody>
      </p:sp>
      <p:sp>
        <p:nvSpPr>
          <p:cNvPr id="6" name="Picture Placeholder 5"/>
          <p:cNvSpPr>
            <a:spLocks noGrp="1"/>
          </p:cNvSpPr>
          <p:nvPr>
            <p:ph type="pic" sz="quarter" idx="13"/>
          </p:nvPr>
        </p:nvSpPr>
        <p:spPr>
          <a:xfrm>
            <a:off x="4572000" y="0"/>
            <a:ext cx="4572000" cy="5143500"/>
          </a:xfrm>
        </p:spPr>
        <p:txBody>
          <a:bodyPr/>
          <a:lstStyle>
            <a:lvl1pPr>
              <a:defRPr>
                <a:solidFill>
                  <a:schemeClr val="tx1"/>
                </a:solidFill>
              </a:defRPr>
            </a:lvl1pPr>
          </a:lstStyle>
          <a:p>
            <a:r>
              <a:rPr lang="en-US"/>
              <a:t>Drag picture to placeholder or click icon to add</a:t>
            </a:r>
          </a:p>
        </p:txBody>
      </p:sp>
    </p:spTree>
    <p:extLst>
      <p:ext uri="{BB962C8B-B14F-4D97-AF65-F5344CB8AC3E}">
        <p14:creationId xmlns:p14="http://schemas.microsoft.com/office/powerpoint/2010/main" val="2734235886"/>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p:cSld name="big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265176"/>
            <a:ext cx="8686800" cy="4473575"/>
          </a:xfrm>
        </p:spPr>
        <p:txBody>
          <a:bodyPr/>
          <a:lstStyle>
            <a:lvl1pPr>
              <a:lnSpc>
                <a:spcPct val="90000"/>
              </a:lnSpc>
              <a:defRPr sz="9600" b="1"/>
            </a:lvl1pPr>
          </a:lstStyle>
          <a:p>
            <a:r>
              <a:rPr lang="en-US" dirty="0"/>
              <a:t>Click to edit Master title style</a:t>
            </a:r>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Group Name / DOC ID / Month XX, 2017 / © 2017 IBM Corporation</a:t>
            </a:r>
            <a:endParaRPr lang="en-US"/>
          </a:p>
        </p:txBody>
      </p:sp>
    </p:spTree>
    <p:extLst>
      <p:ext uri="{BB962C8B-B14F-4D97-AF65-F5344CB8AC3E}">
        <p14:creationId xmlns:p14="http://schemas.microsoft.com/office/powerpoint/2010/main" val="3820795594"/>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5187462" cy="4520805"/>
          </a:xfrm>
        </p:spPr>
        <p:txBody>
          <a:bodyPr/>
          <a:lstStyle>
            <a:lvl1pPr marL="117475" indent="-117475">
              <a:tabLst/>
              <a:defRPr>
                <a:solidFill>
                  <a:schemeClr val="tx1"/>
                </a:solidFill>
              </a:defRPr>
            </a:lvl1p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lvl1pPr>
              <a:defRPr>
                <a:solidFill>
                  <a:schemeClr val="tx1"/>
                </a:solidFill>
              </a:defRPr>
            </a:lvl1p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lvl1pPr>
              <a:defRPr>
                <a:solidFill>
                  <a:schemeClr val="tx1"/>
                </a:solidFill>
              </a:defRPr>
            </a:lvl1pPr>
          </a:lstStyle>
          <a:p>
            <a:r>
              <a:rPr lang="de-DE"/>
              <a:t>Group Name / DOC ID / Month XX, 2017 / © 2017 IBM Corporation</a:t>
            </a:r>
            <a:endParaRPr lang="en-US"/>
          </a:p>
        </p:txBody>
      </p:sp>
    </p:spTree>
    <p:extLst>
      <p:ext uri="{BB962C8B-B14F-4D97-AF65-F5344CB8AC3E}">
        <p14:creationId xmlns:p14="http://schemas.microsoft.com/office/powerpoint/2010/main" val="1653096041"/>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p:cSld name="section, title,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411480"/>
            <a:ext cx="4114800" cy="4328050"/>
          </a:xfrm>
        </p:spPr>
        <p:txBody>
          <a:bodyPr/>
          <a:lstStyle/>
          <a:p>
            <a:r>
              <a:rPr lang="en-US" dirty="0"/>
              <a:t>Click to edit Master title style</a:t>
            </a:r>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Group Name / DOC ID / Month XX, 2017 / © 2017 IBM Corporation</a:t>
            </a:r>
            <a:endParaRPr lang="en-US"/>
          </a:p>
        </p:txBody>
      </p:sp>
      <p:sp>
        <p:nvSpPr>
          <p:cNvPr id="6" name="Text Placeholder 5"/>
          <p:cNvSpPr>
            <a:spLocks noGrp="1"/>
          </p:cNvSpPr>
          <p:nvPr>
            <p:ph type="body" sz="quarter" idx="12"/>
          </p:nvPr>
        </p:nvSpPr>
        <p:spPr>
          <a:xfrm>
            <a:off x="4800600" y="493776"/>
            <a:ext cx="4114800" cy="4199730"/>
          </a:xfrm>
        </p:spPr>
        <p:txBody>
          <a:bodyPr/>
          <a:lstStyle>
            <a:lvl1pPr>
              <a:spcBef>
                <a:spcPts val="1100"/>
              </a:spcBef>
              <a:spcAft>
                <a:spcPts val="0"/>
              </a:spcAft>
              <a:defRPr/>
            </a:lvl1pPr>
            <a:lvl2pPr>
              <a:spcBef>
                <a:spcPts val="1100"/>
              </a:spcBef>
              <a:defRPr/>
            </a:lvl2pPr>
            <a:lvl3pPr>
              <a:spcBef>
                <a:spcPts val="1100"/>
              </a:spcBef>
              <a:defRPr/>
            </a:lvl3pPr>
            <a:lvl4pPr>
              <a:spcBef>
                <a:spcPts val="1100"/>
              </a:spcBef>
              <a:defRPr/>
            </a:lvl4pPr>
            <a:lvl5pPr>
              <a:spcBef>
                <a:spcPts val="11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p:cNvSpPr>
            <a:spLocks noGrp="1"/>
          </p:cNvSpPr>
          <p:nvPr>
            <p:ph type="body" sz="quarter" idx="13"/>
          </p:nvPr>
        </p:nvSpPr>
        <p:spPr>
          <a:xfrm>
            <a:off x="228600" y="200563"/>
            <a:ext cx="4114800" cy="300037"/>
          </a:xfrm>
        </p:spPr>
        <p:txBody>
          <a:bodyPr/>
          <a:lstStyle>
            <a:lvl1pPr>
              <a:defRPr sz="1100"/>
            </a:lvl1pPr>
          </a:lstStyle>
          <a:p>
            <a:pPr lvl="0"/>
            <a:r>
              <a:rPr lang="en-US"/>
              <a:t>Click to edit Master text styles</a:t>
            </a:r>
          </a:p>
        </p:txBody>
      </p:sp>
    </p:spTree>
    <p:extLst>
      <p:ext uri="{BB962C8B-B14F-4D97-AF65-F5344CB8AC3E}">
        <p14:creationId xmlns:p14="http://schemas.microsoft.com/office/powerpoint/2010/main" val="2668057450"/>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p:cSld name="title, text (two columns)">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959358"/>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Group Name / DOC ID / Month XX, 2017 / © 2017 IBM Corporation</a:t>
            </a:r>
            <a:endParaRPr lang="en-US"/>
          </a:p>
        </p:txBody>
      </p:sp>
      <p:sp>
        <p:nvSpPr>
          <p:cNvPr id="8" name="Text Placeholder 7"/>
          <p:cNvSpPr>
            <a:spLocks noGrp="1"/>
          </p:cNvSpPr>
          <p:nvPr>
            <p:ph type="body" sz="quarter" idx="12"/>
          </p:nvPr>
        </p:nvSpPr>
        <p:spPr>
          <a:xfrm>
            <a:off x="228600" y="1124712"/>
            <a:ext cx="4114800" cy="3585845"/>
          </a:xfrm>
        </p:spPr>
        <p:txBody>
          <a:bodyPr/>
          <a:lstStyle>
            <a:lvl1pPr>
              <a:spcBef>
                <a:spcPts val="0"/>
              </a:spcBef>
              <a:defRPr sz="14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p:cNvSpPr>
            <a:spLocks noGrp="1"/>
          </p:cNvSpPr>
          <p:nvPr>
            <p:ph type="body" sz="quarter" idx="13"/>
          </p:nvPr>
        </p:nvSpPr>
        <p:spPr>
          <a:xfrm>
            <a:off x="4800600" y="1124712"/>
            <a:ext cx="4114800" cy="3585845"/>
          </a:xfrm>
        </p:spPr>
        <p:txBody>
          <a:bodyPr/>
          <a:lstStyle>
            <a:lvl1pPr>
              <a:spcBef>
                <a:spcPts val="0"/>
              </a:spcBef>
              <a:defRPr sz="14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895717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Divider">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lvl1pPr>
              <a:defRPr>
                <a:solidFill>
                  <a:schemeClr val="tx1"/>
                </a:solidFill>
              </a:defRPr>
            </a:lvl1pPr>
          </a:lstStyle>
          <a:p>
            <a:r>
              <a:rPr lang="de-DE"/>
              <a:t>© 2017 IBM Corporation</a:t>
            </a:r>
            <a:endParaRPr lang="en-US"/>
          </a:p>
        </p:txBody>
      </p:sp>
      <p:sp>
        <p:nvSpPr>
          <p:cNvPr id="4" name="Slide Number Placeholder 3"/>
          <p:cNvSpPr>
            <a:spLocks noGrp="1"/>
          </p:cNvSpPr>
          <p:nvPr>
            <p:ph type="sldNum" sz="quarter" idx="11"/>
          </p:nvPr>
        </p:nvSpPr>
        <p:spPr/>
        <p:txBody>
          <a:bodyPr/>
          <a:lstStyle>
            <a:lvl1pPr>
              <a:defRPr>
                <a:solidFill>
                  <a:schemeClr val="tx1"/>
                </a:solidFill>
              </a:defRPr>
            </a:lvl1pPr>
          </a:lstStyle>
          <a:p>
            <a:fld id="{D0BE6F14-FF48-0F4F-A8AA-2E3F25371E4A}" type="slidenum">
              <a:rPr lang="en-US" smtClean="0"/>
              <a:pPr/>
              <a:t>‹#›</a:t>
            </a:fld>
            <a:endParaRPr lang="en-US"/>
          </a:p>
        </p:txBody>
      </p:sp>
      <p:sp>
        <p:nvSpPr>
          <p:cNvPr id="5" name="Title 4"/>
          <p:cNvSpPr>
            <a:spLocks noGrp="1"/>
          </p:cNvSpPr>
          <p:nvPr>
            <p:ph type="title"/>
          </p:nvPr>
        </p:nvSpPr>
        <p:spPr>
          <a:xfrm>
            <a:off x="228600" y="201168"/>
            <a:ext cx="4114800" cy="4493752"/>
          </a:xfrm>
        </p:spPr>
        <p:txBody>
          <a:bodyPr/>
          <a:lstStyle>
            <a:lvl1pPr>
              <a:lnSpc>
                <a:spcPct val="90000"/>
              </a:lnSpc>
              <a:defRPr>
                <a:solidFill>
                  <a:schemeClr val="tx1"/>
                </a:solidFill>
              </a:defRPr>
            </a:lvl1pPr>
          </a:lstStyle>
          <a:p>
            <a:r>
              <a:rPr lang="en-US"/>
              <a:t>Click to edit Master title style</a:t>
            </a:r>
            <a:endParaRPr lang="en-US" dirty="0"/>
          </a:p>
        </p:txBody>
      </p:sp>
    </p:spTree>
    <p:extLst>
      <p:ext uri="{BB962C8B-B14F-4D97-AF65-F5344CB8AC3E}">
        <p14:creationId xmlns:p14="http://schemas.microsoft.com/office/powerpoint/2010/main" val="96628454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insight, text, boxes">
    <p:spTree>
      <p:nvGrpSpPr>
        <p:cNvPr id="1" name=""/>
        <p:cNvGrpSpPr/>
        <p:nvPr/>
      </p:nvGrpSpPr>
      <p:grpSpPr>
        <a:xfrm>
          <a:off x="0" y="0"/>
          <a:ext cx="0" cy="0"/>
          <a:chOff x="0" y="0"/>
          <a:chExt cx="0" cy="0"/>
        </a:xfrm>
      </p:grpSpPr>
      <p:sp>
        <p:nvSpPr>
          <p:cNvPr id="14" name="Content Placeholder 13"/>
          <p:cNvSpPr>
            <a:spLocks noGrp="1"/>
          </p:cNvSpPr>
          <p:nvPr>
            <p:ph sz="quarter" idx="17"/>
          </p:nvPr>
        </p:nvSpPr>
        <p:spPr>
          <a:xfrm>
            <a:off x="4572001" y="2571750"/>
            <a:ext cx="4572000" cy="2571750"/>
          </a:xfrm>
          <a:solidFill>
            <a:schemeClr val="accent2"/>
          </a:solidFill>
        </p:spPr>
        <p:txBody>
          <a:bodyPr lIns="228600" tIns="192024" rIns="228600" bIns="228600"/>
          <a:lstStyle>
            <a:lvl1pPr>
              <a:defRPr sz="1400">
                <a:solidFill>
                  <a:schemeClr val="bg2"/>
                </a:solidFill>
              </a:defRPr>
            </a:lvl1pPr>
          </a:lstStyle>
          <a:p>
            <a:pPr lvl="0"/>
            <a:r>
              <a:rPr lang="en-US"/>
              <a:t>Edit Master text styles</a:t>
            </a:r>
          </a:p>
        </p:txBody>
      </p:sp>
      <p:sp>
        <p:nvSpPr>
          <p:cNvPr id="3" name="Slide Number Placeholder 2"/>
          <p:cNvSpPr>
            <a:spLocks noGrp="1"/>
          </p:cNvSpPr>
          <p:nvPr>
            <p:ph type="sldNum" sz="quarter" idx="10"/>
          </p:nvPr>
        </p:nvSpPr>
        <p:spPr/>
        <p:txBody>
          <a:bodyPr/>
          <a:lstStyle>
            <a:lvl1pPr>
              <a:defRPr>
                <a:solidFill>
                  <a:schemeClr val="bg2"/>
                </a:solidFill>
              </a:defRPr>
            </a:lvl1p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 2017 IBM Corporation</a:t>
            </a:r>
            <a:endParaRPr lang="en-US"/>
          </a:p>
        </p:txBody>
      </p:sp>
      <p:sp>
        <p:nvSpPr>
          <p:cNvPr id="12" name="Text Placeholder 11"/>
          <p:cNvSpPr>
            <a:spLocks noGrp="1"/>
          </p:cNvSpPr>
          <p:nvPr>
            <p:ph type="body" sz="quarter" idx="13"/>
          </p:nvPr>
        </p:nvSpPr>
        <p:spPr>
          <a:xfrm>
            <a:off x="228600" y="192024"/>
            <a:ext cx="4114800" cy="300037"/>
          </a:xfrm>
        </p:spPr>
        <p:txBody>
          <a:bodyPr/>
          <a:lstStyle>
            <a:lvl1pPr>
              <a:defRPr sz="1600"/>
            </a:lvl1pPr>
          </a:lstStyle>
          <a:p>
            <a:pPr lvl="0"/>
            <a:r>
              <a:rPr lang="en-US"/>
              <a:t>Edit Master text styles</a:t>
            </a:r>
          </a:p>
        </p:txBody>
      </p:sp>
      <p:sp>
        <p:nvSpPr>
          <p:cNvPr id="7" name="Text Placeholder 6"/>
          <p:cNvSpPr>
            <a:spLocks noGrp="1"/>
          </p:cNvSpPr>
          <p:nvPr>
            <p:ph type="body" sz="quarter" idx="14"/>
          </p:nvPr>
        </p:nvSpPr>
        <p:spPr>
          <a:xfrm>
            <a:off x="228600" y="1097280"/>
            <a:ext cx="4114800" cy="3488731"/>
          </a:xfrm>
        </p:spPr>
        <p:txBody>
          <a:bodyPr/>
          <a:lstStyle>
            <a:lvl1pPr>
              <a:defRPr sz="1600"/>
            </a:lvl1pPr>
            <a:lvl2pPr>
              <a:defRPr sz="1400"/>
            </a:lvl2pPr>
            <a:lvl3pPr>
              <a:defRPr sz="14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7"/>
          <p:cNvSpPr>
            <a:spLocks noGrp="1"/>
          </p:cNvSpPr>
          <p:nvPr>
            <p:ph sz="quarter" idx="15"/>
          </p:nvPr>
        </p:nvSpPr>
        <p:spPr>
          <a:xfrm>
            <a:off x="6858000" y="0"/>
            <a:ext cx="2286000" cy="2571750"/>
          </a:xfrm>
          <a:solidFill>
            <a:schemeClr val="bg1"/>
          </a:solidFill>
        </p:spPr>
        <p:txBody>
          <a:bodyPr lIns="228600" tIns="192024" rIns="228600" bIns="228600"/>
          <a:lstStyle>
            <a:lvl1pPr>
              <a:defRPr sz="1400">
                <a:solidFill>
                  <a:schemeClr val="bg2"/>
                </a:solidFill>
              </a:defRPr>
            </a:lvl1pPr>
          </a:lstStyle>
          <a:p>
            <a:pPr lvl="0"/>
            <a:r>
              <a:rPr lang="en-US"/>
              <a:t>Edit Master text styles</a:t>
            </a:r>
          </a:p>
        </p:txBody>
      </p:sp>
      <p:sp>
        <p:nvSpPr>
          <p:cNvPr id="10" name="Content Placeholder 9"/>
          <p:cNvSpPr>
            <a:spLocks noGrp="1"/>
          </p:cNvSpPr>
          <p:nvPr>
            <p:ph sz="quarter" idx="16"/>
          </p:nvPr>
        </p:nvSpPr>
        <p:spPr>
          <a:xfrm>
            <a:off x="4572000" y="0"/>
            <a:ext cx="2286000" cy="2571750"/>
          </a:xfrm>
          <a:solidFill>
            <a:schemeClr val="accent3"/>
          </a:solidFill>
        </p:spPr>
        <p:txBody>
          <a:bodyPr lIns="228600" tIns="192024" rIns="228600" bIns="228600"/>
          <a:lstStyle>
            <a:lvl1pPr>
              <a:defRPr sz="1400">
                <a:solidFill>
                  <a:schemeClr val="bg2"/>
                </a:solidFill>
              </a:defRPr>
            </a:lvl1pPr>
          </a:lstStyle>
          <a:p>
            <a:pPr lvl="0"/>
            <a:r>
              <a:rPr lang="en-US"/>
              <a:t>Edit Master text styles</a:t>
            </a:r>
          </a:p>
        </p:txBody>
      </p:sp>
    </p:spTree>
    <p:extLst>
      <p:ext uri="{BB962C8B-B14F-4D97-AF65-F5344CB8AC3E}">
        <p14:creationId xmlns:p14="http://schemas.microsoft.com/office/powerpoint/2010/main" val="740812061"/>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p:cSld name="section, title, text (two columns)">
    <p:spTree>
      <p:nvGrpSpPr>
        <p:cNvPr id="1" name=""/>
        <p:cNvGrpSpPr/>
        <p:nvPr/>
      </p:nvGrpSpPr>
      <p:grpSpPr>
        <a:xfrm>
          <a:off x="0" y="0"/>
          <a:ext cx="0" cy="0"/>
          <a:chOff x="0" y="0"/>
          <a:chExt cx="0" cy="0"/>
        </a:xfrm>
      </p:grpSpPr>
      <p:sp>
        <p:nvSpPr>
          <p:cNvPr id="2" name="Title 1"/>
          <p:cNvSpPr>
            <a:spLocks noGrp="1"/>
          </p:cNvSpPr>
          <p:nvPr>
            <p:ph type="title"/>
          </p:nvPr>
        </p:nvSpPr>
        <p:spPr>
          <a:xfrm>
            <a:off x="228600" y="411480"/>
            <a:ext cx="6400800" cy="64008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Group Name / DOC ID / Month XX, 2017 / © 2017 IBM Corporation</a:t>
            </a:r>
            <a:endParaRPr lang="en-US"/>
          </a:p>
        </p:txBody>
      </p:sp>
      <p:sp>
        <p:nvSpPr>
          <p:cNvPr id="6" name="Text Placeholder 5"/>
          <p:cNvSpPr>
            <a:spLocks noGrp="1"/>
          </p:cNvSpPr>
          <p:nvPr>
            <p:ph type="body" sz="quarter" idx="12"/>
          </p:nvPr>
        </p:nvSpPr>
        <p:spPr>
          <a:xfrm>
            <a:off x="4800600" y="1093470"/>
            <a:ext cx="4114800" cy="3589656"/>
          </a:xfrm>
        </p:spPr>
        <p:txBody>
          <a:bodyPr/>
          <a:lstStyle>
            <a:lvl1pPr>
              <a:defRPr sz="16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p:cNvSpPr>
            <a:spLocks noGrp="1"/>
          </p:cNvSpPr>
          <p:nvPr>
            <p:ph type="body" sz="quarter" idx="13"/>
          </p:nvPr>
        </p:nvSpPr>
        <p:spPr>
          <a:xfrm>
            <a:off x="228600" y="201168"/>
            <a:ext cx="4114800" cy="300037"/>
          </a:xfrm>
        </p:spPr>
        <p:txBody>
          <a:bodyPr/>
          <a:lstStyle>
            <a:lvl1pPr>
              <a:defRPr sz="1100"/>
            </a:lvl1pPr>
          </a:lstStyle>
          <a:p>
            <a:pPr lvl="0"/>
            <a:r>
              <a:rPr lang="en-US"/>
              <a:t>Click to edit Master text styles</a:t>
            </a:r>
          </a:p>
        </p:txBody>
      </p:sp>
      <p:sp>
        <p:nvSpPr>
          <p:cNvPr id="7" name="Text Placeholder 6"/>
          <p:cNvSpPr>
            <a:spLocks noGrp="1"/>
          </p:cNvSpPr>
          <p:nvPr>
            <p:ph type="body" sz="quarter" idx="14"/>
          </p:nvPr>
        </p:nvSpPr>
        <p:spPr>
          <a:xfrm>
            <a:off x="228600" y="1093470"/>
            <a:ext cx="4114800" cy="3589655"/>
          </a:xfrm>
        </p:spPr>
        <p:txBody>
          <a:bodyPr/>
          <a:lstStyle>
            <a:lvl1pPr>
              <a:defRPr sz="16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96991752"/>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p:cSld name="title, text (two columns, different text sizes)">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502158"/>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Group Name / DOC ID / Month XX, 2017 / © 2017 IBM Corporation</a:t>
            </a:r>
            <a:endParaRPr lang="en-US"/>
          </a:p>
        </p:txBody>
      </p:sp>
      <p:sp>
        <p:nvSpPr>
          <p:cNvPr id="6" name="Content Placeholder 5"/>
          <p:cNvSpPr>
            <a:spLocks noGrp="1"/>
          </p:cNvSpPr>
          <p:nvPr>
            <p:ph sz="quarter" idx="12"/>
          </p:nvPr>
        </p:nvSpPr>
        <p:spPr>
          <a:xfrm>
            <a:off x="228600" y="995518"/>
            <a:ext cx="4114800" cy="3687607"/>
          </a:xfrm>
        </p:spPr>
        <p:txBody>
          <a:bodyPr/>
          <a:lstStyle>
            <a:lvl1pPr>
              <a:defRPr sz="2400"/>
            </a:lvl1pPr>
          </a:lstStyle>
          <a:p>
            <a:pPr lvl="0"/>
            <a:r>
              <a:rPr lang="en-US"/>
              <a:t>Click to edit Master text styles</a:t>
            </a:r>
          </a:p>
        </p:txBody>
      </p:sp>
      <p:sp>
        <p:nvSpPr>
          <p:cNvPr id="8" name="Content Placeholder 7"/>
          <p:cNvSpPr>
            <a:spLocks noGrp="1"/>
          </p:cNvSpPr>
          <p:nvPr>
            <p:ph sz="quarter" idx="13"/>
          </p:nvPr>
        </p:nvSpPr>
        <p:spPr>
          <a:xfrm>
            <a:off x="4800600" y="1116648"/>
            <a:ext cx="4114800" cy="3566477"/>
          </a:xfrm>
        </p:spPr>
        <p:txBody>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58903164"/>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p:cSld name="section, title, text (four columns)">
    <p:spTree>
      <p:nvGrpSpPr>
        <p:cNvPr id="1" name=""/>
        <p:cNvGrpSpPr/>
        <p:nvPr/>
      </p:nvGrpSpPr>
      <p:grpSpPr>
        <a:xfrm>
          <a:off x="0" y="0"/>
          <a:ext cx="0" cy="0"/>
          <a:chOff x="0" y="0"/>
          <a:chExt cx="0" cy="0"/>
        </a:xfrm>
      </p:grpSpPr>
      <p:sp>
        <p:nvSpPr>
          <p:cNvPr id="2" name="Title 1"/>
          <p:cNvSpPr>
            <a:spLocks noGrp="1"/>
          </p:cNvSpPr>
          <p:nvPr>
            <p:ph type="title"/>
          </p:nvPr>
        </p:nvSpPr>
        <p:spPr>
          <a:xfrm>
            <a:off x="228600" y="411480"/>
            <a:ext cx="6400800" cy="640080"/>
          </a:xfrm>
        </p:spPr>
        <p:txBody>
          <a:bodyPr/>
          <a:lstStyle/>
          <a:p>
            <a:r>
              <a:rPr lang="en-US" dirty="0"/>
              <a:t>Click to edit Master title style</a:t>
            </a:r>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Group Name / DOC ID / Month XX, 2017 / © 2017 IBM Corporation</a:t>
            </a:r>
            <a:endParaRPr lang="en-US"/>
          </a:p>
        </p:txBody>
      </p:sp>
      <p:sp>
        <p:nvSpPr>
          <p:cNvPr id="6" name="Text Placeholder 5"/>
          <p:cNvSpPr>
            <a:spLocks noGrp="1"/>
          </p:cNvSpPr>
          <p:nvPr>
            <p:ph type="body" sz="quarter" idx="12"/>
          </p:nvPr>
        </p:nvSpPr>
        <p:spPr>
          <a:xfrm>
            <a:off x="4800600" y="1093469"/>
            <a:ext cx="1828800" cy="3589655"/>
          </a:xfrm>
        </p:spPr>
        <p:txBody>
          <a:bodyPr/>
          <a:lstStyle>
            <a:lvl1pPr>
              <a:defRPr sz="1600"/>
            </a:lvl1pPr>
            <a:lvl2pPr marL="0" indent="0">
              <a:spcBef>
                <a:spcPts val="1100"/>
              </a:spcBef>
              <a:buFontTx/>
              <a:buNone/>
              <a:defRPr sz="1100"/>
            </a:lvl2pPr>
            <a:lvl3pPr>
              <a:defRPr sz="11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11"/>
          <p:cNvSpPr>
            <a:spLocks noGrp="1"/>
          </p:cNvSpPr>
          <p:nvPr>
            <p:ph type="body" sz="quarter" idx="13"/>
          </p:nvPr>
        </p:nvSpPr>
        <p:spPr>
          <a:xfrm>
            <a:off x="228600" y="201168"/>
            <a:ext cx="4114800" cy="300037"/>
          </a:xfrm>
        </p:spPr>
        <p:txBody>
          <a:bodyPr/>
          <a:lstStyle>
            <a:lvl1pPr>
              <a:defRPr sz="1100"/>
            </a:lvl1pPr>
          </a:lstStyle>
          <a:p>
            <a:pPr lvl="0"/>
            <a:r>
              <a:rPr lang="en-US"/>
              <a:t>Click to edit Master text styles</a:t>
            </a:r>
          </a:p>
        </p:txBody>
      </p:sp>
      <p:sp>
        <p:nvSpPr>
          <p:cNvPr id="7" name="Text Placeholder 6"/>
          <p:cNvSpPr>
            <a:spLocks noGrp="1"/>
          </p:cNvSpPr>
          <p:nvPr>
            <p:ph type="body" sz="quarter" idx="14"/>
          </p:nvPr>
        </p:nvSpPr>
        <p:spPr>
          <a:xfrm>
            <a:off x="228600" y="1093469"/>
            <a:ext cx="1828800" cy="3589655"/>
          </a:xfrm>
        </p:spPr>
        <p:txBody>
          <a:bodyPr/>
          <a:lstStyle>
            <a:lvl1pPr>
              <a:spcBef>
                <a:spcPts val="1100"/>
              </a:spcBef>
              <a:defRPr sz="1600"/>
            </a:lvl1pPr>
            <a:lvl2pPr marL="0" indent="0">
              <a:spcBef>
                <a:spcPts val="1100"/>
              </a:spcBef>
              <a:buFontTx/>
              <a:buNone/>
              <a:defRPr sz="1100"/>
            </a:lvl2pPr>
            <a:lvl3pPr>
              <a:defRPr sz="11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7"/>
          <p:cNvSpPr>
            <a:spLocks noGrp="1"/>
          </p:cNvSpPr>
          <p:nvPr>
            <p:ph type="body" sz="quarter" idx="15"/>
          </p:nvPr>
        </p:nvSpPr>
        <p:spPr>
          <a:xfrm>
            <a:off x="2514600" y="1093469"/>
            <a:ext cx="1828800" cy="3589655"/>
          </a:xfrm>
        </p:spPr>
        <p:txBody>
          <a:bodyPr/>
          <a:lstStyle>
            <a:lvl1pPr>
              <a:defRPr sz="1600"/>
            </a:lvl1pPr>
            <a:lvl2pPr marL="0" indent="0">
              <a:spcBef>
                <a:spcPts val="1100"/>
              </a:spcBef>
              <a:buFontTx/>
              <a:buNone/>
              <a:defRPr sz="1100"/>
            </a:lvl2pPr>
            <a:lvl3pPr>
              <a:defRPr sz="11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9"/>
          <p:cNvSpPr>
            <a:spLocks noGrp="1"/>
          </p:cNvSpPr>
          <p:nvPr>
            <p:ph type="body" sz="quarter" idx="16"/>
          </p:nvPr>
        </p:nvSpPr>
        <p:spPr>
          <a:xfrm>
            <a:off x="7086600" y="1093469"/>
            <a:ext cx="1828800" cy="3589655"/>
          </a:xfrm>
        </p:spPr>
        <p:txBody>
          <a:bodyPr/>
          <a:lstStyle>
            <a:lvl1pPr>
              <a:defRPr sz="1600"/>
            </a:lvl1pPr>
            <a:lvl2pPr marL="0" indent="0">
              <a:spcBef>
                <a:spcPts val="1100"/>
              </a:spcBef>
              <a:buFontTx/>
              <a:buNone/>
              <a:defRPr sz="1100"/>
            </a:lvl2pPr>
            <a:lvl3pPr>
              <a:defRPr sz="11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56047086"/>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p:cSld name="section, title, text, half-image">
    <p:spTree>
      <p:nvGrpSpPr>
        <p:cNvPr id="1" name=""/>
        <p:cNvGrpSpPr/>
        <p:nvPr/>
      </p:nvGrpSpPr>
      <p:grpSpPr>
        <a:xfrm>
          <a:off x="0" y="0"/>
          <a:ext cx="0" cy="0"/>
          <a:chOff x="0" y="0"/>
          <a:chExt cx="0" cy="0"/>
        </a:xfrm>
      </p:grpSpPr>
      <p:sp>
        <p:nvSpPr>
          <p:cNvPr id="8" name="Picture Placeholder 7"/>
          <p:cNvSpPr>
            <a:spLocks noGrp="1"/>
          </p:cNvSpPr>
          <p:nvPr>
            <p:ph type="pic" sz="quarter" idx="15"/>
          </p:nvPr>
        </p:nvSpPr>
        <p:spPr>
          <a:xfrm>
            <a:off x="4572000" y="0"/>
            <a:ext cx="4572000" cy="5143500"/>
          </a:xfrm>
        </p:spPr>
        <p:txBody>
          <a:bodyPr/>
          <a:lstStyle/>
          <a:p>
            <a:r>
              <a:rPr lang="en-US"/>
              <a:t>Drag picture to placeholder or click icon to add</a:t>
            </a:r>
          </a:p>
        </p:txBody>
      </p:sp>
      <p:sp>
        <p:nvSpPr>
          <p:cNvPr id="2" name="Title 1"/>
          <p:cNvSpPr>
            <a:spLocks noGrp="1"/>
          </p:cNvSpPr>
          <p:nvPr>
            <p:ph type="title"/>
          </p:nvPr>
        </p:nvSpPr>
        <p:spPr>
          <a:xfrm>
            <a:off x="228600" y="411480"/>
            <a:ext cx="4114800" cy="640080"/>
          </a:xfrm>
        </p:spPr>
        <p:txBody>
          <a:bodyPr/>
          <a:lstStyle/>
          <a:p>
            <a:r>
              <a:rPr lang="en-US" dirty="0"/>
              <a:t>Click to edit Master title style</a:t>
            </a:r>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Group Name / DOC ID / Month XX, 2017 / © 2017 IBM Corporation</a:t>
            </a:r>
            <a:endParaRPr lang="en-US"/>
          </a:p>
        </p:txBody>
      </p:sp>
      <p:sp>
        <p:nvSpPr>
          <p:cNvPr id="12" name="Text Placeholder 11"/>
          <p:cNvSpPr>
            <a:spLocks noGrp="1"/>
          </p:cNvSpPr>
          <p:nvPr>
            <p:ph type="body" sz="quarter" idx="13"/>
          </p:nvPr>
        </p:nvSpPr>
        <p:spPr>
          <a:xfrm>
            <a:off x="228600" y="201168"/>
            <a:ext cx="4114800" cy="300037"/>
          </a:xfrm>
        </p:spPr>
        <p:txBody>
          <a:bodyPr/>
          <a:lstStyle>
            <a:lvl1pPr>
              <a:defRPr sz="1100"/>
            </a:lvl1pPr>
          </a:lstStyle>
          <a:p>
            <a:pPr lvl="0"/>
            <a:r>
              <a:rPr lang="en-US"/>
              <a:t>Click to edit Master text styles</a:t>
            </a:r>
          </a:p>
        </p:txBody>
      </p:sp>
      <p:sp>
        <p:nvSpPr>
          <p:cNvPr id="7" name="Text Placeholder 6"/>
          <p:cNvSpPr>
            <a:spLocks noGrp="1"/>
          </p:cNvSpPr>
          <p:nvPr>
            <p:ph type="body" sz="quarter" idx="14"/>
          </p:nvPr>
        </p:nvSpPr>
        <p:spPr>
          <a:xfrm>
            <a:off x="228600" y="1097280"/>
            <a:ext cx="4114800" cy="3585845"/>
          </a:xfrm>
        </p:spPr>
        <p:txBody>
          <a:bodyPr/>
          <a:lstStyle>
            <a:lvl1pPr>
              <a:defRPr sz="16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84517605"/>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p:cSld name="section, title, text (two columns), half-image">
    <p:spTree>
      <p:nvGrpSpPr>
        <p:cNvPr id="1" name=""/>
        <p:cNvGrpSpPr/>
        <p:nvPr/>
      </p:nvGrpSpPr>
      <p:grpSpPr>
        <a:xfrm>
          <a:off x="0" y="0"/>
          <a:ext cx="0" cy="0"/>
          <a:chOff x="0" y="0"/>
          <a:chExt cx="0" cy="0"/>
        </a:xfrm>
      </p:grpSpPr>
      <p:sp>
        <p:nvSpPr>
          <p:cNvPr id="9" name="Picture Placeholder 8"/>
          <p:cNvSpPr>
            <a:spLocks noGrp="1"/>
          </p:cNvSpPr>
          <p:nvPr>
            <p:ph type="pic" sz="quarter" idx="16"/>
          </p:nvPr>
        </p:nvSpPr>
        <p:spPr>
          <a:xfrm>
            <a:off x="4572000" y="0"/>
            <a:ext cx="4572000" cy="5143500"/>
          </a:xfrm>
        </p:spPr>
        <p:txBody>
          <a:bodyPr/>
          <a:lstStyle/>
          <a:p>
            <a:r>
              <a:rPr lang="en-US"/>
              <a:t>Drag picture to placeholder or click icon to add</a:t>
            </a:r>
          </a:p>
        </p:txBody>
      </p:sp>
      <p:sp>
        <p:nvSpPr>
          <p:cNvPr id="2" name="Title 1"/>
          <p:cNvSpPr>
            <a:spLocks noGrp="1"/>
          </p:cNvSpPr>
          <p:nvPr>
            <p:ph type="title"/>
          </p:nvPr>
        </p:nvSpPr>
        <p:spPr>
          <a:xfrm>
            <a:off x="228600" y="201168"/>
            <a:ext cx="4114800" cy="64008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Group Name / DOC ID / Month XX, 2017 / © 2017 IBM Corporation</a:t>
            </a:r>
            <a:endParaRPr lang="en-US"/>
          </a:p>
        </p:txBody>
      </p:sp>
      <p:sp>
        <p:nvSpPr>
          <p:cNvPr id="7" name="Text Placeholder 6"/>
          <p:cNvSpPr>
            <a:spLocks noGrp="1"/>
          </p:cNvSpPr>
          <p:nvPr>
            <p:ph type="body" sz="quarter" idx="14"/>
          </p:nvPr>
        </p:nvSpPr>
        <p:spPr>
          <a:xfrm>
            <a:off x="228600" y="1097279"/>
            <a:ext cx="1828800" cy="3585845"/>
          </a:xfrm>
        </p:spPr>
        <p:txBody>
          <a:bodyPr/>
          <a:lstStyle>
            <a:lvl1pPr>
              <a:spcBef>
                <a:spcPts val="1100"/>
              </a:spcBef>
              <a:defRPr sz="1600"/>
            </a:lvl1pPr>
            <a:lvl2pPr marL="0" indent="0">
              <a:spcBef>
                <a:spcPts val="1100"/>
              </a:spcBef>
              <a:buFontTx/>
              <a:buNone/>
              <a:defRPr sz="1100"/>
            </a:lvl2pPr>
            <a:lvl3pPr>
              <a:defRPr sz="11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7"/>
          <p:cNvSpPr>
            <a:spLocks noGrp="1"/>
          </p:cNvSpPr>
          <p:nvPr>
            <p:ph type="body" sz="quarter" idx="15"/>
          </p:nvPr>
        </p:nvSpPr>
        <p:spPr>
          <a:xfrm>
            <a:off x="2514600" y="1097279"/>
            <a:ext cx="1828800" cy="3585845"/>
          </a:xfrm>
        </p:spPr>
        <p:txBody>
          <a:bodyPr/>
          <a:lstStyle>
            <a:lvl1pPr>
              <a:defRPr sz="1600"/>
            </a:lvl1pPr>
            <a:lvl2pPr marL="0" indent="0">
              <a:spcBef>
                <a:spcPts val="1100"/>
              </a:spcBef>
              <a:buFontTx/>
              <a:buNone/>
              <a:defRPr sz="1100"/>
            </a:lvl2pPr>
            <a:lvl3pPr>
              <a:defRPr sz="11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44911392"/>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p:cSld name="section, title, text (two narrow columns)">
    <p:spTree>
      <p:nvGrpSpPr>
        <p:cNvPr id="1" name=""/>
        <p:cNvGrpSpPr/>
        <p:nvPr/>
      </p:nvGrpSpPr>
      <p:grpSpPr>
        <a:xfrm>
          <a:off x="0" y="0"/>
          <a:ext cx="0" cy="0"/>
          <a:chOff x="0" y="0"/>
          <a:chExt cx="0" cy="0"/>
        </a:xfrm>
      </p:grpSpPr>
      <p:sp>
        <p:nvSpPr>
          <p:cNvPr id="2" name="Title 1"/>
          <p:cNvSpPr>
            <a:spLocks noGrp="1"/>
          </p:cNvSpPr>
          <p:nvPr>
            <p:ph type="title"/>
          </p:nvPr>
        </p:nvSpPr>
        <p:spPr>
          <a:xfrm>
            <a:off x="228600" y="1033272"/>
            <a:ext cx="4114800" cy="3566160"/>
          </a:xfrm>
        </p:spPr>
        <p:txBody>
          <a:bodyPr/>
          <a:lstStyle/>
          <a:p>
            <a:r>
              <a:rPr lang="en-US" dirty="0"/>
              <a:t>Click to edit Master title style</a:t>
            </a:r>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Group Name / DOC ID / Month XX, 2017 / © 2017 IBM Corporation</a:t>
            </a:r>
            <a:endParaRPr lang="en-US"/>
          </a:p>
        </p:txBody>
      </p:sp>
      <p:sp>
        <p:nvSpPr>
          <p:cNvPr id="6" name="Text Placeholder 5"/>
          <p:cNvSpPr>
            <a:spLocks noGrp="1"/>
          </p:cNvSpPr>
          <p:nvPr>
            <p:ph type="body" sz="quarter" idx="12"/>
          </p:nvPr>
        </p:nvSpPr>
        <p:spPr>
          <a:xfrm>
            <a:off x="4800600" y="1097280"/>
            <a:ext cx="1828800" cy="3501445"/>
          </a:xfrm>
        </p:spPr>
        <p:txBody>
          <a:bodyPr/>
          <a:lstStyle>
            <a:lvl1pPr>
              <a:defRPr sz="1600"/>
            </a:lvl1pPr>
            <a:lvl2pPr marL="0" indent="0">
              <a:spcBef>
                <a:spcPts val="1100"/>
              </a:spcBef>
              <a:buFontTx/>
              <a:buNone/>
              <a:defRPr sz="1100"/>
            </a:lvl2pPr>
            <a:lvl3pPr>
              <a:defRPr sz="1100"/>
            </a:lvl3pPr>
            <a:lvl4pPr>
              <a:defRPr sz="1100"/>
            </a:lvl4pPr>
            <a:lvl5pPr>
              <a:defRPr sz="11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p:cNvSpPr>
            <a:spLocks noGrp="1"/>
          </p:cNvSpPr>
          <p:nvPr>
            <p:ph type="body" sz="quarter" idx="13"/>
          </p:nvPr>
        </p:nvSpPr>
        <p:spPr>
          <a:xfrm>
            <a:off x="228600" y="201168"/>
            <a:ext cx="4114800" cy="300037"/>
          </a:xfrm>
        </p:spPr>
        <p:txBody>
          <a:bodyPr/>
          <a:lstStyle>
            <a:lvl1pPr>
              <a:defRPr sz="1100"/>
            </a:lvl1pPr>
          </a:lstStyle>
          <a:p>
            <a:pPr lvl="0"/>
            <a:r>
              <a:rPr lang="en-US"/>
              <a:t>Click to edit Master text styles</a:t>
            </a:r>
          </a:p>
        </p:txBody>
      </p:sp>
      <p:sp>
        <p:nvSpPr>
          <p:cNvPr id="10" name="Text Placeholder 9"/>
          <p:cNvSpPr>
            <a:spLocks noGrp="1"/>
          </p:cNvSpPr>
          <p:nvPr>
            <p:ph type="body" sz="quarter" idx="16"/>
          </p:nvPr>
        </p:nvSpPr>
        <p:spPr>
          <a:xfrm>
            <a:off x="7086600" y="1097280"/>
            <a:ext cx="1828800" cy="3501445"/>
          </a:xfrm>
        </p:spPr>
        <p:txBody>
          <a:bodyPr/>
          <a:lstStyle>
            <a:lvl1pPr>
              <a:defRPr sz="1600"/>
            </a:lvl1pPr>
            <a:lvl2pPr marL="0" indent="0">
              <a:spcBef>
                <a:spcPts val="1100"/>
              </a:spcBef>
              <a:buFontTx/>
              <a:buNone/>
              <a:defRPr sz="1100"/>
            </a:lvl2pPr>
            <a:lvl3pPr>
              <a:defRPr sz="11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90573191"/>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p:cSld name="section, title, text (dark background)">
    <p:spTree>
      <p:nvGrpSpPr>
        <p:cNvPr id="1" name=""/>
        <p:cNvGrpSpPr/>
        <p:nvPr/>
      </p:nvGrpSpPr>
      <p:grpSpPr>
        <a:xfrm>
          <a:off x="0" y="0"/>
          <a:ext cx="0" cy="0"/>
          <a:chOff x="0" y="0"/>
          <a:chExt cx="0" cy="0"/>
        </a:xfrm>
      </p:grpSpPr>
      <p:sp>
        <p:nvSpPr>
          <p:cNvPr id="5" name="Rectangle 4"/>
          <p:cNvSpPr/>
          <p:nvPr/>
        </p:nvSpPr>
        <p:spPr>
          <a:xfrm>
            <a:off x="4572000" y="0"/>
            <a:ext cx="4572000" cy="5143500"/>
          </a:xfrm>
          <a:prstGeom prst="rect">
            <a:avLst/>
          </a:prstGeom>
          <a:solidFill>
            <a:schemeClr val="tx1"/>
          </a:solidFill>
        </p:spPr>
        <p:txBody>
          <a:bodyPr wrap="square" lIns="0" tIns="0" rIns="0" bIns="0" rtlCol="0" anchor="ctr">
            <a:noAutofit/>
          </a:bodyPr>
          <a:lstStyle/>
          <a:p>
            <a:pPr algn="ctr"/>
            <a:endParaRPr lang="en-US" sz="1200" err="1">
              <a:solidFill>
                <a:srgbClr val="FFFFFF"/>
              </a:solidFill>
              <a:latin typeface="Arial"/>
              <a:cs typeface="Arial"/>
            </a:endParaRPr>
          </a:p>
        </p:txBody>
      </p:sp>
      <p:sp>
        <p:nvSpPr>
          <p:cNvPr id="2" name="Title 1"/>
          <p:cNvSpPr>
            <a:spLocks noGrp="1"/>
          </p:cNvSpPr>
          <p:nvPr>
            <p:ph type="title"/>
          </p:nvPr>
        </p:nvSpPr>
        <p:spPr>
          <a:xfrm>
            <a:off x="228600" y="1033272"/>
            <a:ext cx="4114800" cy="3566160"/>
          </a:xfrm>
        </p:spPr>
        <p:txBody>
          <a:body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solidFill>
                  <a:schemeClr val="bg2"/>
                </a:solidFill>
              </a:defRPr>
            </a:lvl1p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Group Name / DOC ID / Month XX, 2017 / © 2017 IBM Corporation</a:t>
            </a:r>
            <a:endParaRPr lang="en-US"/>
          </a:p>
        </p:txBody>
      </p:sp>
      <p:sp>
        <p:nvSpPr>
          <p:cNvPr id="6" name="Text Placeholder 5"/>
          <p:cNvSpPr>
            <a:spLocks noGrp="1"/>
          </p:cNvSpPr>
          <p:nvPr>
            <p:ph type="body" sz="quarter" idx="12"/>
          </p:nvPr>
        </p:nvSpPr>
        <p:spPr>
          <a:xfrm>
            <a:off x="4800600" y="1111286"/>
            <a:ext cx="4114800" cy="3501445"/>
          </a:xfrm>
        </p:spPr>
        <p:txBody>
          <a:bodyPr/>
          <a:lstStyle>
            <a:lvl1pPr>
              <a:defRPr>
                <a:solidFill>
                  <a:schemeClr val="bg2"/>
                </a:solidFill>
              </a:defRPr>
            </a:lvl1pPr>
            <a:lvl2pPr marL="0" indent="0">
              <a:spcBef>
                <a:spcPts val="1100"/>
              </a:spcBef>
              <a:buFontTx/>
              <a:buNone/>
              <a:defRPr sz="1100">
                <a:solidFill>
                  <a:schemeClr val="bg2"/>
                </a:solidFill>
              </a:defRPr>
            </a:lvl2pPr>
            <a:lvl3pPr>
              <a:defRPr sz="1100">
                <a:solidFill>
                  <a:schemeClr val="bg2"/>
                </a:solidFill>
              </a:defRPr>
            </a:lvl3pPr>
            <a:lvl4pPr>
              <a:defRPr sz="1100">
                <a:solidFill>
                  <a:schemeClr val="bg2"/>
                </a:solidFill>
              </a:defRPr>
            </a:lvl4pPr>
            <a:lvl5pPr>
              <a:defRPr sz="1100">
                <a:solidFill>
                  <a:schemeClr val="bg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p:cNvSpPr>
            <a:spLocks noGrp="1"/>
          </p:cNvSpPr>
          <p:nvPr>
            <p:ph type="body" sz="quarter" idx="13"/>
          </p:nvPr>
        </p:nvSpPr>
        <p:spPr>
          <a:xfrm>
            <a:off x="228600" y="201168"/>
            <a:ext cx="4114800" cy="300037"/>
          </a:xfrm>
        </p:spPr>
        <p:txBody>
          <a:bodyPr/>
          <a:lstStyle>
            <a:lvl1pPr>
              <a:defRPr sz="1100"/>
            </a:lvl1pPr>
          </a:lstStyle>
          <a:p>
            <a:pPr lvl="0"/>
            <a:r>
              <a:rPr lang="en-US"/>
              <a:t>Click to edit Master text styles</a:t>
            </a:r>
          </a:p>
        </p:txBody>
      </p:sp>
    </p:spTree>
    <p:extLst>
      <p:ext uri="{BB962C8B-B14F-4D97-AF65-F5344CB8AC3E}">
        <p14:creationId xmlns:p14="http://schemas.microsoft.com/office/powerpoint/2010/main" val="4139316212"/>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p:cSld name="title, image">
    <p:spTree>
      <p:nvGrpSpPr>
        <p:cNvPr id="1" name=""/>
        <p:cNvGrpSpPr/>
        <p:nvPr/>
      </p:nvGrpSpPr>
      <p:grpSpPr>
        <a:xfrm>
          <a:off x="0" y="0"/>
          <a:ext cx="0" cy="0"/>
          <a:chOff x="0" y="0"/>
          <a:chExt cx="0" cy="0"/>
        </a:xfrm>
      </p:grpSpPr>
      <p:sp>
        <p:nvSpPr>
          <p:cNvPr id="8" name="Picture Placeholder 7"/>
          <p:cNvSpPr>
            <a:spLocks noGrp="1"/>
          </p:cNvSpPr>
          <p:nvPr>
            <p:ph type="pic" sz="quarter" idx="15"/>
          </p:nvPr>
        </p:nvSpPr>
        <p:spPr>
          <a:xfrm>
            <a:off x="4572000" y="0"/>
            <a:ext cx="4572000" cy="5143500"/>
          </a:xfrm>
        </p:spPr>
        <p:txBody>
          <a:bodyPr/>
          <a:lstStyle/>
          <a:p>
            <a:r>
              <a:rPr lang="en-US"/>
              <a:t>Drag picture to placeholder or click icon to add</a:t>
            </a:r>
          </a:p>
        </p:txBody>
      </p:sp>
      <p:sp>
        <p:nvSpPr>
          <p:cNvPr id="2" name="Title 1"/>
          <p:cNvSpPr>
            <a:spLocks noGrp="1"/>
          </p:cNvSpPr>
          <p:nvPr>
            <p:ph type="title"/>
          </p:nvPr>
        </p:nvSpPr>
        <p:spPr>
          <a:xfrm>
            <a:off x="228600" y="201168"/>
            <a:ext cx="4114800" cy="4402899"/>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Group Name / DOC ID / Month XX, 2017 / © 2017 IBM Corporation</a:t>
            </a:r>
            <a:endParaRPr lang="en-US"/>
          </a:p>
        </p:txBody>
      </p:sp>
    </p:spTree>
    <p:extLst>
      <p:ext uri="{BB962C8B-B14F-4D97-AF65-F5344CB8AC3E}">
        <p14:creationId xmlns:p14="http://schemas.microsoft.com/office/powerpoint/2010/main" val="545001803"/>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p:cSld name="title, half-blank area">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4402899"/>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Group Name / DOC ID / Month XX, 2017 / © 2017 IBM Corporation</a:t>
            </a:r>
            <a:endParaRPr lang="en-US"/>
          </a:p>
        </p:txBody>
      </p:sp>
    </p:spTree>
    <p:extLst>
      <p:ext uri="{BB962C8B-B14F-4D97-AF65-F5344CB8AC3E}">
        <p14:creationId xmlns:p14="http://schemas.microsoft.com/office/powerpoint/2010/main" val="2146291770"/>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p:cSld name="title, blank">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38100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Group Name / DOC ID / Month XX, 2017 / © 2017 IBM Corporation</a:t>
            </a:r>
            <a:endParaRPr lang="en-US"/>
          </a:p>
        </p:txBody>
      </p:sp>
    </p:spTree>
    <p:extLst>
      <p:ext uri="{BB962C8B-B14F-4D97-AF65-F5344CB8AC3E}">
        <p14:creationId xmlns:p14="http://schemas.microsoft.com/office/powerpoint/2010/main" val="25615588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boxes (3 med, 2 small)">
    <p:spTree>
      <p:nvGrpSpPr>
        <p:cNvPr id="1" name=""/>
        <p:cNvGrpSpPr/>
        <p:nvPr/>
      </p:nvGrpSpPr>
      <p:grpSpPr>
        <a:xfrm>
          <a:off x="0" y="0"/>
          <a:ext cx="0" cy="0"/>
          <a:chOff x="0" y="0"/>
          <a:chExt cx="0" cy="0"/>
        </a:xfrm>
      </p:grpSpPr>
      <p:sp>
        <p:nvSpPr>
          <p:cNvPr id="14" name="Content Placeholder 13"/>
          <p:cNvSpPr>
            <a:spLocks noGrp="1"/>
          </p:cNvSpPr>
          <p:nvPr>
            <p:ph sz="quarter" idx="17"/>
          </p:nvPr>
        </p:nvSpPr>
        <p:spPr>
          <a:xfrm>
            <a:off x="4572001" y="2571750"/>
            <a:ext cx="4572000" cy="2571750"/>
          </a:xfrm>
          <a:solidFill>
            <a:schemeClr val="accent3"/>
          </a:solidFill>
        </p:spPr>
        <p:txBody>
          <a:bodyPr lIns="228600" tIns="192024" rIns="228600" bIns="228600"/>
          <a:lstStyle>
            <a:lvl1pPr>
              <a:defRPr sz="1400">
                <a:solidFill>
                  <a:schemeClr val="bg2"/>
                </a:solidFill>
              </a:defRPr>
            </a:lvl1pPr>
          </a:lstStyle>
          <a:p>
            <a:pPr lvl="0"/>
            <a:r>
              <a:rPr lang="en-US"/>
              <a:t>Edit Master text styles</a:t>
            </a:r>
          </a:p>
        </p:txBody>
      </p:sp>
      <p:sp>
        <p:nvSpPr>
          <p:cNvPr id="5" name="Content Placeholder 4"/>
          <p:cNvSpPr>
            <a:spLocks noGrp="1"/>
          </p:cNvSpPr>
          <p:nvPr>
            <p:ph sz="quarter" idx="18"/>
          </p:nvPr>
        </p:nvSpPr>
        <p:spPr>
          <a:xfrm>
            <a:off x="0" y="2571750"/>
            <a:ext cx="4572000" cy="2571750"/>
          </a:xfrm>
          <a:solidFill>
            <a:schemeClr val="tx1"/>
          </a:solidFill>
        </p:spPr>
        <p:txBody>
          <a:bodyPr lIns="228600" tIns="192024" rIns="228600" bIns="228600"/>
          <a:lstStyle>
            <a:lvl1pPr>
              <a:defRPr sz="1400">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Edit Master text styles</a:t>
            </a:r>
          </a:p>
        </p:txBody>
      </p:sp>
      <p:sp>
        <p:nvSpPr>
          <p:cNvPr id="3" name="Slide Number Placeholder 2"/>
          <p:cNvSpPr>
            <a:spLocks noGrp="1"/>
          </p:cNvSpPr>
          <p:nvPr>
            <p:ph type="sldNum" sz="quarter" idx="10"/>
          </p:nvPr>
        </p:nvSpPr>
        <p:spPr/>
        <p:txBody>
          <a:bodyPr/>
          <a:lstStyle>
            <a:lvl1pPr>
              <a:defRPr>
                <a:solidFill>
                  <a:schemeClr val="bg2"/>
                </a:solidFill>
              </a:defRPr>
            </a:lvl1p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lvl1pPr>
              <a:defRPr>
                <a:solidFill>
                  <a:schemeClr val="bg2"/>
                </a:solidFill>
              </a:defRPr>
            </a:lvl1pPr>
          </a:lstStyle>
          <a:p>
            <a:r>
              <a:rPr lang="de-DE"/>
              <a:t>© 2017 IBM Corporation</a:t>
            </a:r>
            <a:endParaRPr lang="en-US"/>
          </a:p>
        </p:txBody>
      </p:sp>
      <p:sp>
        <p:nvSpPr>
          <p:cNvPr id="8" name="Content Placeholder 7"/>
          <p:cNvSpPr>
            <a:spLocks noGrp="1"/>
          </p:cNvSpPr>
          <p:nvPr>
            <p:ph sz="quarter" idx="15"/>
          </p:nvPr>
        </p:nvSpPr>
        <p:spPr>
          <a:xfrm>
            <a:off x="6858000" y="0"/>
            <a:ext cx="2286000" cy="2571750"/>
          </a:xfrm>
          <a:solidFill>
            <a:schemeClr val="tx1"/>
          </a:solidFill>
        </p:spPr>
        <p:txBody>
          <a:bodyPr lIns="228600" tIns="192024" rIns="228600" bIns="228600"/>
          <a:lstStyle>
            <a:lvl1pPr>
              <a:defRPr sz="1400">
                <a:solidFill>
                  <a:schemeClr val="bg2"/>
                </a:solidFill>
              </a:defRPr>
            </a:lvl1pPr>
          </a:lstStyle>
          <a:p>
            <a:pPr lvl="0"/>
            <a:r>
              <a:rPr lang="en-US"/>
              <a:t>Edit Master text styles</a:t>
            </a:r>
          </a:p>
        </p:txBody>
      </p:sp>
      <p:sp>
        <p:nvSpPr>
          <p:cNvPr id="10" name="Content Placeholder 9"/>
          <p:cNvSpPr>
            <a:spLocks noGrp="1"/>
          </p:cNvSpPr>
          <p:nvPr>
            <p:ph sz="quarter" idx="16"/>
          </p:nvPr>
        </p:nvSpPr>
        <p:spPr>
          <a:xfrm>
            <a:off x="4572000" y="0"/>
            <a:ext cx="2286000" cy="2571750"/>
          </a:xfrm>
          <a:solidFill>
            <a:schemeClr val="tx2">
              <a:lumMod val="50000"/>
            </a:schemeClr>
          </a:solidFill>
        </p:spPr>
        <p:txBody>
          <a:bodyPr lIns="228600" tIns="192024" rIns="228600" bIns="228600"/>
          <a:lstStyle>
            <a:lvl1pPr>
              <a:defRPr sz="1400">
                <a:solidFill>
                  <a:schemeClr val="bg2"/>
                </a:solidFill>
              </a:defRPr>
            </a:lvl1pPr>
          </a:lstStyle>
          <a:p>
            <a:pPr lvl="0"/>
            <a:r>
              <a:rPr lang="en-US"/>
              <a:t>Edit Master text styles</a:t>
            </a:r>
          </a:p>
        </p:txBody>
      </p:sp>
      <p:sp>
        <p:nvSpPr>
          <p:cNvPr id="6" name="Title 5"/>
          <p:cNvSpPr>
            <a:spLocks noGrp="1"/>
          </p:cNvSpPr>
          <p:nvPr>
            <p:ph type="title"/>
          </p:nvPr>
        </p:nvSpPr>
        <p:spPr>
          <a:xfrm>
            <a:off x="-1" y="-1"/>
            <a:ext cx="4571999" cy="2571751"/>
          </a:xfrm>
          <a:solidFill>
            <a:schemeClr val="accent2"/>
          </a:solidFill>
        </p:spPr>
        <p:txBody>
          <a:bodyPr lIns="228600" tIns="201168" rIns="228600" bIns="228600"/>
          <a:lstStyle>
            <a:lvl1pPr>
              <a:defRPr>
                <a:solidFill>
                  <a:schemeClr val="bg2"/>
                </a:solidFill>
              </a:defRPr>
            </a:lvl1pPr>
          </a:lstStyle>
          <a:p>
            <a:r>
              <a:rPr lang="en-US"/>
              <a:t>Click to edit Master title style</a:t>
            </a:r>
            <a:endParaRPr lang="en-US" dirty="0"/>
          </a:p>
        </p:txBody>
      </p:sp>
    </p:spTree>
    <p:extLst>
      <p:ext uri="{BB962C8B-B14F-4D97-AF65-F5344CB8AC3E}">
        <p14:creationId xmlns:p14="http://schemas.microsoft.com/office/powerpoint/2010/main" val="1865607568"/>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p:cSld name="insight, text, boxes">
    <p:spTree>
      <p:nvGrpSpPr>
        <p:cNvPr id="1" name=""/>
        <p:cNvGrpSpPr/>
        <p:nvPr/>
      </p:nvGrpSpPr>
      <p:grpSpPr>
        <a:xfrm>
          <a:off x="0" y="0"/>
          <a:ext cx="0" cy="0"/>
          <a:chOff x="0" y="0"/>
          <a:chExt cx="0" cy="0"/>
        </a:xfrm>
      </p:grpSpPr>
      <p:sp>
        <p:nvSpPr>
          <p:cNvPr id="14" name="Content Placeholder 13"/>
          <p:cNvSpPr>
            <a:spLocks noGrp="1"/>
          </p:cNvSpPr>
          <p:nvPr>
            <p:ph sz="quarter" idx="17"/>
          </p:nvPr>
        </p:nvSpPr>
        <p:spPr>
          <a:xfrm>
            <a:off x="4572001" y="2571750"/>
            <a:ext cx="4572000" cy="2571750"/>
          </a:xfrm>
          <a:solidFill>
            <a:schemeClr val="accent2"/>
          </a:solidFill>
        </p:spPr>
        <p:txBody>
          <a:bodyPr lIns="228600" tIns="192024" rIns="228600" bIns="228600"/>
          <a:lstStyle>
            <a:lvl1pPr>
              <a:defRPr sz="1400">
                <a:solidFill>
                  <a:schemeClr val="bg2"/>
                </a:solidFill>
              </a:defRPr>
            </a:lvl1pPr>
          </a:lstStyle>
          <a:p>
            <a:pPr lvl="0"/>
            <a:r>
              <a:rPr lang="en-US"/>
              <a:t>Click to edit Master text styles</a:t>
            </a:r>
          </a:p>
        </p:txBody>
      </p:sp>
      <p:sp>
        <p:nvSpPr>
          <p:cNvPr id="3" name="Slide Number Placeholder 2"/>
          <p:cNvSpPr>
            <a:spLocks noGrp="1"/>
          </p:cNvSpPr>
          <p:nvPr>
            <p:ph type="sldNum" sz="quarter" idx="10"/>
          </p:nvPr>
        </p:nvSpPr>
        <p:spPr>
          <a:xfrm>
            <a:off x="6858000" y="4832418"/>
            <a:ext cx="2057400" cy="137160"/>
          </a:xfrm>
        </p:spPr>
        <p:txBody>
          <a:bodyPr/>
          <a:lstStyle>
            <a:lvl1pPr>
              <a:defRPr>
                <a:solidFill>
                  <a:schemeClr val="bg2"/>
                </a:solidFill>
              </a:defRPr>
            </a:lvl1p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Group Name / DOC ID / Month XX, 2017 / © 2017 IBM Corporation</a:t>
            </a:r>
            <a:endParaRPr lang="en-US"/>
          </a:p>
        </p:txBody>
      </p:sp>
      <p:sp>
        <p:nvSpPr>
          <p:cNvPr id="12" name="Text Placeholder 11"/>
          <p:cNvSpPr>
            <a:spLocks noGrp="1"/>
          </p:cNvSpPr>
          <p:nvPr>
            <p:ph type="body" sz="quarter" idx="13"/>
          </p:nvPr>
        </p:nvSpPr>
        <p:spPr>
          <a:xfrm>
            <a:off x="228600" y="182880"/>
            <a:ext cx="4114800" cy="300037"/>
          </a:xfrm>
        </p:spPr>
        <p:txBody>
          <a:bodyPr/>
          <a:lstStyle>
            <a:lvl1pPr>
              <a:defRPr sz="1600"/>
            </a:lvl1pPr>
          </a:lstStyle>
          <a:p>
            <a:pPr lvl="0"/>
            <a:r>
              <a:rPr lang="en-US" dirty="0"/>
              <a:t>Click to edit Master text styles</a:t>
            </a:r>
          </a:p>
        </p:txBody>
      </p:sp>
      <p:sp>
        <p:nvSpPr>
          <p:cNvPr id="7" name="Text Placeholder 6"/>
          <p:cNvSpPr>
            <a:spLocks noGrp="1"/>
          </p:cNvSpPr>
          <p:nvPr>
            <p:ph type="body" sz="quarter" idx="14"/>
          </p:nvPr>
        </p:nvSpPr>
        <p:spPr>
          <a:xfrm>
            <a:off x="228600" y="1097280"/>
            <a:ext cx="4114800" cy="3488731"/>
          </a:xfrm>
        </p:spPr>
        <p:txBody>
          <a:bodyPr/>
          <a:lstStyle>
            <a:lvl1pPr>
              <a:defRPr sz="1600"/>
            </a:lvl1pPr>
            <a:lvl2pPr>
              <a:defRPr sz="1400"/>
            </a:lvl2pPr>
            <a:lvl3pPr>
              <a:defRPr sz="14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7"/>
          <p:cNvSpPr>
            <a:spLocks noGrp="1"/>
          </p:cNvSpPr>
          <p:nvPr>
            <p:ph sz="quarter" idx="15"/>
          </p:nvPr>
        </p:nvSpPr>
        <p:spPr>
          <a:xfrm>
            <a:off x="6858000" y="0"/>
            <a:ext cx="2286000" cy="2571750"/>
          </a:xfrm>
          <a:solidFill>
            <a:schemeClr val="bg1"/>
          </a:solidFill>
        </p:spPr>
        <p:txBody>
          <a:bodyPr lIns="228600" tIns="192024" rIns="228600" bIns="228600"/>
          <a:lstStyle>
            <a:lvl1pPr>
              <a:defRPr sz="1400">
                <a:solidFill>
                  <a:schemeClr val="bg2"/>
                </a:solidFill>
              </a:defRPr>
            </a:lvl1pPr>
          </a:lstStyle>
          <a:p>
            <a:pPr lvl="0"/>
            <a:r>
              <a:rPr lang="en-US"/>
              <a:t>Click to edit Master text styles</a:t>
            </a:r>
          </a:p>
        </p:txBody>
      </p:sp>
      <p:sp>
        <p:nvSpPr>
          <p:cNvPr id="10" name="Content Placeholder 9"/>
          <p:cNvSpPr>
            <a:spLocks noGrp="1"/>
          </p:cNvSpPr>
          <p:nvPr>
            <p:ph sz="quarter" idx="16"/>
          </p:nvPr>
        </p:nvSpPr>
        <p:spPr>
          <a:xfrm>
            <a:off x="4572000" y="0"/>
            <a:ext cx="2286000" cy="2571750"/>
          </a:xfrm>
          <a:solidFill>
            <a:schemeClr val="accent3"/>
          </a:solidFill>
        </p:spPr>
        <p:txBody>
          <a:bodyPr lIns="228600" tIns="192024" rIns="228600" bIns="228600"/>
          <a:lstStyle>
            <a:lvl1pPr>
              <a:defRPr sz="1400">
                <a:solidFill>
                  <a:schemeClr val="bg2"/>
                </a:solidFill>
              </a:defRPr>
            </a:lvl1pPr>
          </a:lstStyle>
          <a:p>
            <a:pPr lvl="0"/>
            <a:r>
              <a:rPr lang="en-US" dirty="0"/>
              <a:t>Click to edit Master text styles</a:t>
            </a:r>
          </a:p>
        </p:txBody>
      </p:sp>
    </p:spTree>
    <p:extLst>
      <p:ext uri="{BB962C8B-B14F-4D97-AF65-F5344CB8AC3E}">
        <p14:creationId xmlns:p14="http://schemas.microsoft.com/office/powerpoint/2010/main" val="1350935980"/>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p:cSld name="boxes (3 med, 2 small)">
    <p:spTree>
      <p:nvGrpSpPr>
        <p:cNvPr id="1" name=""/>
        <p:cNvGrpSpPr/>
        <p:nvPr/>
      </p:nvGrpSpPr>
      <p:grpSpPr>
        <a:xfrm>
          <a:off x="0" y="0"/>
          <a:ext cx="0" cy="0"/>
          <a:chOff x="0" y="0"/>
          <a:chExt cx="0" cy="0"/>
        </a:xfrm>
      </p:grpSpPr>
      <p:sp>
        <p:nvSpPr>
          <p:cNvPr id="14" name="Content Placeholder 13"/>
          <p:cNvSpPr>
            <a:spLocks noGrp="1"/>
          </p:cNvSpPr>
          <p:nvPr>
            <p:ph sz="quarter" idx="17"/>
          </p:nvPr>
        </p:nvSpPr>
        <p:spPr>
          <a:xfrm>
            <a:off x="4572001" y="2571750"/>
            <a:ext cx="4572000" cy="2571750"/>
          </a:xfrm>
          <a:solidFill>
            <a:schemeClr val="accent3"/>
          </a:solidFill>
        </p:spPr>
        <p:txBody>
          <a:bodyPr lIns="228600" tIns="192024" rIns="228600" bIns="228600"/>
          <a:lstStyle>
            <a:lvl1pPr>
              <a:defRPr sz="1400">
                <a:solidFill>
                  <a:schemeClr val="bg2"/>
                </a:solidFill>
              </a:defRPr>
            </a:lvl1pPr>
          </a:lstStyle>
          <a:p>
            <a:pPr lvl="0"/>
            <a:r>
              <a:rPr lang="en-US"/>
              <a:t>Click to edit Master text styles</a:t>
            </a:r>
          </a:p>
        </p:txBody>
      </p:sp>
      <p:sp>
        <p:nvSpPr>
          <p:cNvPr id="5" name="Content Placeholder 4"/>
          <p:cNvSpPr>
            <a:spLocks noGrp="1"/>
          </p:cNvSpPr>
          <p:nvPr>
            <p:ph sz="quarter" idx="18"/>
          </p:nvPr>
        </p:nvSpPr>
        <p:spPr>
          <a:xfrm>
            <a:off x="0" y="2571750"/>
            <a:ext cx="4572000" cy="2571750"/>
          </a:xfrm>
          <a:solidFill>
            <a:schemeClr val="tx1"/>
          </a:solidFill>
        </p:spPr>
        <p:txBody>
          <a:bodyPr lIns="228600" tIns="192024" rIns="228600" bIns="228600"/>
          <a:lstStyle>
            <a:lvl1pPr>
              <a:defRPr sz="1400">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p:txBody>
      </p:sp>
      <p:sp>
        <p:nvSpPr>
          <p:cNvPr id="3" name="Slide Number Placeholder 2"/>
          <p:cNvSpPr>
            <a:spLocks noGrp="1"/>
          </p:cNvSpPr>
          <p:nvPr>
            <p:ph type="sldNum" sz="quarter" idx="10"/>
          </p:nvPr>
        </p:nvSpPr>
        <p:spPr/>
        <p:txBody>
          <a:bodyPr/>
          <a:lstStyle>
            <a:lvl1pPr>
              <a:defRPr>
                <a:solidFill>
                  <a:schemeClr val="bg2"/>
                </a:solidFill>
              </a:defRPr>
            </a:lvl1p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lvl1pPr>
              <a:defRPr>
                <a:solidFill>
                  <a:schemeClr val="bg2"/>
                </a:solidFill>
              </a:defRPr>
            </a:lvl1pPr>
          </a:lstStyle>
          <a:p>
            <a:r>
              <a:rPr lang="de-DE"/>
              <a:t>Group Name / DOC ID / Month XX, 2017 / © 2017 IBM Corporation</a:t>
            </a:r>
            <a:endParaRPr lang="en-US"/>
          </a:p>
        </p:txBody>
      </p:sp>
      <p:sp>
        <p:nvSpPr>
          <p:cNvPr id="8" name="Content Placeholder 7"/>
          <p:cNvSpPr>
            <a:spLocks noGrp="1"/>
          </p:cNvSpPr>
          <p:nvPr>
            <p:ph sz="quarter" idx="15"/>
          </p:nvPr>
        </p:nvSpPr>
        <p:spPr>
          <a:xfrm>
            <a:off x="6858000" y="0"/>
            <a:ext cx="2286000" cy="2571750"/>
          </a:xfrm>
          <a:solidFill>
            <a:schemeClr val="tx1"/>
          </a:solidFill>
        </p:spPr>
        <p:txBody>
          <a:bodyPr lIns="228600" tIns="192024" rIns="228600" bIns="228600"/>
          <a:lstStyle>
            <a:lvl1pPr>
              <a:defRPr sz="1400">
                <a:solidFill>
                  <a:schemeClr val="bg2"/>
                </a:solidFill>
              </a:defRPr>
            </a:lvl1pPr>
          </a:lstStyle>
          <a:p>
            <a:pPr lvl="0"/>
            <a:r>
              <a:rPr lang="en-US"/>
              <a:t>Click to edit Master text styles</a:t>
            </a:r>
          </a:p>
        </p:txBody>
      </p:sp>
      <p:sp>
        <p:nvSpPr>
          <p:cNvPr id="10" name="Content Placeholder 9"/>
          <p:cNvSpPr>
            <a:spLocks noGrp="1"/>
          </p:cNvSpPr>
          <p:nvPr>
            <p:ph sz="quarter" idx="16"/>
          </p:nvPr>
        </p:nvSpPr>
        <p:spPr>
          <a:xfrm>
            <a:off x="4572000" y="0"/>
            <a:ext cx="2286000" cy="2571750"/>
          </a:xfrm>
          <a:solidFill>
            <a:schemeClr val="tx2">
              <a:lumMod val="50000"/>
            </a:schemeClr>
          </a:solidFill>
        </p:spPr>
        <p:txBody>
          <a:bodyPr lIns="228600" tIns="192024" rIns="228600" bIns="228600"/>
          <a:lstStyle>
            <a:lvl1pPr>
              <a:defRPr sz="1400">
                <a:solidFill>
                  <a:schemeClr val="bg2"/>
                </a:solidFill>
              </a:defRPr>
            </a:lvl1pPr>
          </a:lstStyle>
          <a:p>
            <a:pPr lvl="0"/>
            <a:r>
              <a:rPr lang="en-US" dirty="0"/>
              <a:t>Click to edit Master text styles</a:t>
            </a:r>
          </a:p>
        </p:txBody>
      </p:sp>
      <p:sp>
        <p:nvSpPr>
          <p:cNvPr id="6" name="Title 5"/>
          <p:cNvSpPr>
            <a:spLocks noGrp="1"/>
          </p:cNvSpPr>
          <p:nvPr>
            <p:ph type="title"/>
          </p:nvPr>
        </p:nvSpPr>
        <p:spPr>
          <a:xfrm>
            <a:off x="-1" y="-1"/>
            <a:ext cx="4571999" cy="2571751"/>
          </a:xfrm>
          <a:solidFill>
            <a:schemeClr val="accent2"/>
          </a:solidFill>
        </p:spPr>
        <p:txBody>
          <a:bodyPr lIns="228600" tIns="201168" rIns="228600" bIns="228600"/>
          <a:lstStyle>
            <a:lvl1pPr>
              <a:defRPr>
                <a:solidFill>
                  <a:schemeClr val="bg2"/>
                </a:solidFill>
              </a:defRPr>
            </a:lvl1pPr>
          </a:lstStyle>
          <a:p>
            <a:r>
              <a:rPr lang="en-US"/>
              <a:t>Click to edit Master title style</a:t>
            </a:r>
            <a:endParaRPr lang="en-US" dirty="0"/>
          </a:p>
        </p:txBody>
      </p:sp>
    </p:spTree>
    <p:extLst>
      <p:ext uri="{BB962C8B-B14F-4D97-AF65-F5344CB8AC3E}">
        <p14:creationId xmlns:p14="http://schemas.microsoft.com/office/powerpoint/2010/main" val="2848803386"/>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p:cSld name="boxes (1 large, 4 small)">
    <p:spTree>
      <p:nvGrpSpPr>
        <p:cNvPr id="1" name=""/>
        <p:cNvGrpSpPr/>
        <p:nvPr/>
      </p:nvGrpSpPr>
      <p:grpSpPr>
        <a:xfrm>
          <a:off x="0" y="0"/>
          <a:ext cx="0" cy="0"/>
          <a:chOff x="0" y="0"/>
          <a:chExt cx="0" cy="0"/>
        </a:xfrm>
      </p:grpSpPr>
      <p:sp>
        <p:nvSpPr>
          <p:cNvPr id="8" name="Content Placeholder 7"/>
          <p:cNvSpPr>
            <a:spLocks noGrp="1"/>
          </p:cNvSpPr>
          <p:nvPr>
            <p:ph sz="quarter" idx="15"/>
          </p:nvPr>
        </p:nvSpPr>
        <p:spPr>
          <a:xfrm>
            <a:off x="6857998" y="2571750"/>
            <a:ext cx="2286000" cy="2571750"/>
          </a:xfrm>
          <a:solidFill>
            <a:schemeClr val="accent1"/>
          </a:solidFill>
        </p:spPr>
        <p:txBody>
          <a:bodyPr lIns="228600" tIns="192024" rIns="228600" bIns="228600"/>
          <a:lstStyle>
            <a:lvl1pPr>
              <a:defRPr sz="1400">
                <a:solidFill>
                  <a:schemeClr val="bg2"/>
                </a:solidFill>
              </a:defRPr>
            </a:lvl1pPr>
          </a:lstStyle>
          <a:p>
            <a:pPr lvl="0"/>
            <a:r>
              <a:rPr lang="en-US"/>
              <a:t>Click to edit Master text styles</a:t>
            </a:r>
          </a:p>
        </p:txBody>
      </p:sp>
      <p:sp>
        <p:nvSpPr>
          <p:cNvPr id="10" name="Content Placeholder 9"/>
          <p:cNvSpPr>
            <a:spLocks noGrp="1"/>
          </p:cNvSpPr>
          <p:nvPr>
            <p:ph sz="quarter" idx="16"/>
          </p:nvPr>
        </p:nvSpPr>
        <p:spPr>
          <a:xfrm>
            <a:off x="2286000" y="2571750"/>
            <a:ext cx="2286000" cy="2571750"/>
          </a:xfrm>
          <a:solidFill>
            <a:schemeClr val="accent3"/>
          </a:solidFill>
        </p:spPr>
        <p:txBody>
          <a:bodyPr lIns="228600" tIns="192024" rIns="228600" bIns="228600"/>
          <a:lstStyle>
            <a:lvl1pPr>
              <a:defRPr sz="1400">
                <a:solidFill>
                  <a:schemeClr val="bg2"/>
                </a:solidFill>
              </a:defRPr>
            </a:lvl1pPr>
          </a:lstStyle>
          <a:p>
            <a:pPr lvl="0"/>
            <a:r>
              <a:rPr lang="en-US"/>
              <a:t>Click to edit Master text styles</a:t>
            </a:r>
          </a:p>
        </p:txBody>
      </p:sp>
      <p:sp>
        <p:nvSpPr>
          <p:cNvPr id="14" name="Content Placeholder 13"/>
          <p:cNvSpPr>
            <a:spLocks noGrp="1"/>
          </p:cNvSpPr>
          <p:nvPr>
            <p:ph sz="quarter" idx="17"/>
          </p:nvPr>
        </p:nvSpPr>
        <p:spPr>
          <a:xfrm>
            <a:off x="4572001" y="2571750"/>
            <a:ext cx="2285997" cy="2571750"/>
          </a:xfrm>
          <a:solidFill>
            <a:schemeClr val="accent2"/>
          </a:solidFill>
        </p:spPr>
        <p:txBody>
          <a:bodyPr lIns="228600" tIns="192024" rIns="228600" bIns="228600"/>
          <a:lstStyle>
            <a:lvl1pPr>
              <a:defRPr sz="1400">
                <a:solidFill>
                  <a:schemeClr val="bg2"/>
                </a:solidFill>
              </a:defRPr>
            </a:lvl1pPr>
          </a:lstStyle>
          <a:p>
            <a:pPr lvl="0"/>
            <a:r>
              <a:rPr lang="en-US"/>
              <a:t>Click to edit Master text styles</a:t>
            </a:r>
          </a:p>
        </p:txBody>
      </p:sp>
      <p:sp>
        <p:nvSpPr>
          <p:cNvPr id="5" name="Content Placeholder 4"/>
          <p:cNvSpPr>
            <a:spLocks noGrp="1"/>
          </p:cNvSpPr>
          <p:nvPr>
            <p:ph sz="quarter" idx="18"/>
          </p:nvPr>
        </p:nvSpPr>
        <p:spPr>
          <a:xfrm>
            <a:off x="0" y="2571750"/>
            <a:ext cx="2286000" cy="2571750"/>
          </a:xfrm>
          <a:solidFill>
            <a:schemeClr val="bg1"/>
          </a:solidFill>
        </p:spPr>
        <p:txBody>
          <a:bodyPr lIns="228600" tIns="192024" rIns="228600" bIns="228600"/>
          <a:lstStyle>
            <a:lvl1pPr>
              <a:defRPr sz="1400">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Click to edit Master text styles</a:t>
            </a:r>
          </a:p>
        </p:txBody>
      </p:sp>
      <p:sp>
        <p:nvSpPr>
          <p:cNvPr id="3" name="Slide Number Placeholder 2"/>
          <p:cNvSpPr>
            <a:spLocks noGrp="1"/>
          </p:cNvSpPr>
          <p:nvPr>
            <p:ph type="sldNum" sz="quarter" idx="10"/>
          </p:nvPr>
        </p:nvSpPr>
        <p:spPr/>
        <p:txBody>
          <a:bodyPr/>
          <a:lstStyle>
            <a:lvl1pPr>
              <a:defRPr>
                <a:solidFill>
                  <a:schemeClr val="bg2"/>
                </a:solidFill>
              </a:defRPr>
            </a:lvl1p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lvl1pPr>
              <a:defRPr>
                <a:solidFill>
                  <a:schemeClr val="bg2"/>
                </a:solidFill>
              </a:defRPr>
            </a:lvl1pPr>
          </a:lstStyle>
          <a:p>
            <a:r>
              <a:rPr lang="de-DE"/>
              <a:t>Group Name / DOC ID / Month XX, 2017 / © 2017 IBM Corporation</a:t>
            </a:r>
            <a:endParaRPr lang="en-US"/>
          </a:p>
        </p:txBody>
      </p:sp>
      <p:sp>
        <p:nvSpPr>
          <p:cNvPr id="6" name="Title 5"/>
          <p:cNvSpPr>
            <a:spLocks noGrp="1"/>
          </p:cNvSpPr>
          <p:nvPr>
            <p:ph type="title"/>
          </p:nvPr>
        </p:nvSpPr>
        <p:spPr>
          <a:xfrm>
            <a:off x="-1" y="-1"/>
            <a:ext cx="9143999" cy="2571751"/>
          </a:xfrm>
          <a:solidFill>
            <a:schemeClr val="tx1"/>
          </a:solidFill>
        </p:spPr>
        <p:txBody>
          <a:bodyPr lIns="228600" tIns="155448" rIns="228600" bIns="228600"/>
          <a:lstStyle>
            <a:lvl1pPr>
              <a:defRPr sz="4800">
                <a:solidFill>
                  <a:schemeClr val="bg2"/>
                </a:solidFill>
              </a:defRPr>
            </a:lvl1pPr>
          </a:lstStyle>
          <a:p>
            <a:r>
              <a:rPr lang="en-US"/>
              <a:t>Click to edit Master title style</a:t>
            </a:r>
            <a:endParaRPr lang="en-US" dirty="0"/>
          </a:p>
        </p:txBody>
      </p:sp>
    </p:spTree>
    <p:extLst>
      <p:ext uri="{BB962C8B-B14F-4D97-AF65-F5344CB8AC3E}">
        <p14:creationId xmlns:p14="http://schemas.microsoft.com/office/powerpoint/2010/main" val="3466058565"/>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p:cSld name="title (black box) over image(s)">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Group Name / DOC ID / Month XX, 2017 / © 2017 IBM Corporation</a:t>
            </a:r>
            <a:endParaRPr lang="en-US"/>
          </a:p>
        </p:txBody>
      </p:sp>
      <p:sp>
        <p:nvSpPr>
          <p:cNvPr id="6" name="Title 5"/>
          <p:cNvSpPr>
            <a:spLocks noGrp="1"/>
          </p:cNvSpPr>
          <p:nvPr>
            <p:ph type="title"/>
          </p:nvPr>
        </p:nvSpPr>
        <p:spPr>
          <a:xfrm>
            <a:off x="-1" y="-1"/>
            <a:ext cx="9143999" cy="1290639"/>
          </a:xfrm>
          <a:solidFill>
            <a:schemeClr val="tx1"/>
          </a:solidFill>
        </p:spPr>
        <p:txBody>
          <a:bodyPr lIns="228600" tIns="201168" rIns="228600" bIns="228600"/>
          <a:lstStyle>
            <a:lvl1pPr>
              <a:defRPr sz="2400">
                <a:solidFill>
                  <a:schemeClr val="bg2"/>
                </a:solidFill>
              </a:defRPr>
            </a:lvl1pPr>
          </a:lstStyle>
          <a:p>
            <a:r>
              <a:rPr lang="en-US"/>
              <a:t>Click to edit Master title style</a:t>
            </a:r>
            <a:endParaRPr lang="en-US" dirty="0"/>
          </a:p>
        </p:txBody>
      </p:sp>
    </p:spTree>
    <p:extLst>
      <p:ext uri="{BB962C8B-B14F-4D97-AF65-F5344CB8AC3E}">
        <p14:creationId xmlns:p14="http://schemas.microsoft.com/office/powerpoint/2010/main" val="523357896"/>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p:cSld name="text (black box) over image(s)">
    <p:spTree>
      <p:nvGrpSpPr>
        <p:cNvPr id="1" name=""/>
        <p:cNvGrpSpPr/>
        <p:nvPr/>
      </p:nvGrpSpPr>
      <p:grpSpPr>
        <a:xfrm>
          <a:off x="0" y="0"/>
          <a:ext cx="0" cy="0"/>
          <a:chOff x="0" y="0"/>
          <a:chExt cx="0" cy="0"/>
        </a:xfrm>
      </p:grpSpPr>
      <p:sp>
        <p:nvSpPr>
          <p:cNvPr id="7" name="Content Placeholder 6"/>
          <p:cNvSpPr>
            <a:spLocks noGrp="1"/>
          </p:cNvSpPr>
          <p:nvPr>
            <p:ph sz="quarter" idx="19"/>
          </p:nvPr>
        </p:nvSpPr>
        <p:spPr>
          <a:xfrm>
            <a:off x="0" y="2857500"/>
            <a:ext cx="2286000" cy="2286000"/>
          </a:xfrm>
          <a:solidFill>
            <a:schemeClr val="tx1"/>
          </a:solidFill>
        </p:spPr>
        <p:txBody>
          <a:bodyPr lIns="228600" tIns="155448" rIns="228600" bIns="228600"/>
          <a:lstStyle>
            <a:lvl1pPr>
              <a:defRPr>
                <a:solidFill>
                  <a:schemeClr val="bg2"/>
                </a:solidFill>
              </a:defRPr>
            </a:lvl1pPr>
            <a:lvl2pPr>
              <a:defRPr sz="1000">
                <a:solidFill>
                  <a:schemeClr val="bg2"/>
                </a:solidFill>
              </a:defRPr>
            </a:lvl2pPr>
            <a:lvl3pPr>
              <a:defRPr sz="1000">
                <a:solidFill>
                  <a:schemeClr val="bg2"/>
                </a:solidFill>
              </a:defRPr>
            </a:lvl3pPr>
            <a:lvl4pPr>
              <a:defRPr sz="1000">
                <a:solidFill>
                  <a:schemeClr val="bg2"/>
                </a:solidFill>
              </a:defRPr>
            </a:lvl4pPr>
            <a:lvl5pPr>
              <a:defRPr sz="1000">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lvl1pPr>
              <a:defRPr>
                <a:solidFill>
                  <a:schemeClr val="bg2"/>
                </a:solidFill>
              </a:defRPr>
            </a:lvl1pPr>
          </a:lstStyle>
          <a:p>
            <a:r>
              <a:rPr lang="de-DE"/>
              <a:t>Group Name / DOC ID / Month XX, 2017 / © 2017 IBM Corporation</a:t>
            </a:r>
            <a:endParaRPr lang="en-US"/>
          </a:p>
        </p:txBody>
      </p:sp>
    </p:spTree>
    <p:extLst>
      <p:ext uri="{BB962C8B-B14F-4D97-AF65-F5344CB8AC3E}">
        <p14:creationId xmlns:p14="http://schemas.microsoft.com/office/powerpoint/2010/main" val="4282496860"/>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p:cSld name="boxes (4 tall)">
    <p:spTree>
      <p:nvGrpSpPr>
        <p:cNvPr id="1" name=""/>
        <p:cNvGrpSpPr/>
        <p:nvPr/>
      </p:nvGrpSpPr>
      <p:grpSpPr>
        <a:xfrm>
          <a:off x="0" y="0"/>
          <a:ext cx="0" cy="0"/>
          <a:chOff x="0" y="0"/>
          <a:chExt cx="0" cy="0"/>
        </a:xfrm>
      </p:grpSpPr>
      <p:sp>
        <p:nvSpPr>
          <p:cNvPr id="7" name="Content Placeholder 6"/>
          <p:cNvSpPr>
            <a:spLocks noGrp="1"/>
          </p:cNvSpPr>
          <p:nvPr>
            <p:ph sz="quarter" idx="19"/>
          </p:nvPr>
        </p:nvSpPr>
        <p:spPr>
          <a:xfrm>
            <a:off x="0" y="-1"/>
            <a:ext cx="2286000" cy="5143500"/>
          </a:xfrm>
          <a:solidFill>
            <a:schemeClr val="tx1"/>
          </a:solidFill>
        </p:spPr>
        <p:txBody>
          <a:bodyPr lIns="228600" tIns="182880" rIns="228600" bIns="228600"/>
          <a:lstStyle>
            <a:lvl1pPr>
              <a:defRPr sz="1600">
                <a:solidFill>
                  <a:schemeClr val="bg2"/>
                </a:solidFill>
              </a:defRPr>
            </a:lvl1pPr>
            <a:lvl2pPr>
              <a:defRPr sz="1100">
                <a:solidFill>
                  <a:schemeClr val="bg2"/>
                </a:solidFill>
              </a:defRPr>
            </a:lvl2pPr>
            <a:lvl3pPr>
              <a:defRPr sz="1100">
                <a:solidFill>
                  <a:schemeClr val="bg2"/>
                </a:solidFill>
              </a:defRPr>
            </a:lvl3pPr>
            <a:lvl4pPr>
              <a:defRPr sz="1100">
                <a:solidFill>
                  <a:schemeClr val="bg2"/>
                </a:solidFill>
              </a:defRPr>
            </a:lvl4pPr>
            <a:lvl5pPr>
              <a:defRPr sz="1100">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10"/>
          <p:cNvSpPr>
            <a:spLocks noGrp="1"/>
          </p:cNvSpPr>
          <p:nvPr>
            <p:ph sz="quarter" idx="20"/>
          </p:nvPr>
        </p:nvSpPr>
        <p:spPr>
          <a:xfrm>
            <a:off x="2286000" y="0"/>
            <a:ext cx="2286000" cy="5143500"/>
          </a:xfrm>
          <a:solidFill>
            <a:schemeClr val="accent2"/>
          </a:solidFill>
        </p:spPr>
        <p:txBody>
          <a:bodyPr lIns="228600" tIns="192024" rIns="228600" bIns="228600"/>
          <a:lstStyle>
            <a:lvl1pPr>
              <a:defRPr sz="1400">
                <a:solidFill>
                  <a:schemeClr val="bg2"/>
                </a:solidFill>
              </a:defRPr>
            </a:lvl1pPr>
            <a:lvl2pPr>
              <a:defRPr sz="1100">
                <a:solidFill>
                  <a:schemeClr val="bg2"/>
                </a:solidFill>
              </a:defRPr>
            </a:lvl2pPr>
            <a:lvl3pPr>
              <a:defRPr sz="1100">
                <a:solidFill>
                  <a:schemeClr val="bg2"/>
                </a:solidFill>
              </a:defRPr>
            </a:lvl3pPr>
            <a:lvl4pPr>
              <a:defRPr sz="1100">
                <a:solidFill>
                  <a:schemeClr val="bg2"/>
                </a:solidFill>
              </a:defRPr>
            </a:lvl4pPr>
            <a:lvl5pPr>
              <a:defRPr sz="1100">
                <a:solidFill>
                  <a:schemeClr val="bg2"/>
                </a:solidFill>
              </a:defRPr>
            </a:lvl5pPr>
          </a:lstStyle>
          <a:p>
            <a:pPr lvl="0"/>
            <a:r>
              <a:rPr lang="en-US" dirty="0"/>
              <a:t>Click to edit Master text styles</a:t>
            </a:r>
          </a:p>
        </p:txBody>
      </p:sp>
      <p:sp>
        <p:nvSpPr>
          <p:cNvPr id="15" name="Content Placeholder 14"/>
          <p:cNvSpPr>
            <a:spLocks noGrp="1"/>
          </p:cNvSpPr>
          <p:nvPr>
            <p:ph sz="quarter" idx="21"/>
          </p:nvPr>
        </p:nvSpPr>
        <p:spPr>
          <a:xfrm>
            <a:off x="4572000" y="0"/>
            <a:ext cx="2286000" cy="5143500"/>
          </a:xfrm>
          <a:solidFill>
            <a:schemeClr val="accent3"/>
          </a:solidFill>
        </p:spPr>
        <p:txBody>
          <a:bodyPr lIns="228600" tIns="192024" rIns="228600" bIns="228600"/>
          <a:lstStyle>
            <a:lvl1pPr>
              <a:defRPr sz="1400">
                <a:solidFill>
                  <a:schemeClr val="bg2"/>
                </a:solidFill>
              </a:defRPr>
            </a:lvl1pPr>
            <a:lvl2pPr>
              <a:defRPr sz="1100">
                <a:solidFill>
                  <a:schemeClr val="bg2"/>
                </a:solidFill>
              </a:defRPr>
            </a:lvl2pPr>
            <a:lvl3pPr>
              <a:defRPr sz="1100">
                <a:solidFill>
                  <a:schemeClr val="bg2"/>
                </a:solidFill>
              </a:defRPr>
            </a:lvl3pPr>
            <a:lvl4pPr>
              <a:defRPr sz="1100">
                <a:solidFill>
                  <a:schemeClr val="bg2"/>
                </a:solidFill>
              </a:defRPr>
            </a:lvl4pPr>
            <a:lvl5pPr>
              <a:defRPr sz="1100">
                <a:solidFill>
                  <a:schemeClr val="bg2"/>
                </a:solidFill>
              </a:defRPr>
            </a:lvl5pPr>
          </a:lstStyle>
          <a:p>
            <a:pPr lvl="0"/>
            <a:r>
              <a:rPr lang="en-US"/>
              <a:t>Click to edit Master text styles</a:t>
            </a:r>
          </a:p>
        </p:txBody>
      </p:sp>
      <p:sp>
        <p:nvSpPr>
          <p:cNvPr id="17" name="Content Placeholder 16"/>
          <p:cNvSpPr>
            <a:spLocks noGrp="1"/>
          </p:cNvSpPr>
          <p:nvPr>
            <p:ph sz="quarter" idx="22"/>
          </p:nvPr>
        </p:nvSpPr>
        <p:spPr>
          <a:xfrm>
            <a:off x="6858000" y="0"/>
            <a:ext cx="2286000" cy="5143500"/>
          </a:xfrm>
          <a:solidFill>
            <a:schemeClr val="tx2">
              <a:lumMod val="75000"/>
            </a:schemeClr>
          </a:solidFill>
        </p:spPr>
        <p:txBody>
          <a:bodyPr lIns="228600" tIns="192024" rIns="228600" bIns="228600"/>
          <a:lstStyle>
            <a:lvl1pPr>
              <a:defRPr sz="1400">
                <a:solidFill>
                  <a:schemeClr val="bg2"/>
                </a:solidFill>
              </a:defRPr>
            </a:lvl1pPr>
            <a:lvl2pPr>
              <a:defRPr sz="1100">
                <a:solidFill>
                  <a:schemeClr val="bg2"/>
                </a:solidFill>
              </a:defRPr>
            </a:lvl2pPr>
            <a:lvl3pPr>
              <a:defRPr sz="1100">
                <a:solidFill>
                  <a:schemeClr val="bg2"/>
                </a:solidFill>
              </a:defRPr>
            </a:lvl3pPr>
            <a:lvl4pPr>
              <a:defRPr sz="1100">
                <a:solidFill>
                  <a:schemeClr val="bg2"/>
                </a:solidFill>
              </a:defRPr>
            </a:lvl4pPr>
            <a:lvl5pPr>
              <a:defRPr sz="1100">
                <a:solidFill>
                  <a:schemeClr val="bg2"/>
                </a:solidFill>
              </a:defRPr>
            </a:lvl5pPr>
          </a:lstStyle>
          <a:p>
            <a:pPr lvl="0"/>
            <a:r>
              <a:rPr lang="en-US"/>
              <a:t>Click to edit Master text styles</a:t>
            </a:r>
          </a:p>
        </p:txBody>
      </p:sp>
      <p:sp>
        <p:nvSpPr>
          <p:cNvPr id="3" name="Slide Number Placeholder 2"/>
          <p:cNvSpPr>
            <a:spLocks noGrp="1"/>
          </p:cNvSpPr>
          <p:nvPr>
            <p:ph type="sldNum" sz="quarter" idx="10"/>
          </p:nvPr>
        </p:nvSpPr>
        <p:spPr/>
        <p:txBody>
          <a:bodyPr/>
          <a:lstStyle>
            <a:lvl1pPr>
              <a:defRPr>
                <a:solidFill>
                  <a:schemeClr val="bg2"/>
                </a:solidFill>
              </a:defRPr>
            </a:lvl1p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lvl1pPr>
              <a:defRPr>
                <a:solidFill>
                  <a:schemeClr val="bg2"/>
                </a:solidFill>
              </a:defRPr>
            </a:lvl1pPr>
          </a:lstStyle>
          <a:p>
            <a:r>
              <a:rPr lang="de-DE"/>
              <a:t>Group Name / DOC ID / Month XX, 2017 / © 2017 IBM Corporation</a:t>
            </a:r>
            <a:endParaRPr lang="en-US"/>
          </a:p>
        </p:txBody>
      </p:sp>
    </p:spTree>
    <p:extLst>
      <p:ext uri="{BB962C8B-B14F-4D97-AF65-F5344CB8AC3E}">
        <p14:creationId xmlns:p14="http://schemas.microsoft.com/office/powerpoint/2010/main" val="1490481488"/>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p:cSld name="graph">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895024"/>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Group Name / DOC ID / Month XX, 2017 / © 2017 IBM Corporation</a:t>
            </a:r>
            <a:endParaRPr lang="en-US"/>
          </a:p>
        </p:txBody>
      </p:sp>
      <p:sp>
        <p:nvSpPr>
          <p:cNvPr id="6" name="Text Placeholder 5"/>
          <p:cNvSpPr>
            <a:spLocks noGrp="1"/>
          </p:cNvSpPr>
          <p:nvPr>
            <p:ph type="body" sz="quarter" idx="12"/>
          </p:nvPr>
        </p:nvSpPr>
        <p:spPr>
          <a:xfrm>
            <a:off x="228600" y="1097280"/>
            <a:ext cx="1828800" cy="3501445"/>
          </a:xfrm>
        </p:spPr>
        <p:txBody>
          <a:bodyPr/>
          <a:lstStyle>
            <a:lvl1pPr>
              <a:defRPr sz="1600"/>
            </a:lvl1pPr>
            <a:lvl2pPr marL="0" indent="0">
              <a:spcBef>
                <a:spcPts val="1100"/>
              </a:spcBef>
              <a:buFontTx/>
              <a:buNone/>
              <a:defRPr sz="1100"/>
            </a:lvl2pPr>
            <a:lvl3pPr>
              <a:defRPr sz="1100"/>
            </a:lvl3pPr>
            <a:lvl4pPr>
              <a:defRPr sz="1100"/>
            </a:lvl4pPr>
            <a:lvl5pPr>
              <a:defRPr sz="11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35128347"/>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p:cSld name="title, text (1/4), content (3/4)">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895024"/>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Group Name / DOC ID / Month XX, 2017 / © 2017 IBM Corporation</a:t>
            </a:r>
            <a:endParaRPr lang="en-US"/>
          </a:p>
        </p:txBody>
      </p:sp>
      <p:sp>
        <p:nvSpPr>
          <p:cNvPr id="7" name="Text Placeholder 6"/>
          <p:cNvSpPr>
            <a:spLocks noGrp="1"/>
          </p:cNvSpPr>
          <p:nvPr>
            <p:ph type="body" sz="quarter" idx="12"/>
          </p:nvPr>
        </p:nvSpPr>
        <p:spPr>
          <a:xfrm>
            <a:off x="228600" y="1116488"/>
            <a:ext cx="1828800" cy="3454400"/>
          </a:xfrm>
        </p:spPr>
        <p:txBody>
          <a:bodyPr/>
          <a:lstStyle>
            <a:lvl1pPr>
              <a:defRPr sz="1400"/>
            </a:lvl1pPr>
            <a:lvl2pPr>
              <a:defRPr sz="1100"/>
            </a:lvl2pPr>
            <a:lvl3pPr>
              <a:defRPr sz="11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8"/>
          <p:cNvSpPr>
            <a:spLocks noGrp="1"/>
          </p:cNvSpPr>
          <p:nvPr>
            <p:ph sz="quarter" idx="13"/>
          </p:nvPr>
        </p:nvSpPr>
        <p:spPr>
          <a:xfrm>
            <a:off x="2514600" y="666750"/>
            <a:ext cx="6400800" cy="38242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18853437"/>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p:cSld name="title, text (1/4), blank (3/4)">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895024"/>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Group Name / DOC ID / Month XX, 2017 / © 2017 IBM Corporation</a:t>
            </a:r>
            <a:endParaRPr lang="en-US"/>
          </a:p>
        </p:txBody>
      </p:sp>
      <p:sp>
        <p:nvSpPr>
          <p:cNvPr id="7" name="Text Placeholder 6"/>
          <p:cNvSpPr>
            <a:spLocks noGrp="1"/>
          </p:cNvSpPr>
          <p:nvPr>
            <p:ph type="body" sz="quarter" idx="12"/>
          </p:nvPr>
        </p:nvSpPr>
        <p:spPr>
          <a:xfrm>
            <a:off x="228600" y="1116488"/>
            <a:ext cx="1828800" cy="3454400"/>
          </a:xfrm>
        </p:spPr>
        <p:txBody>
          <a:bodyPr/>
          <a:lstStyle>
            <a:lvl1pPr>
              <a:defRPr sz="1400"/>
            </a:lvl1pPr>
            <a:lvl2pPr>
              <a:defRPr sz="1100"/>
            </a:lvl2pPr>
            <a:lvl3pPr>
              <a:defRPr sz="11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601464"/>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p:cSld name="case study: title, text (2/4), content (2/4)">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895024"/>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Group Name / DOC ID / Month XX, 2017 / © 2017 IBM Corporation</a:t>
            </a:r>
            <a:endParaRPr lang="en-US"/>
          </a:p>
        </p:txBody>
      </p:sp>
      <p:sp>
        <p:nvSpPr>
          <p:cNvPr id="7" name="Text Placeholder 6"/>
          <p:cNvSpPr>
            <a:spLocks noGrp="1"/>
          </p:cNvSpPr>
          <p:nvPr>
            <p:ph type="body" sz="quarter" idx="12"/>
          </p:nvPr>
        </p:nvSpPr>
        <p:spPr>
          <a:xfrm>
            <a:off x="228600" y="1097280"/>
            <a:ext cx="1828800" cy="3502152"/>
          </a:xfrm>
        </p:spPr>
        <p:txBody>
          <a:bodyPr/>
          <a:lstStyle>
            <a:lvl1pPr>
              <a:defRPr sz="1600"/>
            </a:lvl1pPr>
            <a:lvl2pPr>
              <a:defRPr sz="1100"/>
            </a:lvl2pPr>
            <a:lvl3pPr>
              <a:defRPr sz="1100"/>
            </a:lvl3pPr>
            <a:lvl4pPr>
              <a:defRPr sz="1100"/>
            </a:lvl4pPr>
            <a:lvl5pPr>
              <a:defRPr sz="11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5"/>
          <p:cNvSpPr>
            <a:spLocks noGrp="1"/>
          </p:cNvSpPr>
          <p:nvPr>
            <p:ph type="body" sz="quarter" idx="13"/>
          </p:nvPr>
        </p:nvSpPr>
        <p:spPr>
          <a:xfrm>
            <a:off x="2514600" y="1124712"/>
            <a:ext cx="1828800" cy="3456432"/>
          </a:xfrm>
        </p:spPr>
        <p:txBody>
          <a:bodyPr/>
          <a:lstStyle>
            <a:lvl1pPr>
              <a:defRPr sz="1400"/>
            </a:lvl1pPr>
            <a:lvl2pPr marL="0" indent="0">
              <a:buNone/>
              <a:defRPr sz="1000"/>
            </a:lvl2pPr>
            <a:lvl3pPr>
              <a:defRPr sz="1000"/>
            </a:lvl3pPr>
            <a:lvl4pPr>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Picture Placeholder 11"/>
          <p:cNvSpPr>
            <a:spLocks noGrp="1"/>
          </p:cNvSpPr>
          <p:nvPr>
            <p:ph type="pic" sz="quarter" idx="14"/>
          </p:nvPr>
        </p:nvSpPr>
        <p:spPr>
          <a:xfrm>
            <a:off x="4572000" y="0"/>
            <a:ext cx="4572000" cy="5143500"/>
          </a:xfrm>
        </p:spPr>
        <p:txBody>
          <a:bodyPr/>
          <a:lstStyle/>
          <a:p>
            <a:r>
              <a:rPr lang="en-US"/>
              <a:t>Drag picture to placeholder or click icon to add</a:t>
            </a:r>
          </a:p>
        </p:txBody>
      </p:sp>
    </p:spTree>
    <p:extLst>
      <p:ext uri="{BB962C8B-B14F-4D97-AF65-F5344CB8AC3E}">
        <p14:creationId xmlns:p14="http://schemas.microsoft.com/office/powerpoint/2010/main" val="23377187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boxes (1 large, 4 small)">
    <p:spTree>
      <p:nvGrpSpPr>
        <p:cNvPr id="1" name=""/>
        <p:cNvGrpSpPr/>
        <p:nvPr/>
      </p:nvGrpSpPr>
      <p:grpSpPr>
        <a:xfrm>
          <a:off x="0" y="0"/>
          <a:ext cx="0" cy="0"/>
          <a:chOff x="0" y="0"/>
          <a:chExt cx="0" cy="0"/>
        </a:xfrm>
      </p:grpSpPr>
      <p:sp>
        <p:nvSpPr>
          <p:cNvPr id="8" name="Content Placeholder 7"/>
          <p:cNvSpPr>
            <a:spLocks noGrp="1"/>
          </p:cNvSpPr>
          <p:nvPr>
            <p:ph sz="quarter" idx="15"/>
          </p:nvPr>
        </p:nvSpPr>
        <p:spPr>
          <a:xfrm>
            <a:off x="6857998" y="2571750"/>
            <a:ext cx="2286000" cy="2571750"/>
          </a:xfrm>
          <a:solidFill>
            <a:schemeClr val="accent1"/>
          </a:solidFill>
        </p:spPr>
        <p:txBody>
          <a:bodyPr lIns="228600" tIns="192024" rIns="228600" bIns="228600"/>
          <a:lstStyle>
            <a:lvl1pPr>
              <a:defRPr sz="1400">
                <a:solidFill>
                  <a:schemeClr val="bg2"/>
                </a:solidFill>
              </a:defRPr>
            </a:lvl1pPr>
          </a:lstStyle>
          <a:p>
            <a:pPr lvl="0"/>
            <a:r>
              <a:rPr lang="en-US"/>
              <a:t>Edit Master text styles</a:t>
            </a:r>
          </a:p>
        </p:txBody>
      </p:sp>
      <p:sp>
        <p:nvSpPr>
          <p:cNvPr id="10" name="Content Placeholder 9"/>
          <p:cNvSpPr>
            <a:spLocks noGrp="1"/>
          </p:cNvSpPr>
          <p:nvPr>
            <p:ph sz="quarter" idx="16"/>
          </p:nvPr>
        </p:nvSpPr>
        <p:spPr>
          <a:xfrm>
            <a:off x="2286000" y="2571750"/>
            <a:ext cx="2286000" cy="2571750"/>
          </a:xfrm>
          <a:solidFill>
            <a:schemeClr val="accent3"/>
          </a:solidFill>
        </p:spPr>
        <p:txBody>
          <a:bodyPr lIns="228600" tIns="192024" rIns="228600" bIns="228600"/>
          <a:lstStyle>
            <a:lvl1pPr>
              <a:defRPr sz="1400">
                <a:solidFill>
                  <a:schemeClr val="bg2"/>
                </a:solidFill>
              </a:defRPr>
            </a:lvl1pPr>
          </a:lstStyle>
          <a:p>
            <a:pPr lvl="0"/>
            <a:r>
              <a:rPr lang="en-US"/>
              <a:t>Edit Master text styles</a:t>
            </a:r>
          </a:p>
        </p:txBody>
      </p:sp>
      <p:sp>
        <p:nvSpPr>
          <p:cNvPr id="14" name="Content Placeholder 13"/>
          <p:cNvSpPr>
            <a:spLocks noGrp="1"/>
          </p:cNvSpPr>
          <p:nvPr>
            <p:ph sz="quarter" idx="17"/>
          </p:nvPr>
        </p:nvSpPr>
        <p:spPr>
          <a:xfrm>
            <a:off x="4572001" y="2571750"/>
            <a:ext cx="2285997" cy="2571750"/>
          </a:xfrm>
          <a:solidFill>
            <a:schemeClr val="accent2"/>
          </a:solidFill>
        </p:spPr>
        <p:txBody>
          <a:bodyPr lIns="228600" tIns="192024" rIns="228600" bIns="228600"/>
          <a:lstStyle>
            <a:lvl1pPr>
              <a:defRPr sz="1400">
                <a:solidFill>
                  <a:schemeClr val="bg2"/>
                </a:solidFill>
              </a:defRPr>
            </a:lvl1pPr>
          </a:lstStyle>
          <a:p>
            <a:pPr lvl="0"/>
            <a:r>
              <a:rPr lang="en-US"/>
              <a:t>Edit Master text styles</a:t>
            </a:r>
          </a:p>
        </p:txBody>
      </p:sp>
      <p:sp>
        <p:nvSpPr>
          <p:cNvPr id="5" name="Content Placeholder 4"/>
          <p:cNvSpPr>
            <a:spLocks noGrp="1"/>
          </p:cNvSpPr>
          <p:nvPr>
            <p:ph sz="quarter" idx="18"/>
          </p:nvPr>
        </p:nvSpPr>
        <p:spPr>
          <a:xfrm>
            <a:off x="0" y="2571750"/>
            <a:ext cx="2286000" cy="2571750"/>
          </a:xfrm>
          <a:solidFill>
            <a:schemeClr val="bg1"/>
          </a:solidFill>
        </p:spPr>
        <p:txBody>
          <a:bodyPr lIns="228600" tIns="192024" rIns="228600" bIns="228600"/>
          <a:lstStyle>
            <a:lvl1pPr>
              <a:defRPr sz="1400">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Edit Master text styles</a:t>
            </a:r>
          </a:p>
        </p:txBody>
      </p:sp>
      <p:sp>
        <p:nvSpPr>
          <p:cNvPr id="3" name="Slide Number Placeholder 2"/>
          <p:cNvSpPr>
            <a:spLocks noGrp="1"/>
          </p:cNvSpPr>
          <p:nvPr>
            <p:ph type="sldNum" sz="quarter" idx="10"/>
          </p:nvPr>
        </p:nvSpPr>
        <p:spPr/>
        <p:txBody>
          <a:bodyPr/>
          <a:lstStyle>
            <a:lvl1pPr>
              <a:defRPr>
                <a:solidFill>
                  <a:schemeClr val="bg2"/>
                </a:solidFill>
              </a:defRPr>
            </a:lvl1p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lvl1pPr>
              <a:defRPr>
                <a:solidFill>
                  <a:schemeClr val="bg2"/>
                </a:solidFill>
              </a:defRPr>
            </a:lvl1pPr>
          </a:lstStyle>
          <a:p>
            <a:r>
              <a:rPr lang="de-DE"/>
              <a:t>© 2017 IBM Corporation</a:t>
            </a:r>
            <a:endParaRPr lang="en-US"/>
          </a:p>
        </p:txBody>
      </p:sp>
      <p:sp>
        <p:nvSpPr>
          <p:cNvPr id="6" name="Title 5"/>
          <p:cNvSpPr>
            <a:spLocks noGrp="1"/>
          </p:cNvSpPr>
          <p:nvPr>
            <p:ph type="title"/>
          </p:nvPr>
        </p:nvSpPr>
        <p:spPr>
          <a:xfrm>
            <a:off x="-1" y="-1"/>
            <a:ext cx="9143999" cy="2571751"/>
          </a:xfrm>
          <a:solidFill>
            <a:schemeClr val="tx1"/>
          </a:solidFill>
        </p:spPr>
        <p:txBody>
          <a:bodyPr lIns="228600" tIns="155448" rIns="228600" bIns="228600"/>
          <a:lstStyle>
            <a:lvl1pPr>
              <a:defRPr sz="4800">
                <a:solidFill>
                  <a:schemeClr val="bg2"/>
                </a:solidFill>
              </a:defRPr>
            </a:lvl1pPr>
          </a:lstStyle>
          <a:p>
            <a:r>
              <a:rPr lang="en-US"/>
              <a:t>Click to edit Master title style</a:t>
            </a:r>
            <a:endParaRPr lang="en-US" dirty="0"/>
          </a:p>
        </p:txBody>
      </p:sp>
    </p:spTree>
    <p:extLst>
      <p:ext uri="{BB962C8B-B14F-4D97-AF65-F5344CB8AC3E}">
        <p14:creationId xmlns:p14="http://schemas.microsoft.com/office/powerpoint/2010/main" val="2005149176"/>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p:cSld name="case study 2: title, text (2/4), quote (2/4)">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895024"/>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Group Name / DOC ID / Month XX, 2017 / © 2017 IBM Corporation</a:t>
            </a:r>
            <a:endParaRPr lang="en-US"/>
          </a:p>
        </p:txBody>
      </p:sp>
      <p:sp>
        <p:nvSpPr>
          <p:cNvPr id="7" name="Text Placeholder 6"/>
          <p:cNvSpPr>
            <a:spLocks noGrp="1"/>
          </p:cNvSpPr>
          <p:nvPr>
            <p:ph type="body" sz="quarter" idx="12"/>
          </p:nvPr>
        </p:nvSpPr>
        <p:spPr>
          <a:xfrm>
            <a:off x="228600" y="1097280"/>
            <a:ext cx="1828800" cy="3502152"/>
          </a:xfrm>
        </p:spPr>
        <p:txBody>
          <a:bodyPr/>
          <a:lstStyle>
            <a:lvl1pPr>
              <a:defRPr sz="1600"/>
            </a:lvl1pPr>
            <a:lvl2pPr>
              <a:defRPr sz="1100"/>
            </a:lvl2pPr>
            <a:lvl3pPr>
              <a:defRPr sz="1100"/>
            </a:lvl3pPr>
            <a:lvl4pPr>
              <a:defRPr sz="1100"/>
            </a:lvl4pPr>
            <a:lvl5pPr>
              <a:defRPr sz="11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5"/>
          <p:cNvSpPr>
            <a:spLocks noGrp="1"/>
          </p:cNvSpPr>
          <p:nvPr>
            <p:ph type="body" sz="quarter" idx="13"/>
          </p:nvPr>
        </p:nvSpPr>
        <p:spPr>
          <a:xfrm>
            <a:off x="2514600" y="1124712"/>
            <a:ext cx="1828800" cy="3456432"/>
          </a:xfrm>
        </p:spPr>
        <p:txBody>
          <a:bodyPr/>
          <a:lstStyle>
            <a:lvl1pPr>
              <a:defRPr sz="1400"/>
            </a:lvl1pPr>
            <a:lvl2pPr marL="0" indent="0">
              <a:buNone/>
              <a:defRPr sz="1000"/>
            </a:lvl2pPr>
            <a:lvl3pPr>
              <a:defRPr sz="1000"/>
            </a:lvl3pPr>
            <a:lvl4pPr>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8"/>
          <p:cNvSpPr>
            <a:spLocks noGrp="1"/>
          </p:cNvSpPr>
          <p:nvPr>
            <p:ph type="body" sz="quarter" idx="14"/>
          </p:nvPr>
        </p:nvSpPr>
        <p:spPr>
          <a:xfrm>
            <a:off x="4700392" y="1090961"/>
            <a:ext cx="4215008" cy="3456432"/>
          </a:xfrm>
        </p:spPr>
        <p:txBody>
          <a:bodyPr/>
          <a:lstStyle>
            <a:lvl1pPr marL="117475" indent="-117475">
              <a:tabLst/>
              <a:defRPr sz="2400"/>
            </a:lvl1pPr>
            <a:lvl2pPr marL="0" indent="0">
              <a:buNone/>
              <a:defRPr sz="1100"/>
            </a:lvl2pPr>
            <a:lvl3pPr>
              <a:defRPr sz="11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78496231"/>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p:cSld name="tabl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Group Name / DOC ID / Month XX, 2017 / © 2017 IBM Corporation</a:t>
            </a:r>
            <a:endParaRPr lang="en-US"/>
          </a:p>
        </p:txBody>
      </p:sp>
      <p:sp>
        <p:nvSpPr>
          <p:cNvPr id="6" name="Text Placeholder 5"/>
          <p:cNvSpPr>
            <a:spLocks noGrp="1"/>
          </p:cNvSpPr>
          <p:nvPr>
            <p:ph type="body" sz="quarter" idx="12"/>
          </p:nvPr>
        </p:nvSpPr>
        <p:spPr>
          <a:xfrm>
            <a:off x="228600" y="192024"/>
            <a:ext cx="1828800" cy="4408995"/>
          </a:xfrm>
        </p:spPr>
        <p:txBody>
          <a:bodyPr/>
          <a:lstStyle>
            <a:lvl1pPr>
              <a:defRPr sz="1600"/>
            </a:lvl1pPr>
            <a:lvl2pPr marL="0" indent="0">
              <a:spcBef>
                <a:spcPts val="1100"/>
              </a:spcBef>
              <a:buFontTx/>
              <a:buNone/>
              <a:defRPr sz="1100"/>
            </a:lvl2pPr>
            <a:lvl3pPr>
              <a:defRPr sz="11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able Placeholder 6"/>
          <p:cNvSpPr>
            <a:spLocks noGrp="1"/>
          </p:cNvSpPr>
          <p:nvPr>
            <p:ph type="tbl" sz="quarter" idx="13"/>
          </p:nvPr>
        </p:nvSpPr>
        <p:spPr>
          <a:xfrm>
            <a:off x="2514600" y="225425"/>
            <a:ext cx="6400800" cy="4597400"/>
          </a:xfrm>
        </p:spPr>
        <p:txBody>
          <a:bodyPr/>
          <a:lstStyle/>
          <a:p>
            <a:r>
              <a:rPr lang="en-US"/>
              <a:t>Click icon to add table</a:t>
            </a:r>
          </a:p>
        </p:txBody>
      </p:sp>
    </p:spTree>
    <p:extLst>
      <p:ext uri="{BB962C8B-B14F-4D97-AF65-F5344CB8AC3E}">
        <p14:creationId xmlns:p14="http://schemas.microsoft.com/office/powerpoint/2010/main" val="3223794508"/>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p:cSld name="blank (with footer)">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Group Name / DOC ID / Month XX, 2017 / © 2017 IBM Corporation</a:t>
            </a:r>
            <a:endParaRPr lang="en-US"/>
          </a:p>
        </p:txBody>
      </p:sp>
    </p:spTree>
    <p:extLst>
      <p:ext uri="{BB962C8B-B14F-4D97-AF65-F5344CB8AC3E}">
        <p14:creationId xmlns:p14="http://schemas.microsoft.com/office/powerpoint/2010/main" val="325572572"/>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p:cSld name="blank (no foo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2776581"/>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855726"/>
          </a:xfrm>
        </p:spPr>
        <p:txBody>
          <a:bodyPr/>
          <a:lstStyle/>
          <a:p>
            <a:r>
              <a:rPr lang="en-US" dirty="0"/>
              <a:t>Click to edit Master title style</a:t>
            </a:r>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Group Name / DOC ID / Month XX, 2017 / © 2017 IBM Corporation</a:t>
            </a:r>
            <a:endParaRPr lang="en-US"/>
          </a:p>
        </p:txBody>
      </p:sp>
      <p:sp>
        <p:nvSpPr>
          <p:cNvPr id="6" name="Text Placeholder 5"/>
          <p:cNvSpPr>
            <a:spLocks noGrp="1"/>
          </p:cNvSpPr>
          <p:nvPr>
            <p:ph type="body" sz="quarter" idx="12"/>
          </p:nvPr>
        </p:nvSpPr>
        <p:spPr>
          <a:xfrm>
            <a:off x="228600" y="1143000"/>
            <a:ext cx="4114800" cy="3584448"/>
          </a:xfrm>
        </p:spPr>
        <p:txBody>
          <a:bodyPr/>
          <a:lstStyle>
            <a:lvl1pPr marL="0" indent="0">
              <a:spcBef>
                <a:spcPts val="0"/>
              </a:spcBef>
              <a:tabLst>
                <a:tab pos="3940175" algn="dec"/>
              </a:tabLst>
              <a:defRPr sz="1100"/>
            </a:lvl1pPr>
            <a:lvl2pPr marL="173038" indent="-173038">
              <a:spcBef>
                <a:spcPts val="0"/>
              </a:spcBef>
              <a:tabLst/>
              <a:defRPr/>
            </a:lvl2pPr>
            <a:lvl3pPr>
              <a:spcBef>
                <a:spcPts val="0"/>
              </a:spcBef>
              <a:defRPr/>
            </a:lvl3pPr>
            <a:lvl4pPr>
              <a:spcBef>
                <a:spcPts val="0"/>
              </a:spcBef>
              <a:defRPr/>
            </a:lvl4pPr>
            <a:lvl5pPr>
              <a:spcBef>
                <a:spcPts val="0"/>
              </a:spcBef>
              <a:defRPr/>
            </a:lvl5pPr>
          </a:lstStyle>
          <a:p>
            <a:pPr marL="0" marR="0" lvl="0" indent="0" algn="l" defTabSz="457200" rtl="0" eaLnBrk="1" fontAlgn="auto" latinLnBrk="0" hangingPunct="1">
              <a:lnSpc>
                <a:spcPct val="100000"/>
              </a:lnSpc>
              <a:spcBef>
                <a:spcPts val="0"/>
              </a:spcBef>
              <a:spcAft>
                <a:spcPts val="0"/>
              </a:spcAft>
              <a:buClrTx/>
              <a:buSzTx/>
              <a:buFont typeface="Arial"/>
              <a:buNone/>
              <a:tabLst>
                <a:tab pos="4023360" algn="r"/>
              </a:tabLst>
              <a:defRPr/>
            </a:pPr>
            <a:r>
              <a:rPr lang="en-US" dirty="0"/>
              <a:t>Click to edit Master text styles</a:t>
            </a:r>
          </a:p>
        </p:txBody>
      </p:sp>
    </p:spTree>
    <p:extLst>
      <p:ext uri="{BB962C8B-B14F-4D97-AF65-F5344CB8AC3E}">
        <p14:creationId xmlns:p14="http://schemas.microsoft.com/office/powerpoint/2010/main" val="401419565"/>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p:cSld name="ibm sign-off">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Group Name / DOC ID / Month XX, 2017 / © 2017 IBM Corporation</a:t>
            </a:r>
            <a:endParaRPr lang="en-US"/>
          </a:p>
        </p:txBody>
      </p:sp>
      <p:pic>
        <p:nvPicPr>
          <p:cNvPr id="5" name="Picture 4" descr="ibm_gry.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925953" y="2186150"/>
            <a:ext cx="1297608" cy="526097"/>
          </a:xfrm>
          <a:prstGeom prst="rect">
            <a:avLst/>
          </a:prstGeom>
        </p:spPr>
      </p:pic>
    </p:spTree>
    <p:extLst>
      <p:ext uri="{BB962C8B-B14F-4D97-AF65-F5344CB8AC3E}">
        <p14:creationId xmlns:p14="http://schemas.microsoft.com/office/powerpoint/2010/main" val="111505148"/>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p:cSld name="Cover Slide">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a:xfrm>
            <a:off x="228600" y="4828032"/>
            <a:ext cx="6400800" cy="137160"/>
          </a:xfrm>
        </p:spPr>
        <p:txBody>
          <a:bodyPr/>
          <a:lstStyle>
            <a:lvl1pPr>
              <a:defRPr>
                <a:solidFill>
                  <a:schemeClr val="bg2"/>
                </a:solidFill>
              </a:defRPr>
            </a:lvl1pPr>
          </a:lstStyle>
          <a:p>
            <a:endParaRPr lang="en-US"/>
          </a:p>
        </p:txBody>
      </p:sp>
      <p:sp>
        <p:nvSpPr>
          <p:cNvPr id="4" name="Title 3"/>
          <p:cNvSpPr>
            <a:spLocks noGrp="1"/>
          </p:cNvSpPr>
          <p:nvPr>
            <p:ph type="title"/>
          </p:nvPr>
        </p:nvSpPr>
        <p:spPr>
          <a:xfrm>
            <a:off x="228600" y="203782"/>
            <a:ext cx="4114801" cy="4479344"/>
          </a:xfrm>
        </p:spPr>
        <p:txBody>
          <a:bodyPr/>
          <a:lstStyle>
            <a:lvl1pPr>
              <a:lnSpc>
                <a:spcPct val="90000"/>
              </a:lnSpc>
              <a:defRPr sz="2400" b="0">
                <a:solidFill>
                  <a:schemeClr val="bg2"/>
                </a:solidFill>
              </a:defRPr>
            </a:lvl1pPr>
          </a:lstStyle>
          <a:p>
            <a:r>
              <a:rPr lang="en-US"/>
              <a:t>Click to edit Master title style</a:t>
            </a:r>
            <a:endParaRPr lang="en-US" dirty="0"/>
          </a:p>
        </p:txBody>
      </p:sp>
      <p:pic>
        <p:nvPicPr>
          <p:cNvPr id="6" name="Pictur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393812" y="4705351"/>
            <a:ext cx="521589" cy="211455"/>
          </a:xfrm>
          <a:prstGeom prst="rect">
            <a:avLst/>
          </a:prstGeom>
        </p:spPr>
      </p:pic>
    </p:spTree>
    <p:extLst>
      <p:ext uri="{BB962C8B-B14F-4D97-AF65-F5344CB8AC3E}">
        <p14:creationId xmlns:p14="http://schemas.microsoft.com/office/powerpoint/2010/main" val="3175414644"/>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p:cSld name="Divider">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lvl1pPr>
              <a:defRPr>
                <a:solidFill>
                  <a:schemeClr val="bg2"/>
                </a:solidFill>
              </a:defRPr>
            </a:lvl1pPr>
          </a:lstStyle>
          <a:p>
            <a:endParaRPr lang="en-US"/>
          </a:p>
        </p:txBody>
      </p:sp>
      <p:sp>
        <p:nvSpPr>
          <p:cNvPr id="4" name="Slide Number Placeholder 3"/>
          <p:cNvSpPr>
            <a:spLocks noGrp="1"/>
          </p:cNvSpPr>
          <p:nvPr>
            <p:ph type="sldNum" sz="quarter" idx="11"/>
          </p:nvPr>
        </p:nvSpPr>
        <p:spPr/>
        <p:txBody>
          <a:bodyPr/>
          <a:lstStyle>
            <a:lvl1pPr>
              <a:defRPr>
                <a:solidFill>
                  <a:schemeClr val="bg2"/>
                </a:solidFill>
              </a:defRPr>
            </a:lvl1pPr>
          </a:lstStyle>
          <a:p>
            <a:fld id="{37C418BF-387B-4E40-AF0D-E00F021A8609}" type="slidenum">
              <a:rPr lang="en-US" smtClean="0"/>
              <a:t>‹#›</a:t>
            </a:fld>
            <a:endParaRPr lang="en-US"/>
          </a:p>
        </p:txBody>
      </p:sp>
      <p:sp>
        <p:nvSpPr>
          <p:cNvPr id="5" name="Title 4"/>
          <p:cNvSpPr>
            <a:spLocks noGrp="1"/>
          </p:cNvSpPr>
          <p:nvPr>
            <p:ph type="title"/>
          </p:nvPr>
        </p:nvSpPr>
        <p:spPr>
          <a:xfrm>
            <a:off x="228600" y="201168"/>
            <a:ext cx="4114800" cy="4493752"/>
          </a:xfrm>
        </p:spPr>
        <p:txBody>
          <a:bodyPr/>
          <a:lstStyle>
            <a:lvl1pPr>
              <a:lnSpc>
                <a:spcPct val="90000"/>
              </a:lnSpc>
              <a:defRPr>
                <a:solidFill>
                  <a:schemeClr val="bg2"/>
                </a:solidFill>
              </a:defRPr>
            </a:lvl1pPr>
          </a:lstStyle>
          <a:p>
            <a:r>
              <a:rPr lang="en-US"/>
              <a:t>Click to edit Master title style</a:t>
            </a:r>
            <a:endParaRPr lang="en-US" dirty="0"/>
          </a:p>
        </p:txBody>
      </p:sp>
    </p:spTree>
    <p:extLst>
      <p:ext uri="{BB962C8B-B14F-4D97-AF65-F5344CB8AC3E}">
        <p14:creationId xmlns:p14="http://schemas.microsoft.com/office/powerpoint/2010/main" val="588198101"/>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p:cSld name="Divider (with page contents)">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855726"/>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7C418BF-387B-4E40-AF0D-E00F021A8609}" type="slidenum">
              <a:rPr lang="en-US" smtClean="0"/>
              <a:t>‹#›</a:t>
            </a:fld>
            <a:endParaRPr lang="en-US"/>
          </a:p>
        </p:txBody>
      </p:sp>
      <p:sp>
        <p:nvSpPr>
          <p:cNvPr id="4" name="Footer Placeholder 3"/>
          <p:cNvSpPr>
            <a:spLocks noGrp="1"/>
          </p:cNvSpPr>
          <p:nvPr>
            <p:ph type="ftr" sz="quarter" idx="11"/>
          </p:nvPr>
        </p:nvSpPr>
        <p:spPr/>
        <p:txBody>
          <a:bodyPr/>
          <a:lstStyle/>
          <a:p>
            <a:endParaRPr lang="en-US"/>
          </a:p>
        </p:txBody>
      </p:sp>
      <p:sp>
        <p:nvSpPr>
          <p:cNvPr id="6" name="Text Placeholder 5"/>
          <p:cNvSpPr>
            <a:spLocks noGrp="1"/>
          </p:cNvSpPr>
          <p:nvPr>
            <p:ph type="body" sz="quarter" idx="12"/>
          </p:nvPr>
        </p:nvSpPr>
        <p:spPr>
          <a:xfrm>
            <a:off x="228600" y="1123950"/>
            <a:ext cx="4114800" cy="3584448"/>
          </a:xfrm>
        </p:spPr>
        <p:txBody>
          <a:bodyPr/>
          <a:lstStyle>
            <a:lvl1pPr marL="0" indent="0">
              <a:spcBef>
                <a:spcPts val="0"/>
              </a:spcBef>
              <a:tabLst>
                <a:tab pos="3940076" algn="dec"/>
              </a:tabLst>
              <a:defRPr/>
            </a:lvl1pPr>
            <a:lvl2pPr marL="173034" indent="-173034">
              <a:spcBef>
                <a:spcPts val="0"/>
              </a:spcBef>
              <a:tabLst/>
              <a:defRPr/>
            </a:lvl2pPr>
            <a:lvl3pPr>
              <a:spcBef>
                <a:spcPts val="0"/>
              </a:spcBef>
              <a:defRPr/>
            </a:lvl3pPr>
            <a:lvl4pPr>
              <a:spcBef>
                <a:spcPts val="0"/>
              </a:spcBef>
              <a:defRPr/>
            </a:lvl4pPr>
            <a:lvl5pPr>
              <a:spcBef>
                <a:spcPts val="0"/>
              </a:spcBef>
              <a:defRPr/>
            </a:lvl5pPr>
          </a:lstStyle>
          <a:p>
            <a:pPr marL="0" marR="0" lvl="0" indent="0" algn="l" defTabSz="457189" rtl="0" eaLnBrk="1" fontAlgn="auto" latinLnBrk="0" hangingPunct="1">
              <a:lnSpc>
                <a:spcPct val="100000"/>
              </a:lnSpc>
              <a:spcBef>
                <a:spcPts val="0"/>
              </a:spcBef>
              <a:spcAft>
                <a:spcPts val="0"/>
              </a:spcAft>
              <a:buClrTx/>
              <a:buSzTx/>
              <a:buFont typeface="Arial"/>
              <a:buNone/>
              <a:tabLst>
                <a:tab pos="4023260" algn="r"/>
              </a:tabLst>
              <a:defRPr/>
            </a:pPr>
            <a:r>
              <a:rPr lang="en-US"/>
              <a:t>Edit Master text styles</a:t>
            </a:r>
          </a:p>
          <a:p>
            <a:pPr marL="0" marR="0" lvl="1" indent="0" algn="l" defTabSz="457189" rtl="0" eaLnBrk="1" fontAlgn="auto" latinLnBrk="0" hangingPunct="1">
              <a:lnSpc>
                <a:spcPct val="100000"/>
              </a:lnSpc>
              <a:spcBef>
                <a:spcPts val="0"/>
              </a:spcBef>
              <a:spcAft>
                <a:spcPts val="0"/>
              </a:spcAft>
              <a:buClrTx/>
              <a:buSzTx/>
              <a:buFont typeface="Arial"/>
              <a:buNone/>
              <a:tabLst>
                <a:tab pos="4023260" algn="r"/>
              </a:tabLst>
              <a:defRPr/>
            </a:pPr>
            <a:r>
              <a:rPr lang="en-US"/>
              <a:t>Second level</a:t>
            </a:r>
          </a:p>
          <a:p>
            <a:pPr marL="0" marR="0" lvl="2" indent="0" algn="l" defTabSz="457189" rtl="0" eaLnBrk="1" fontAlgn="auto" latinLnBrk="0" hangingPunct="1">
              <a:lnSpc>
                <a:spcPct val="100000"/>
              </a:lnSpc>
              <a:spcBef>
                <a:spcPts val="0"/>
              </a:spcBef>
              <a:spcAft>
                <a:spcPts val="0"/>
              </a:spcAft>
              <a:buClrTx/>
              <a:buSzTx/>
              <a:buFont typeface="Arial"/>
              <a:buNone/>
              <a:tabLst>
                <a:tab pos="4023260" algn="r"/>
              </a:tabLst>
              <a:defRPr/>
            </a:pPr>
            <a:r>
              <a:rPr lang="en-US"/>
              <a:t>Third level</a:t>
            </a:r>
          </a:p>
          <a:p>
            <a:pPr marL="0" marR="0" lvl="3" indent="0" algn="l" defTabSz="457189" rtl="0" eaLnBrk="1" fontAlgn="auto" latinLnBrk="0" hangingPunct="1">
              <a:lnSpc>
                <a:spcPct val="100000"/>
              </a:lnSpc>
              <a:spcBef>
                <a:spcPts val="0"/>
              </a:spcBef>
              <a:spcAft>
                <a:spcPts val="0"/>
              </a:spcAft>
              <a:buClrTx/>
              <a:buSzTx/>
              <a:buFont typeface="Arial"/>
              <a:buNone/>
              <a:tabLst>
                <a:tab pos="4023260" algn="r"/>
              </a:tabLst>
              <a:defRPr/>
            </a:pPr>
            <a:r>
              <a:rPr lang="en-US"/>
              <a:t>Fourth level</a:t>
            </a:r>
          </a:p>
          <a:p>
            <a:pPr marL="0" marR="0" lvl="4" indent="0" algn="l" defTabSz="457189" rtl="0" eaLnBrk="1" fontAlgn="auto" latinLnBrk="0" hangingPunct="1">
              <a:lnSpc>
                <a:spcPct val="100000"/>
              </a:lnSpc>
              <a:spcBef>
                <a:spcPts val="0"/>
              </a:spcBef>
              <a:spcAft>
                <a:spcPts val="0"/>
              </a:spcAft>
              <a:buClrTx/>
              <a:buSzTx/>
              <a:buFont typeface="Arial"/>
              <a:buNone/>
              <a:tabLst>
                <a:tab pos="4023260" algn="r"/>
              </a:tabLst>
              <a:defRPr/>
            </a:pPr>
            <a:r>
              <a:rPr lang="en-US"/>
              <a:t>Fifth level</a:t>
            </a:r>
            <a:endParaRPr lang="en-US" dirty="0"/>
          </a:p>
        </p:txBody>
      </p:sp>
      <p:sp>
        <p:nvSpPr>
          <p:cNvPr id="7" name="Text Placeholder 6"/>
          <p:cNvSpPr>
            <a:spLocks noGrp="1"/>
          </p:cNvSpPr>
          <p:nvPr>
            <p:ph type="body" sz="quarter" idx="13"/>
          </p:nvPr>
        </p:nvSpPr>
        <p:spPr>
          <a:xfrm>
            <a:off x="4800600" y="1123950"/>
            <a:ext cx="4114800" cy="3584448"/>
          </a:xfrm>
        </p:spPr>
        <p:txBody>
          <a:bodyPr/>
          <a:lstStyle>
            <a:lvl1pPr marL="0" indent="0">
              <a:spcBef>
                <a:spcPts val="0"/>
              </a:spcBef>
              <a:tabLst>
                <a:tab pos="3940076" algn="dec"/>
              </a:tabLst>
              <a:defRPr/>
            </a:lvl1pPr>
            <a:lvl2pPr>
              <a:spcBef>
                <a:spcPts val="0"/>
              </a:spcBef>
              <a:defRPr/>
            </a:lvl2pPr>
            <a:lvl3pPr>
              <a:spcBef>
                <a:spcPts val="0"/>
              </a:spcBef>
              <a:defRPr/>
            </a:lvl3pPr>
            <a:lvl4pPr>
              <a:spcBef>
                <a:spcPts val="0"/>
              </a:spcBef>
              <a:defRPr/>
            </a:lvl4pPr>
            <a:lvl5pPr>
              <a:spcBef>
                <a:spcPts val="0"/>
              </a:spcBef>
              <a:defRPr/>
            </a:lvl5pPr>
          </a:lstStyle>
          <a:p>
            <a:pPr marL="0" marR="0" lvl="0" indent="0" algn="l" defTabSz="457189" rtl="0" eaLnBrk="1" fontAlgn="auto" latinLnBrk="0" hangingPunct="1">
              <a:lnSpc>
                <a:spcPct val="100000"/>
              </a:lnSpc>
              <a:spcBef>
                <a:spcPts val="1100"/>
              </a:spcBef>
              <a:spcAft>
                <a:spcPts val="0"/>
              </a:spcAft>
              <a:buClrTx/>
              <a:buSzTx/>
              <a:buFont typeface="Arial"/>
              <a:buNone/>
              <a:tabLst>
                <a:tab pos="4023260" algn="r"/>
              </a:tabLst>
              <a:defRPr/>
            </a:pPr>
            <a:r>
              <a:rPr lang="en-US"/>
              <a:t>Edit Master text styles</a:t>
            </a:r>
          </a:p>
          <a:p>
            <a:pPr marL="0" marR="0" lvl="1" indent="0" algn="l" defTabSz="457189" rtl="0" eaLnBrk="1" fontAlgn="auto" latinLnBrk="0" hangingPunct="1">
              <a:lnSpc>
                <a:spcPct val="100000"/>
              </a:lnSpc>
              <a:spcBef>
                <a:spcPts val="1100"/>
              </a:spcBef>
              <a:spcAft>
                <a:spcPts val="0"/>
              </a:spcAft>
              <a:buClrTx/>
              <a:buSzTx/>
              <a:buFont typeface="Arial"/>
              <a:buNone/>
              <a:tabLst>
                <a:tab pos="4023260" algn="r"/>
              </a:tabLst>
              <a:defRPr/>
            </a:pPr>
            <a:r>
              <a:rPr lang="en-US"/>
              <a:t>Second level</a:t>
            </a:r>
          </a:p>
          <a:p>
            <a:pPr marL="0" marR="0" lvl="2" indent="0" algn="l" defTabSz="457189" rtl="0" eaLnBrk="1" fontAlgn="auto" latinLnBrk="0" hangingPunct="1">
              <a:lnSpc>
                <a:spcPct val="100000"/>
              </a:lnSpc>
              <a:spcBef>
                <a:spcPts val="1100"/>
              </a:spcBef>
              <a:spcAft>
                <a:spcPts val="0"/>
              </a:spcAft>
              <a:buClrTx/>
              <a:buSzTx/>
              <a:buFont typeface="Arial"/>
              <a:buNone/>
              <a:tabLst>
                <a:tab pos="4023260" algn="r"/>
              </a:tabLst>
              <a:defRPr/>
            </a:pPr>
            <a:r>
              <a:rPr lang="en-US"/>
              <a:t>Third level</a:t>
            </a:r>
          </a:p>
          <a:p>
            <a:pPr marL="0" marR="0" lvl="3" indent="0" algn="l" defTabSz="457189" rtl="0" eaLnBrk="1" fontAlgn="auto" latinLnBrk="0" hangingPunct="1">
              <a:lnSpc>
                <a:spcPct val="100000"/>
              </a:lnSpc>
              <a:spcBef>
                <a:spcPts val="1100"/>
              </a:spcBef>
              <a:spcAft>
                <a:spcPts val="0"/>
              </a:spcAft>
              <a:buClrTx/>
              <a:buSzTx/>
              <a:buFont typeface="Arial"/>
              <a:buNone/>
              <a:tabLst>
                <a:tab pos="4023260" algn="r"/>
              </a:tabLst>
              <a:defRPr/>
            </a:pPr>
            <a:r>
              <a:rPr lang="en-US"/>
              <a:t>Fourth level</a:t>
            </a:r>
          </a:p>
          <a:p>
            <a:pPr marL="0" marR="0" lvl="4" indent="0" algn="l" defTabSz="457189" rtl="0" eaLnBrk="1" fontAlgn="auto" latinLnBrk="0" hangingPunct="1">
              <a:lnSpc>
                <a:spcPct val="100000"/>
              </a:lnSpc>
              <a:spcBef>
                <a:spcPts val="1100"/>
              </a:spcBef>
              <a:spcAft>
                <a:spcPts val="0"/>
              </a:spcAft>
              <a:buClrTx/>
              <a:buSzTx/>
              <a:buFont typeface="Arial"/>
              <a:buNone/>
              <a:tabLst>
                <a:tab pos="4023260" algn="r"/>
              </a:tabLst>
              <a:defRPr/>
            </a:pPr>
            <a:r>
              <a:rPr lang="en-US"/>
              <a:t>Fifth level</a:t>
            </a:r>
            <a:endParaRPr lang="en-US" dirty="0"/>
          </a:p>
        </p:txBody>
      </p:sp>
    </p:spTree>
    <p:extLst>
      <p:ext uri="{BB962C8B-B14F-4D97-AF65-F5344CB8AC3E}">
        <p14:creationId xmlns:p14="http://schemas.microsoft.com/office/powerpoint/2010/main" val="1462722674"/>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p:cSld name="fact, number">
    <p:spTree>
      <p:nvGrpSpPr>
        <p:cNvPr id="1" name=""/>
        <p:cNvGrpSpPr/>
        <p:nvPr/>
      </p:nvGrpSpPr>
      <p:grpSpPr>
        <a:xfrm>
          <a:off x="0" y="0"/>
          <a:ext cx="0" cy="0"/>
          <a:chOff x="0" y="0"/>
          <a:chExt cx="0" cy="0"/>
        </a:xfrm>
      </p:grpSpPr>
      <p:sp>
        <p:nvSpPr>
          <p:cNvPr id="2" name="Title 1"/>
          <p:cNvSpPr>
            <a:spLocks noGrp="1"/>
          </p:cNvSpPr>
          <p:nvPr>
            <p:ph type="title"/>
          </p:nvPr>
        </p:nvSpPr>
        <p:spPr>
          <a:xfrm>
            <a:off x="228600" y="210313"/>
            <a:ext cx="8259059" cy="1003807"/>
          </a:xfrm>
        </p:spPr>
        <p:txBody>
          <a:bodyPr/>
          <a:lstStyle>
            <a:lvl1pPr>
              <a:defRPr sz="3000">
                <a:solidFill>
                  <a:schemeClr val="bg2"/>
                </a:solidFill>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solidFill>
                  <a:schemeClr val="bg2"/>
                </a:solidFill>
              </a:defRPr>
            </a:lvl1pPr>
          </a:lstStyle>
          <a:p>
            <a:fld id="{37C418BF-387B-4E40-AF0D-E00F021A8609}" type="slidenum">
              <a:rPr lang="en-US" smtClean="0"/>
              <a:t>‹#›</a:t>
            </a:fld>
            <a:endParaRPr lang="en-US"/>
          </a:p>
        </p:txBody>
      </p:sp>
      <p:sp>
        <p:nvSpPr>
          <p:cNvPr id="8" name="Text Placeholder 7"/>
          <p:cNvSpPr>
            <a:spLocks noGrp="1"/>
          </p:cNvSpPr>
          <p:nvPr>
            <p:ph type="body" sz="quarter" idx="12"/>
          </p:nvPr>
        </p:nvSpPr>
        <p:spPr>
          <a:xfrm>
            <a:off x="228600" y="1511555"/>
            <a:ext cx="8259059" cy="3108960"/>
          </a:xfrm>
        </p:spPr>
        <p:txBody>
          <a:bodyPr/>
          <a:lstStyle>
            <a:lvl1pPr>
              <a:lnSpc>
                <a:spcPct val="90000"/>
              </a:lnSpc>
              <a:spcBef>
                <a:spcPts val="0"/>
              </a:spcBef>
              <a:defRPr sz="2400" b="1" baseline="0">
                <a:solidFill>
                  <a:schemeClr val="bg2"/>
                </a:solidFill>
              </a:defRPr>
            </a:lvl1pPr>
          </a:lstStyle>
          <a:p>
            <a:pPr lvl="0"/>
            <a:r>
              <a:rPr lang="en-US" dirty="0"/>
              <a:t>Edit Master text styles</a:t>
            </a:r>
          </a:p>
        </p:txBody>
      </p:sp>
    </p:spTree>
    <p:extLst>
      <p:ext uri="{BB962C8B-B14F-4D97-AF65-F5344CB8AC3E}">
        <p14:creationId xmlns:p14="http://schemas.microsoft.com/office/powerpoint/2010/main" val="33909670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itle (black box) over image(s)">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 2017 IBM Corporation</a:t>
            </a:r>
            <a:endParaRPr lang="en-US"/>
          </a:p>
        </p:txBody>
      </p:sp>
      <p:sp>
        <p:nvSpPr>
          <p:cNvPr id="6" name="Title 5"/>
          <p:cNvSpPr>
            <a:spLocks noGrp="1"/>
          </p:cNvSpPr>
          <p:nvPr>
            <p:ph type="title"/>
          </p:nvPr>
        </p:nvSpPr>
        <p:spPr>
          <a:xfrm>
            <a:off x="-1" y="-1"/>
            <a:ext cx="9143999" cy="1290639"/>
          </a:xfrm>
          <a:solidFill>
            <a:schemeClr val="tx1"/>
          </a:solidFill>
        </p:spPr>
        <p:txBody>
          <a:bodyPr lIns="228600" tIns="201168" rIns="228600" bIns="228600"/>
          <a:lstStyle>
            <a:lvl1pPr>
              <a:defRPr sz="2400">
                <a:solidFill>
                  <a:schemeClr val="bg2"/>
                </a:solidFill>
              </a:defRPr>
            </a:lvl1pPr>
          </a:lstStyle>
          <a:p>
            <a:r>
              <a:rPr lang="en-US"/>
              <a:t>Click to edit Master title style</a:t>
            </a:r>
            <a:endParaRPr lang="en-US" dirty="0"/>
          </a:p>
        </p:txBody>
      </p:sp>
    </p:spTree>
    <p:extLst>
      <p:ext uri="{BB962C8B-B14F-4D97-AF65-F5344CB8AC3E}">
        <p14:creationId xmlns:p14="http://schemas.microsoft.com/office/powerpoint/2010/main" val="81328661"/>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p:cSld name="fact, number, half-image (bleeds)">
    <p:spTree>
      <p:nvGrpSpPr>
        <p:cNvPr id="1" name=""/>
        <p:cNvGrpSpPr/>
        <p:nvPr/>
      </p:nvGrpSpPr>
      <p:grpSpPr>
        <a:xfrm>
          <a:off x="0" y="0"/>
          <a:ext cx="0" cy="0"/>
          <a:chOff x="0" y="0"/>
          <a:chExt cx="0" cy="0"/>
        </a:xfrm>
      </p:grpSpPr>
      <p:sp>
        <p:nvSpPr>
          <p:cNvPr id="2" name="Title 1"/>
          <p:cNvSpPr>
            <a:spLocks noGrp="1"/>
          </p:cNvSpPr>
          <p:nvPr>
            <p:ph type="title"/>
          </p:nvPr>
        </p:nvSpPr>
        <p:spPr>
          <a:xfrm>
            <a:off x="228600" y="210313"/>
            <a:ext cx="4114800" cy="1003807"/>
          </a:xfrm>
        </p:spPr>
        <p:txBody>
          <a:bodyPr/>
          <a:lstStyle>
            <a:lvl1pPr>
              <a:defRPr sz="1600">
                <a:solidFill>
                  <a:schemeClr val="bg2"/>
                </a:solidFill>
              </a:defRPr>
            </a:lvl1p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lvl1pPr>
              <a:defRPr>
                <a:solidFill>
                  <a:schemeClr val="bg2"/>
                </a:solidFill>
              </a:defRPr>
            </a:lvl1pPr>
          </a:lstStyle>
          <a:p>
            <a:fld id="{37C418BF-387B-4E40-AF0D-E00F021A8609}" type="slidenum">
              <a:rPr lang="en-US" smtClean="0"/>
              <a:t>‹#›</a:t>
            </a:fld>
            <a:endParaRPr lang="en-US"/>
          </a:p>
        </p:txBody>
      </p:sp>
      <p:sp>
        <p:nvSpPr>
          <p:cNvPr id="4" name="Footer Placeholder 3"/>
          <p:cNvSpPr>
            <a:spLocks noGrp="1"/>
          </p:cNvSpPr>
          <p:nvPr>
            <p:ph type="ftr" sz="quarter" idx="11"/>
          </p:nvPr>
        </p:nvSpPr>
        <p:spPr/>
        <p:txBody>
          <a:bodyPr/>
          <a:lstStyle>
            <a:lvl1pPr>
              <a:defRPr>
                <a:solidFill>
                  <a:schemeClr val="bg2"/>
                </a:solidFill>
              </a:defRPr>
            </a:lvl1pPr>
          </a:lstStyle>
          <a:p>
            <a:endParaRPr lang="en-US"/>
          </a:p>
        </p:txBody>
      </p:sp>
      <p:sp>
        <p:nvSpPr>
          <p:cNvPr id="8" name="Text Placeholder 7"/>
          <p:cNvSpPr>
            <a:spLocks noGrp="1"/>
          </p:cNvSpPr>
          <p:nvPr>
            <p:ph type="body" sz="quarter" idx="12"/>
          </p:nvPr>
        </p:nvSpPr>
        <p:spPr>
          <a:xfrm>
            <a:off x="228600" y="1511555"/>
            <a:ext cx="4114800" cy="3108960"/>
          </a:xfrm>
        </p:spPr>
        <p:txBody>
          <a:bodyPr/>
          <a:lstStyle>
            <a:lvl1pPr>
              <a:lnSpc>
                <a:spcPct val="90000"/>
              </a:lnSpc>
              <a:spcBef>
                <a:spcPts val="0"/>
              </a:spcBef>
              <a:defRPr sz="9600" b="1" baseline="0">
                <a:solidFill>
                  <a:schemeClr val="bg2"/>
                </a:solidFill>
              </a:defRPr>
            </a:lvl1pPr>
          </a:lstStyle>
          <a:p>
            <a:pPr lvl="0"/>
            <a:r>
              <a:rPr lang="en-US"/>
              <a:t>Edit Master text styles</a:t>
            </a:r>
          </a:p>
        </p:txBody>
      </p:sp>
      <p:sp>
        <p:nvSpPr>
          <p:cNvPr id="6" name="Picture Placeholder 5"/>
          <p:cNvSpPr>
            <a:spLocks noGrp="1"/>
          </p:cNvSpPr>
          <p:nvPr>
            <p:ph type="pic" sz="quarter" idx="13"/>
          </p:nvPr>
        </p:nvSpPr>
        <p:spPr>
          <a:xfrm>
            <a:off x="4572000" y="0"/>
            <a:ext cx="4572000" cy="5143500"/>
          </a:xfrm>
        </p:spPr>
        <p:txBody>
          <a:bodyPr/>
          <a:lstStyle>
            <a:lvl1pPr>
              <a:defRPr>
                <a:solidFill>
                  <a:schemeClr val="bg2"/>
                </a:solidFill>
              </a:defRPr>
            </a:lvl1pPr>
          </a:lstStyle>
          <a:p>
            <a:r>
              <a:rPr lang="en-US"/>
              <a:t>Click icon to add picture</a:t>
            </a:r>
          </a:p>
        </p:txBody>
      </p:sp>
    </p:spTree>
    <p:extLst>
      <p:ext uri="{BB962C8B-B14F-4D97-AF65-F5344CB8AC3E}">
        <p14:creationId xmlns:p14="http://schemas.microsoft.com/office/powerpoint/2010/main" val="3299778981"/>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p:cSld name="big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265177"/>
            <a:ext cx="8686800" cy="4473575"/>
          </a:xfrm>
        </p:spPr>
        <p:txBody>
          <a:bodyPr/>
          <a:lstStyle>
            <a:lvl1pPr>
              <a:lnSpc>
                <a:spcPct val="90000"/>
              </a:lnSpc>
              <a:defRPr sz="9600" b="1"/>
            </a:lvl1p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7C418BF-387B-4E40-AF0D-E00F021A8609}" type="slidenum">
              <a:rPr lang="en-US" smtClean="0"/>
              <a:t>‹#›</a:t>
            </a:fld>
            <a:endParaRPr lang="en-US"/>
          </a:p>
        </p:txBody>
      </p:sp>
      <p:sp>
        <p:nvSpPr>
          <p:cNvPr id="4" name="Footer Placeholder 3"/>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347487215"/>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9"/>
            <a:ext cx="5187462" cy="4520805"/>
          </a:xfrm>
        </p:spPr>
        <p:txBody>
          <a:bodyPr/>
          <a:lstStyle>
            <a:lvl1pPr marL="117472" indent="-117472">
              <a:tabLst/>
              <a:defRPr>
                <a:solidFill>
                  <a:schemeClr val="bg2"/>
                </a:solidFill>
              </a:defRPr>
            </a:lvl1p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lvl1pPr>
              <a:defRPr>
                <a:solidFill>
                  <a:schemeClr val="bg2"/>
                </a:solidFill>
              </a:defRPr>
            </a:lvl1pPr>
          </a:lstStyle>
          <a:p>
            <a:fld id="{37C418BF-387B-4E40-AF0D-E00F021A8609}" type="slidenum">
              <a:rPr lang="en-US" smtClean="0"/>
              <a:t>‹#›</a:t>
            </a:fld>
            <a:endParaRPr lang="en-US"/>
          </a:p>
        </p:txBody>
      </p:sp>
      <p:sp>
        <p:nvSpPr>
          <p:cNvPr id="4" name="Footer Placeholder 3"/>
          <p:cNvSpPr>
            <a:spLocks noGrp="1"/>
          </p:cNvSpPr>
          <p:nvPr>
            <p:ph type="ftr" sz="quarter" idx="11"/>
          </p:nvPr>
        </p:nvSpPr>
        <p:spPr/>
        <p:txBody>
          <a:bodyPr/>
          <a:lstStyle>
            <a:lvl1pPr>
              <a:defRPr>
                <a:solidFill>
                  <a:schemeClr val="bg2"/>
                </a:solidFill>
              </a:defRPr>
            </a:lvl1pPr>
          </a:lstStyle>
          <a:p>
            <a:endParaRPr lang="en-US"/>
          </a:p>
        </p:txBody>
      </p:sp>
    </p:spTree>
    <p:extLst>
      <p:ext uri="{BB962C8B-B14F-4D97-AF65-F5344CB8AC3E}">
        <p14:creationId xmlns:p14="http://schemas.microsoft.com/office/powerpoint/2010/main" val="1675792021"/>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p:cSld name="section, title,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411480"/>
            <a:ext cx="4114800" cy="432805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7C418BF-387B-4E40-AF0D-E00F021A8609}" type="slidenum">
              <a:rPr lang="en-US" smtClean="0"/>
              <a:t>‹#›</a:t>
            </a:fld>
            <a:endParaRPr lang="en-US"/>
          </a:p>
        </p:txBody>
      </p:sp>
      <p:sp>
        <p:nvSpPr>
          <p:cNvPr id="4" name="Footer Placeholder 3"/>
          <p:cNvSpPr>
            <a:spLocks noGrp="1"/>
          </p:cNvSpPr>
          <p:nvPr>
            <p:ph type="ftr" sz="quarter" idx="11"/>
          </p:nvPr>
        </p:nvSpPr>
        <p:spPr/>
        <p:txBody>
          <a:bodyPr/>
          <a:lstStyle/>
          <a:p>
            <a:endParaRPr lang="en-US"/>
          </a:p>
        </p:txBody>
      </p:sp>
      <p:sp>
        <p:nvSpPr>
          <p:cNvPr id="6" name="Text Placeholder 5"/>
          <p:cNvSpPr>
            <a:spLocks noGrp="1"/>
          </p:cNvSpPr>
          <p:nvPr>
            <p:ph type="body" sz="quarter" idx="12"/>
          </p:nvPr>
        </p:nvSpPr>
        <p:spPr>
          <a:xfrm>
            <a:off x="4800600" y="493776"/>
            <a:ext cx="4114800" cy="4199730"/>
          </a:xfrm>
        </p:spPr>
        <p:txBody>
          <a:bodyPr/>
          <a:lstStyle>
            <a:lvl1pPr>
              <a:spcBef>
                <a:spcPts val="1100"/>
              </a:spcBef>
              <a:spcAft>
                <a:spcPts val="0"/>
              </a:spcAft>
              <a:defRPr/>
            </a:lvl1pPr>
            <a:lvl2pPr>
              <a:spcBef>
                <a:spcPts val="1100"/>
              </a:spcBef>
              <a:defRPr/>
            </a:lvl2pPr>
            <a:lvl3pPr>
              <a:spcBef>
                <a:spcPts val="1100"/>
              </a:spcBef>
              <a:defRPr/>
            </a:lvl3pPr>
            <a:lvl4pPr>
              <a:spcBef>
                <a:spcPts val="1100"/>
              </a:spcBef>
              <a:defRPr/>
            </a:lvl4pPr>
            <a:lvl5pPr>
              <a:spcBef>
                <a:spcPts val="1100"/>
              </a:spcBef>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11"/>
          <p:cNvSpPr>
            <a:spLocks noGrp="1"/>
          </p:cNvSpPr>
          <p:nvPr>
            <p:ph type="body" sz="quarter" idx="13"/>
          </p:nvPr>
        </p:nvSpPr>
        <p:spPr>
          <a:xfrm>
            <a:off x="228600" y="200564"/>
            <a:ext cx="4114800" cy="300037"/>
          </a:xfrm>
        </p:spPr>
        <p:txBody>
          <a:bodyPr/>
          <a:lstStyle>
            <a:lvl1pPr>
              <a:defRPr sz="1100"/>
            </a:lvl1pPr>
          </a:lstStyle>
          <a:p>
            <a:pPr lvl="0"/>
            <a:r>
              <a:rPr lang="en-US"/>
              <a:t>Edit Master text styles</a:t>
            </a:r>
          </a:p>
        </p:txBody>
      </p:sp>
    </p:spTree>
    <p:extLst>
      <p:ext uri="{BB962C8B-B14F-4D97-AF65-F5344CB8AC3E}">
        <p14:creationId xmlns:p14="http://schemas.microsoft.com/office/powerpoint/2010/main" val="2066183118"/>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p:cSld name="title, text (two columns)">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959358"/>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7C418BF-387B-4E40-AF0D-E00F021A8609}" type="slidenum">
              <a:rPr lang="en-US" smtClean="0"/>
              <a:t>‹#›</a:t>
            </a:fld>
            <a:endParaRPr lang="en-US"/>
          </a:p>
        </p:txBody>
      </p:sp>
      <p:sp>
        <p:nvSpPr>
          <p:cNvPr id="4" name="Footer Placeholder 3"/>
          <p:cNvSpPr>
            <a:spLocks noGrp="1"/>
          </p:cNvSpPr>
          <p:nvPr>
            <p:ph type="ftr" sz="quarter" idx="11"/>
          </p:nvPr>
        </p:nvSpPr>
        <p:spPr/>
        <p:txBody>
          <a:bodyPr/>
          <a:lstStyle/>
          <a:p>
            <a:endParaRPr lang="en-US"/>
          </a:p>
        </p:txBody>
      </p:sp>
      <p:sp>
        <p:nvSpPr>
          <p:cNvPr id="8" name="Text Placeholder 7"/>
          <p:cNvSpPr>
            <a:spLocks noGrp="1"/>
          </p:cNvSpPr>
          <p:nvPr>
            <p:ph type="body" sz="quarter" idx="12"/>
          </p:nvPr>
        </p:nvSpPr>
        <p:spPr>
          <a:xfrm>
            <a:off x="228600" y="1124713"/>
            <a:ext cx="4114800" cy="3585845"/>
          </a:xfrm>
        </p:spPr>
        <p:txBody>
          <a:bodyPr/>
          <a:lstStyle>
            <a:lvl1pPr>
              <a:spcBef>
                <a:spcPts val="0"/>
              </a:spcBef>
              <a:defRPr sz="1400"/>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9"/>
          <p:cNvSpPr>
            <a:spLocks noGrp="1"/>
          </p:cNvSpPr>
          <p:nvPr>
            <p:ph type="body" sz="quarter" idx="13"/>
          </p:nvPr>
        </p:nvSpPr>
        <p:spPr>
          <a:xfrm>
            <a:off x="4800600" y="1124713"/>
            <a:ext cx="4114800" cy="3585845"/>
          </a:xfrm>
        </p:spPr>
        <p:txBody>
          <a:bodyPr/>
          <a:lstStyle>
            <a:lvl1pPr>
              <a:spcBef>
                <a:spcPts val="0"/>
              </a:spcBef>
              <a:defRPr sz="1400"/>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77264059"/>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p:cSld name="section, title, text (two columns)">
    <p:spTree>
      <p:nvGrpSpPr>
        <p:cNvPr id="1" name=""/>
        <p:cNvGrpSpPr/>
        <p:nvPr/>
      </p:nvGrpSpPr>
      <p:grpSpPr>
        <a:xfrm>
          <a:off x="0" y="0"/>
          <a:ext cx="0" cy="0"/>
          <a:chOff x="0" y="0"/>
          <a:chExt cx="0" cy="0"/>
        </a:xfrm>
      </p:grpSpPr>
      <p:sp>
        <p:nvSpPr>
          <p:cNvPr id="2" name="Title 1"/>
          <p:cNvSpPr>
            <a:spLocks noGrp="1"/>
          </p:cNvSpPr>
          <p:nvPr>
            <p:ph type="title"/>
          </p:nvPr>
        </p:nvSpPr>
        <p:spPr>
          <a:xfrm>
            <a:off x="228600" y="411480"/>
            <a:ext cx="6400800" cy="64008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7C418BF-387B-4E40-AF0D-E00F021A8609}" type="slidenum">
              <a:rPr lang="en-US" smtClean="0"/>
              <a:t>‹#›</a:t>
            </a:fld>
            <a:endParaRPr lang="en-US"/>
          </a:p>
        </p:txBody>
      </p:sp>
      <p:sp>
        <p:nvSpPr>
          <p:cNvPr id="4" name="Footer Placeholder 3"/>
          <p:cNvSpPr>
            <a:spLocks noGrp="1"/>
          </p:cNvSpPr>
          <p:nvPr>
            <p:ph type="ftr" sz="quarter" idx="11"/>
          </p:nvPr>
        </p:nvSpPr>
        <p:spPr/>
        <p:txBody>
          <a:bodyPr/>
          <a:lstStyle/>
          <a:p>
            <a:endParaRPr lang="en-US"/>
          </a:p>
        </p:txBody>
      </p:sp>
      <p:sp>
        <p:nvSpPr>
          <p:cNvPr id="6" name="Text Placeholder 5"/>
          <p:cNvSpPr>
            <a:spLocks noGrp="1"/>
          </p:cNvSpPr>
          <p:nvPr>
            <p:ph type="body" sz="quarter" idx="12"/>
          </p:nvPr>
        </p:nvSpPr>
        <p:spPr>
          <a:xfrm>
            <a:off x="4800600" y="1093470"/>
            <a:ext cx="4114800" cy="3589656"/>
          </a:xfrm>
        </p:spPr>
        <p:txBody>
          <a:bodyPr/>
          <a:lstStyle>
            <a:lvl1pPr>
              <a:defRPr sz="1600"/>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11"/>
          <p:cNvSpPr>
            <a:spLocks noGrp="1"/>
          </p:cNvSpPr>
          <p:nvPr>
            <p:ph type="body" sz="quarter" idx="13"/>
          </p:nvPr>
        </p:nvSpPr>
        <p:spPr>
          <a:xfrm>
            <a:off x="228600" y="201169"/>
            <a:ext cx="4114800" cy="300037"/>
          </a:xfrm>
        </p:spPr>
        <p:txBody>
          <a:bodyPr/>
          <a:lstStyle>
            <a:lvl1pPr>
              <a:defRPr sz="1100"/>
            </a:lvl1pPr>
          </a:lstStyle>
          <a:p>
            <a:pPr lvl="0"/>
            <a:r>
              <a:rPr lang="en-US"/>
              <a:t>Edit Master text styles</a:t>
            </a:r>
          </a:p>
        </p:txBody>
      </p:sp>
      <p:sp>
        <p:nvSpPr>
          <p:cNvPr id="7" name="Text Placeholder 6"/>
          <p:cNvSpPr>
            <a:spLocks noGrp="1"/>
          </p:cNvSpPr>
          <p:nvPr>
            <p:ph type="body" sz="quarter" idx="14"/>
          </p:nvPr>
        </p:nvSpPr>
        <p:spPr>
          <a:xfrm>
            <a:off x="228600" y="1093471"/>
            <a:ext cx="4114800" cy="3589655"/>
          </a:xfrm>
        </p:spPr>
        <p:txBody>
          <a:bodyPr/>
          <a:lstStyle>
            <a:lvl1pPr>
              <a:defRPr sz="1600"/>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22481037"/>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p:cSld name="title, text (two columns, different text sizes)">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502158"/>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7C418BF-387B-4E40-AF0D-E00F021A8609}" type="slidenum">
              <a:rPr lang="en-US" smtClean="0"/>
              <a:t>‹#›</a:t>
            </a:fld>
            <a:endParaRPr lang="en-US"/>
          </a:p>
        </p:txBody>
      </p:sp>
      <p:sp>
        <p:nvSpPr>
          <p:cNvPr id="4" name="Footer Placeholder 3"/>
          <p:cNvSpPr>
            <a:spLocks noGrp="1"/>
          </p:cNvSpPr>
          <p:nvPr>
            <p:ph type="ftr" sz="quarter" idx="11"/>
          </p:nvPr>
        </p:nvSpPr>
        <p:spPr/>
        <p:txBody>
          <a:bodyPr/>
          <a:lstStyle/>
          <a:p>
            <a:endParaRPr lang="en-US"/>
          </a:p>
        </p:txBody>
      </p:sp>
      <p:sp>
        <p:nvSpPr>
          <p:cNvPr id="6" name="Content Placeholder 5"/>
          <p:cNvSpPr>
            <a:spLocks noGrp="1"/>
          </p:cNvSpPr>
          <p:nvPr>
            <p:ph sz="quarter" idx="12"/>
          </p:nvPr>
        </p:nvSpPr>
        <p:spPr>
          <a:xfrm>
            <a:off x="228600" y="995519"/>
            <a:ext cx="4114800" cy="3687607"/>
          </a:xfrm>
        </p:spPr>
        <p:txBody>
          <a:bodyPr/>
          <a:lstStyle>
            <a:lvl1pPr>
              <a:defRPr sz="2400"/>
            </a:lvl1pPr>
          </a:lstStyle>
          <a:p>
            <a:pPr lvl="0"/>
            <a:r>
              <a:rPr lang="en-US"/>
              <a:t>Edit Master text styles</a:t>
            </a:r>
          </a:p>
        </p:txBody>
      </p:sp>
      <p:sp>
        <p:nvSpPr>
          <p:cNvPr id="8" name="Content Placeholder 7"/>
          <p:cNvSpPr>
            <a:spLocks noGrp="1"/>
          </p:cNvSpPr>
          <p:nvPr>
            <p:ph sz="quarter" idx="13"/>
          </p:nvPr>
        </p:nvSpPr>
        <p:spPr>
          <a:xfrm>
            <a:off x="4800600" y="1116649"/>
            <a:ext cx="4114800" cy="3566477"/>
          </a:xfrm>
        </p:spPr>
        <p:txBody>
          <a:bodyPr/>
          <a:lstStyle>
            <a:lvl1pPr>
              <a:defRPr sz="1400"/>
            </a:lvl1pPr>
            <a:lvl2pPr>
              <a:defRPr sz="1400"/>
            </a:lvl2pPr>
            <a:lvl3pPr>
              <a:defRPr sz="14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38983599"/>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p:cSld name="section, title, text (four columns)">
    <p:spTree>
      <p:nvGrpSpPr>
        <p:cNvPr id="1" name=""/>
        <p:cNvGrpSpPr/>
        <p:nvPr/>
      </p:nvGrpSpPr>
      <p:grpSpPr>
        <a:xfrm>
          <a:off x="0" y="0"/>
          <a:ext cx="0" cy="0"/>
          <a:chOff x="0" y="0"/>
          <a:chExt cx="0" cy="0"/>
        </a:xfrm>
      </p:grpSpPr>
      <p:sp>
        <p:nvSpPr>
          <p:cNvPr id="2" name="Title 1"/>
          <p:cNvSpPr>
            <a:spLocks noGrp="1"/>
          </p:cNvSpPr>
          <p:nvPr>
            <p:ph type="title"/>
          </p:nvPr>
        </p:nvSpPr>
        <p:spPr>
          <a:xfrm>
            <a:off x="228600" y="411480"/>
            <a:ext cx="6400800" cy="64008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7C418BF-387B-4E40-AF0D-E00F021A8609}" type="slidenum">
              <a:rPr lang="en-US" smtClean="0"/>
              <a:t>‹#›</a:t>
            </a:fld>
            <a:endParaRPr lang="en-US"/>
          </a:p>
        </p:txBody>
      </p:sp>
      <p:sp>
        <p:nvSpPr>
          <p:cNvPr id="4" name="Footer Placeholder 3"/>
          <p:cNvSpPr>
            <a:spLocks noGrp="1"/>
          </p:cNvSpPr>
          <p:nvPr>
            <p:ph type="ftr" sz="quarter" idx="11"/>
          </p:nvPr>
        </p:nvSpPr>
        <p:spPr/>
        <p:txBody>
          <a:bodyPr/>
          <a:lstStyle/>
          <a:p>
            <a:endParaRPr lang="en-US"/>
          </a:p>
        </p:txBody>
      </p:sp>
      <p:sp>
        <p:nvSpPr>
          <p:cNvPr id="6" name="Text Placeholder 5"/>
          <p:cNvSpPr>
            <a:spLocks noGrp="1"/>
          </p:cNvSpPr>
          <p:nvPr>
            <p:ph type="body" sz="quarter" idx="12"/>
          </p:nvPr>
        </p:nvSpPr>
        <p:spPr>
          <a:xfrm>
            <a:off x="4800600" y="1093470"/>
            <a:ext cx="1828800" cy="3589655"/>
          </a:xfrm>
        </p:spPr>
        <p:txBody>
          <a:bodyPr/>
          <a:lstStyle>
            <a:lvl1pPr>
              <a:defRPr sz="1600"/>
            </a:lvl1pPr>
            <a:lvl2pPr marL="0" indent="0">
              <a:spcBef>
                <a:spcPts val="1100"/>
              </a:spcBef>
              <a:buFontTx/>
              <a:buNone/>
              <a:defRPr sz="1100"/>
            </a:lvl2pPr>
            <a:lvl3pPr>
              <a:defRPr sz="1100"/>
            </a:lvl3pPr>
            <a:lvl4pPr>
              <a:defRPr sz="1100"/>
            </a:lvl4pPr>
            <a:lvl5pPr>
              <a:defRPr sz="1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11"/>
          <p:cNvSpPr>
            <a:spLocks noGrp="1"/>
          </p:cNvSpPr>
          <p:nvPr>
            <p:ph type="body" sz="quarter" idx="13"/>
          </p:nvPr>
        </p:nvSpPr>
        <p:spPr>
          <a:xfrm>
            <a:off x="228600" y="201169"/>
            <a:ext cx="4114800" cy="300037"/>
          </a:xfrm>
        </p:spPr>
        <p:txBody>
          <a:bodyPr/>
          <a:lstStyle>
            <a:lvl1pPr>
              <a:defRPr sz="1100"/>
            </a:lvl1pPr>
          </a:lstStyle>
          <a:p>
            <a:pPr lvl="0"/>
            <a:r>
              <a:rPr lang="en-US"/>
              <a:t>Edit Master text styles</a:t>
            </a:r>
          </a:p>
        </p:txBody>
      </p:sp>
      <p:sp>
        <p:nvSpPr>
          <p:cNvPr id="7" name="Text Placeholder 6"/>
          <p:cNvSpPr>
            <a:spLocks noGrp="1"/>
          </p:cNvSpPr>
          <p:nvPr>
            <p:ph type="body" sz="quarter" idx="14"/>
          </p:nvPr>
        </p:nvSpPr>
        <p:spPr>
          <a:xfrm>
            <a:off x="228600" y="1093470"/>
            <a:ext cx="1828800" cy="3589655"/>
          </a:xfrm>
        </p:spPr>
        <p:txBody>
          <a:bodyPr/>
          <a:lstStyle>
            <a:lvl1pPr>
              <a:spcBef>
                <a:spcPts val="1100"/>
              </a:spcBef>
              <a:defRPr sz="1600"/>
            </a:lvl1pPr>
            <a:lvl2pPr marL="0" indent="0">
              <a:spcBef>
                <a:spcPts val="1100"/>
              </a:spcBef>
              <a:buFontTx/>
              <a:buNone/>
              <a:defRPr sz="1100"/>
            </a:lvl2pPr>
            <a:lvl3pPr>
              <a:defRPr sz="1100"/>
            </a:lvl3pPr>
            <a:lvl4pPr>
              <a:defRPr sz="1100"/>
            </a:lvl4pPr>
            <a:lvl5pPr>
              <a:defRPr sz="1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7"/>
          <p:cNvSpPr>
            <a:spLocks noGrp="1"/>
          </p:cNvSpPr>
          <p:nvPr>
            <p:ph type="body" sz="quarter" idx="15"/>
          </p:nvPr>
        </p:nvSpPr>
        <p:spPr>
          <a:xfrm>
            <a:off x="2514600" y="1093470"/>
            <a:ext cx="1828800" cy="3589655"/>
          </a:xfrm>
        </p:spPr>
        <p:txBody>
          <a:bodyPr/>
          <a:lstStyle>
            <a:lvl1pPr>
              <a:defRPr sz="1600"/>
            </a:lvl1pPr>
            <a:lvl2pPr marL="0" indent="0">
              <a:spcBef>
                <a:spcPts val="1100"/>
              </a:spcBef>
              <a:buFontTx/>
              <a:buNone/>
              <a:defRPr sz="1100"/>
            </a:lvl2pPr>
            <a:lvl3pPr>
              <a:defRPr sz="1100"/>
            </a:lvl3pPr>
            <a:lvl4pPr>
              <a:defRPr sz="1100"/>
            </a:lvl4pPr>
            <a:lvl5pPr>
              <a:defRPr sz="1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9"/>
          <p:cNvSpPr>
            <a:spLocks noGrp="1"/>
          </p:cNvSpPr>
          <p:nvPr>
            <p:ph type="body" sz="quarter" idx="16"/>
          </p:nvPr>
        </p:nvSpPr>
        <p:spPr>
          <a:xfrm>
            <a:off x="7086600" y="1093470"/>
            <a:ext cx="1828800" cy="3589655"/>
          </a:xfrm>
        </p:spPr>
        <p:txBody>
          <a:bodyPr/>
          <a:lstStyle>
            <a:lvl1pPr>
              <a:defRPr sz="1600"/>
            </a:lvl1pPr>
            <a:lvl2pPr marL="0" indent="0">
              <a:spcBef>
                <a:spcPts val="1100"/>
              </a:spcBef>
              <a:buFontTx/>
              <a:buNone/>
              <a:defRPr sz="1100"/>
            </a:lvl2pPr>
            <a:lvl3pPr>
              <a:defRPr sz="1100"/>
            </a:lvl3pPr>
            <a:lvl4pPr>
              <a:defRPr sz="1100"/>
            </a:lvl4pPr>
            <a:lvl5pPr>
              <a:defRPr sz="1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45233885"/>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p:cSld name="section, title, text, half-image">
    <p:spTree>
      <p:nvGrpSpPr>
        <p:cNvPr id="1" name=""/>
        <p:cNvGrpSpPr/>
        <p:nvPr/>
      </p:nvGrpSpPr>
      <p:grpSpPr>
        <a:xfrm>
          <a:off x="0" y="0"/>
          <a:ext cx="0" cy="0"/>
          <a:chOff x="0" y="0"/>
          <a:chExt cx="0" cy="0"/>
        </a:xfrm>
      </p:grpSpPr>
      <p:sp>
        <p:nvSpPr>
          <p:cNvPr id="8" name="Picture Placeholder 7"/>
          <p:cNvSpPr>
            <a:spLocks noGrp="1"/>
          </p:cNvSpPr>
          <p:nvPr>
            <p:ph type="pic" sz="quarter" idx="15"/>
          </p:nvPr>
        </p:nvSpPr>
        <p:spPr>
          <a:xfrm>
            <a:off x="4572000" y="0"/>
            <a:ext cx="4572000" cy="5143500"/>
          </a:xfrm>
        </p:spPr>
        <p:txBody>
          <a:bodyPr/>
          <a:lstStyle/>
          <a:p>
            <a:r>
              <a:rPr lang="en-US"/>
              <a:t>Click icon to add picture</a:t>
            </a:r>
          </a:p>
        </p:txBody>
      </p:sp>
      <p:sp>
        <p:nvSpPr>
          <p:cNvPr id="2" name="Title 1"/>
          <p:cNvSpPr>
            <a:spLocks noGrp="1"/>
          </p:cNvSpPr>
          <p:nvPr>
            <p:ph type="title"/>
          </p:nvPr>
        </p:nvSpPr>
        <p:spPr>
          <a:xfrm>
            <a:off x="228600" y="411480"/>
            <a:ext cx="4114800" cy="64008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7C418BF-387B-4E40-AF0D-E00F021A8609}" type="slidenum">
              <a:rPr lang="en-US" smtClean="0"/>
              <a:t>‹#›</a:t>
            </a:fld>
            <a:endParaRPr lang="en-US"/>
          </a:p>
        </p:txBody>
      </p:sp>
      <p:sp>
        <p:nvSpPr>
          <p:cNvPr id="4" name="Footer Placeholder 3"/>
          <p:cNvSpPr>
            <a:spLocks noGrp="1"/>
          </p:cNvSpPr>
          <p:nvPr>
            <p:ph type="ftr" sz="quarter" idx="11"/>
          </p:nvPr>
        </p:nvSpPr>
        <p:spPr/>
        <p:txBody>
          <a:bodyPr/>
          <a:lstStyle/>
          <a:p>
            <a:endParaRPr lang="en-US"/>
          </a:p>
        </p:txBody>
      </p:sp>
      <p:sp>
        <p:nvSpPr>
          <p:cNvPr id="12" name="Text Placeholder 11"/>
          <p:cNvSpPr>
            <a:spLocks noGrp="1"/>
          </p:cNvSpPr>
          <p:nvPr>
            <p:ph type="body" sz="quarter" idx="13"/>
          </p:nvPr>
        </p:nvSpPr>
        <p:spPr>
          <a:xfrm>
            <a:off x="228600" y="201169"/>
            <a:ext cx="4114800" cy="300037"/>
          </a:xfrm>
        </p:spPr>
        <p:txBody>
          <a:bodyPr/>
          <a:lstStyle>
            <a:lvl1pPr>
              <a:defRPr sz="1100"/>
            </a:lvl1pPr>
          </a:lstStyle>
          <a:p>
            <a:pPr lvl="0"/>
            <a:r>
              <a:rPr lang="en-US"/>
              <a:t>Edit Master text styles</a:t>
            </a:r>
          </a:p>
        </p:txBody>
      </p:sp>
      <p:sp>
        <p:nvSpPr>
          <p:cNvPr id="7" name="Text Placeholder 6"/>
          <p:cNvSpPr>
            <a:spLocks noGrp="1"/>
          </p:cNvSpPr>
          <p:nvPr>
            <p:ph type="body" sz="quarter" idx="14"/>
          </p:nvPr>
        </p:nvSpPr>
        <p:spPr>
          <a:xfrm>
            <a:off x="228600" y="1097281"/>
            <a:ext cx="4114800" cy="3585845"/>
          </a:xfrm>
        </p:spPr>
        <p:txBody>
          <a:bodyPr/>
          <a:lstStyle>
            <a:lvl1pPr>
              <a:defRPr sz="1600"/>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63662861"/>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p:cSld name="section, title, text (two columns), half-image">
    <p:spTree>
      <p:nvGrpSpPr>
        <p:cNvPr id="1" name=""/>
        <p:cNvGrpSpPr/>
        <p:nvPr/>
      </p:nvGrpSpPr>
      <p:grpSpPr>
        <a:xfrm>
          <a:off x="0" y="0"/>
          <a:ext cx="0" cy="0"/>
          <a:chOff x="0" y="0"/>
          <a:chExt cx="0" cy="0"/>
        </a:xfrm>
      </p:grpSpPr>
      <p:sp>
        <p:nvSpPr>
          <p:cNvPr id="9" name="Picture Placeholder 8"/>
          <p:cNvSpPr>
            <a:spLocks noGrp="1"/>
          </p:cNvSpPr>
          <p:nvPr>
            <p:ph type="pic" sz="quarter" idx="16"/>
          </p:nvPr>
        </p:nvSpPr>
        <p:spPr>
          <a:xfrm>
            <a:off x="4572000" y="0"/>
            <a:ext cx="4572000" cy="5143500"/>
          </a:xfrm>
        </p:spPr>
        <p:txBody>
          <a:bodyPr/>
          <a:lstStyle/>
          <a:p>
            <a:r>
              <a:rPr lang="en-US"/>
              <a:t>Click icon to add picture</a:t>
            </a:r>
          </a:p>
        </p:txBody>
      </p:sp>
      <p:sp>
        <p:nvSpPr>
          <p:cNvPr id="2" name="Title 1"/>
          <p:cNvSpPr>
            <a:spLocks noGrp="1"/>
          </p:cNvSpPr>
          <p:nvPr>
            <p:ph type="title"/>
          </p:nvPr>
        </p:nvSpPr>
        <p:spPr>
          <a:xfrm>
            <a:off x="228600" y="201168"/>
            <a:ext cx="4114800" cy="64008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7C418BF-387B-4E40-AF0D-E00F021A8609}" type="slidenum">
              <a:rPr lang="en-US" smtClean="0"/>
              <a:t>‹#›</a:t>
            </a:fld>
            <a:endParaRPr lang="en-US"/>
          </a:p>
        </p:txBody>
      </p:sp>
      <p:sp>
        <p:nvSpPr>
          <p:cNvPr id="4" name="Footer Placeholder 3"/>
          <p:cNvSpPr>
            <a:spLocks noGrp="1"/>
          </p:cNvSpPr>
          <p:nvPr>
            <p:ph type="ftr" sz="quarter" idx="11"/>
          </p:nvPr>
        </p:nvSpPr>
        <p:spPr/>
        <p:txBody>
          <a:bodyPr/>
          <a:lstStyle/>
          <a:p>
            <a:endParaRPr lang="en-US"/>
          </a:p>
        </p:txBody>
      </p:sp>
      <p:sp>
        <p:nvSpPr>
          <p:cNvPr id="7" name="Text Placeholder 6"/>
          <p:cNvSpPr>
            <a:spLocks noGrp="1"/>
          </p:cNvSpPr>
          <p:nvPr>
            <p:ph type="body" sz="quarter" idx="14"/>
          </p:nvPr>
        </p:nvSpPr>
        <p:spPr>
          <a:xfrm>
            <a:off x="228600" y="1097280"/>
            <a:ext cx="1828800" cy="3585845"/>
          </a:xfrm>
        </p:spPr>
        <p:txBody>
          <a:bodyPr/>
          <a:lstStyle>
            <a:lvl1pPr>
              <a:spcBef>
                <a:spcPts val="1100"/>
              </a:spcBef>
              <a:defRPr sz="1600"/>
            </a:lvl1pPr>
            <a:lvl2pPr marL="0" indent="0">
              <a:spcBef>
                <a:spcPts val="1100"/>
              </a:spcBef>
              <a:buFontTx/>
              <a:buNone/>
              <a:defRPr sz="1100"/>
            </a:lvl2pPr>
            <a:lvl3pPr>
              <a:defRPr sz="1100"/>
            </a:lvl3pPr>
            <a:lvl4pPr>
              <a:defRPr sz="1100"/>
            </a:lvl4pPr>
            <a:lvl5pPr>
              <a:defRPr sz="1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7"/>
          <p:cNvSpPr>
            <a:spLocks noGrp="1"/>
          </p:cNvSpPr>
          <p:nvPr>
            <p:ph type="body" sz="quarter" idx="15"/>
          </p:nvPr>
        </p:nvSpPr>
        <p:spPr>
          <a:xfrm>
            <a:off x="2514600" y="1097280"/>
            <a:ext cx="1828800" cy="3585845"/>
          </a:xfrm>
        </p:spPr>
        <p:txBody>
          <a:bodyPr/>
          <a:lstStyle>
            <a:lvl1pPr>
              <a:defRPr sz="1600"/>
            </a:lvl1pPr>
            <a:lvl2pPr marL="0" indent="0">
              <a:spcBef>
                <a:spcPts val="1100"/>
              </a:spcBef>
              <a:buFontTx/>
              <a:buNone/>
              <a:defRPr sz="1100"/>
            </a:lvl2pPr>
            <a:lvl3pPr>
              <a:defRPr sz="1100"/>
            </a:lvl3pPr>
            <a:lvl4pPr>
              <a:defRPr sz="1100"/>
            </a:lvl4pPr>
            <a:lvl5pPr>
              <a:defRPr sz="1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8422074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ext (black box) over image(s)">
    <p:spTree>
      <p:nvGrpSpPr>
        <p:cNvPr id="1" name=""/>
        <p:cNvGrpSpPr/>
        <p:nvPr/>
      </p:nvGrpSpPr>
      <p:grpSpPr>
        <a:xfrm>
          <a:off x="0" y="0"/>
          <a:ext cx="0" cy="0"/>
          <a:chOff x="0" y="0"/>
          <a:chExt cx="0" cy="0"/>
        </a:xfrm>
      </p:grpSpPr>
      <p:sp>
        <p:nvSpPr>
          <p:cNvPr id="7" name="Content Placeholder 6"/>
          <p:cNvSpPr>
            <a:spLocks noGrp="1"/>
          </p:cNvSpPr>
          <p:nvPr>
            <p:ph sz="quarter" idx="19"/>
          </p:nvPr>
        </p:nvSpPr>
        <p:spPr>
          <a:xfrm>
            <a:off x="0" y="2857500"/>
            <a:ext cx="2286000" cy="2286000"/>
          </a:xfrm>
          <a:solidFill>
            <a:schemeClr val="tx1"/>
          </a:solidFill>
        </p:spPr>
        <p:txBody>
          <a:bodyPr lIns="228600" tIns="155448" rIns="228600" bIns="228600"/>
          <a:lstStyle>
            <a:lvl1pPr>
              <a:defRPr>
                <a:solidFill>
                  <a:schemeClr val="bg2"/>
                </a:solidFill>
              </a:defRPr>
            </a:lvl1pPr>
            <a:lvl2pPr>
              <a:defRPr sz="1000">
                <a:solidFill>
                  <a:schemeClr val="bg2"/>
                </a:solidFill>
              </a:defRPr>
            </a:lvl2pPr>
            <a:lvl3pPr>
              <a:defRPr sz="1000">
                <a:solidFill>
                  <a:schemeClr val="bg2"/>
                </a:solidFill>
              </a:defRPr>
            </a:lvl3pPr>
            <a:lvl4pPr>
              <a:defRPr sz="1000">
                <a:solidFill>
                  <a:schemeClr val="bg2"/>
                </a:solidFill>
              </a:defRPr>
            </a:lvl4pPr>
            <a:lvl5pPr>
              <a:defRPr sz="1000">
                <a:solidFill>
                  <a:schemeClr val="bg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lvl1pPr>
              <a:defRPr>
                <a:solidFill>
                  <a:schemeClr val="bg2"/>
                </a:solidFill>
              </a:defRPr>
            </a:lvl1pPr>
          </a:lstStyle>
          <a:p>
            <a:r>
              <a:rPr lang="de-DE"/>
              <a:t>© 2017 IBM Corporation</a:t>
            </a:r>
            <a:endParaRPr lang="en-US"/>
          </a:p>
        </p:txBody>
      </p:sp>
    </p:spTree>
    <p:extLst>
      <p:ext uri="{BB962C8B-B14F-4D97-AF65-F5344CB8AC3E}">
        <p14:creationId xmlns:p14="http://schemas.microsoft.com/office/powerpoint/2010/main" val="1091205935"/>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p:cSld name="section, title, text (two narrow columns)">
    <p:spTree>
      <p:nvGrpSpPr>
        <p:cNvPr id="1" name=""/>
        <p:cNvGrpSpPr/>
        <p:nvPr/>
      </p:nvGrpSpPr>
      <p:grpSpPr>
        <a:xfrm>
          <a:off x="0" y="0"/>
          <a:ext cx="0" cy="0"/>
          <a:chOff x="0" y="0"/>
          <a:chExt cx="0" cy="0"/>
        </a:xfrm>
      </p:grpSpPr>
      <p:sp>
        <p:nvSpPr>
          <p:cNvPr id="2" name="Title 1"/>
          <p:cNvSpPr>
            <a:spLocks noGrp="1"/>
          </p:cNvSpPr>
          <p:nvPr>
            <p:ph type="title"/>
          </p:nvPr>
        </p:nvSpPr>
        <p:spPr>
          <a:xfrm>
            <a:off x="228600" y="1033272"/>
            <a:ext cx="4114800" cy="356616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7C418BF-387B-4E40-AF0D-E00F021A8609}" type="slidenum">
              <a:rPr lang="en-US" smtClean="0"/>
              <a:t>‹#›</a:t>
            </a:fld>
            <a:endParaRPr lang="en-US"/>
          </a:p>
        </p:txBody>
      </p:sp>
      <p:sp>
        <p:nvSpPr>
          <p:cNvPr id="4" name="Footer Placeholder 3"/>
          <p:cNvSpPr>
            <a:spLocks noGrp="1"/>
          </p:cNvSpPr>
          <p:nvPr>
            <p:ph type="ftr" sz="quarter" idx="11"/>
          </p:nvPr>
        </p:nvSpPr>
        <p:spPr/>
        <p:txBody>
          <a:bodyPr/>
          <a:lstStyle/>
          <a:p>
            <a:endParaRPr lang="en-US"/>
          </a:p>
        </p:txBody>
      </p:sp>
      <p:sp>
        <p:nvSpPr>
          <p:cNvPr id="6" name="Text Placeholder 5"/>
          <p:cNvSpPr>
            <a:spLocks noGrp="1"/>
          </p:cNvSpPr>
          <p:nvPr>
            <p:ph type="body" sz="quarter" idx="12"/>
          </p:nvPr>
        </p:nvSpPr>
        <p:spPr>
          <a:xfrm>
            <a:off x="4800600" y="1097281"/>
            <a:ext cx="1828800" cy="3501445"/>
          </a:xfrm>
        </p:spPr>
        <p:txBody>
          <a:bodyPr/>
          <a:lstStyle>
            <a:lvl1pPr>
              <a:defRPr sz="1600"/>
            </a:lvl1pPr>
            <a:lvl2pPr marL="0" indent="0">
              <a:spcBef>
                <a:spcPts val="1100"/>
              </a:spcBef>
              <a:buFontTx/>
              <a:buNone/>
              <a:defRPr sz="1100"/>
            </a:lvl2pPr>
            <a:lvl3pPr>
              <a:defRPr sz="1100"/>
            </a:lvl3pPr>
            <a:lvl4pPr>
              <a:defRPr sz="1100"/>
            </a:lvl4pPr>
            <a:lvl5pPr>
              <a:defRPr sz="1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11"/>
          <p:cNvSpPr>
            <a:spLocks noGrp="1"/>
          </p:cNvSpPr>
          <p:nvPr>
            <p:ph type="body" sz="quarter" idx="13"/>
          </p:nvPr>
        </p:nvSpPr>
        <p:spPr>
          <a:xfrm>
            <a:off x="228600" y="201169"/>
            <a:ext cx="4114800" cy="300037"/>
          </a:xfrm>
        </p:spPr>
        <p:txBody>
          <a:bodyPr/>
          <a:lstStyle>
            <a:lvl1pPr>
              <a:defRPr sz="1100"/>
            </a:lvl1pPr>
          </a:lstStyle>
          <a:p>
            <a:pPr lvl="0"/>
            <a:r>
              <a:rPr lang="en-US"/>
              <a:t>Edit Master text styles</a:t>
            </a:r>
          </a:p>
        </p:txBody>
      </p:sp>
      <p:sp>
        <p:nvSpPr>
          <p:cNvPr id="10" name="Text Placeholder 9"/>
          <p:cNvSpPr>
            <a:spLocks noGrp="1"/>
          </p:cNvSpPr>
          <p:nvPr>
            <p:ph type="body" sz="quarter" idx="16"/>
          </p:nvPr>
        </p:nvSpPr>
        <p:spPr>
          <a:xfrm>
            <a:off x="7086600" y="1097281"/>
            <a:ext cx="1828800" cy="3501445"/>
          </a:xfrm>
        </p:spPr>
        <p:txBody>
          <a:bodyPr/>
          <a:lstStyle>
            <a:lvl1pPr>
              <a:defRPr sz="1600"/>
            </a:lvl1pPr>
            <a:lvl2pPr marL="0" indent="0">
              <a:spcBef>
                <a:spcPts val="1100"/>
              </a:spcBef>
              <a:buFontTx/>
              <a:buNone/>
              <a:defRPr sz="1100"/>
            </a:lvl2pPr>
            <a:lvl3pPr>
              <a:defRPr sz="1100"/>
            </a:lvl3pPr>
            <a:lvl4pPr>
              <a:defRPr sz="1100"/>
            </a:lvl4pPr>
            <a:lvl5pPr>
              <a:defRPr sz="1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43615791"/>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p:cSld name="section, title, text (dark background)">
    <p:spTree>
      <p:nvGrpSpPr>
        <p:cNvPr id="1" name=""/>
        <p:cNvGrpSpPr/>
        <p:nvPr/>
      </p:nvGrpSpPr>
      <p:grpSpPr>
        <a:xfrm>
          <a:off x="0" y="0"/>
          <a:ext cx="0" cy="0"/>
          <a:chOff x="0" y="0"/>
          <a:chExt cx="0" cy="0"/>
        </a:xfrm>
      </p:grpSpPr>
      <p:sp>
        <p:nvSpPr>
          <p:cNvPr id="5" name="Rectangle 4"/>
          <p:cNvSpPr/>
          <p:nvPr/>
        </p:nvSpPr>
        <p:spPr>
          <a:xfrm>
            <a:off x="4572000" y="0"/>
            <a:ext cx="4572000" cy="5143500"/>
          </a:xfrm>
          <a:prstGeom prst="rect">
            <a:avLst/>
          </a:prstGeom>
          <a:solidFill>
            <a:schemeClr val="tx1"/>
          </a:solidFill>
        </p:spPr>
        <p:txBody>
          <a:bodyPr wrap="square" lIns="0" tIns="0" rIns="0" bIns="0" rtlCol="0" anchor="ctr">
            <a:noAutofit/>
          </a:bodyPr>
          <a:lstStyle/>
          <a:p>
            <a:pPr algn="ctr"/>
            <a:endParaRPr lang="en-US" sz="1200" err="1">
              <a:solidFill>
                <a:srgbClr val="FFFFFF"/>
              </a:solidFill>
              <a:latin typeface="Arial"/>
              <a:cs typeface="Arial"/>
            </a:endParaRPr>
          </a:p>
        </p:txBody>
      </p:sp>
      <p:sp>
        <p:nvSpPr>
          <p:cNvPr id="2" name="Title 1"/>
          <p:cNvSpPr>
            <a:spLocks noGrp="1"/>
          </p:cNvSpPr>
          <p:nvPr>
            <p:ph type="title"/>
          </p:nvPr>
        </p:nvSpPr>
        <p:spPr>
          <a:xfrm>
            <a:off x="228600" y="1033272"/>
            <a:ext cx="4114800" cy="356616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7C418BF-387B-4E40-AF0D-E00F021A8609}" type="slidenum">
              <a:rPr lang="en-US" smtClean="0"/>
              <a:t>‹#›</a:t>
            </a:fld>
            <a:endParaRPr lang="en-US"/>
          </a:p>
        </p:txBody>
      </p:sp>
      <p:sp>
        <p:nvSpPr>
          <p:cNvPr id="4" name="Footer Placeholder 3"/>
          <p:cNvSpPr>
            <a:spLocks noGrp="1"/>
          </p:cNvSpPr>
          <p:nvPr>
            <p:ph type="ftr" sz="quarter" idx="11"/>
          </p:nvPr>
        </p:nvSpPr>
        <p:spPr/>
        <p:txBody>
          <a:bodyPr/>
          <a:lstStyle/>
          <a:p>
            <a:endParaRPr lang="en-US"/>
          </a:p>
        </p:txBody>
      </p:sp>
      <p:sp>
        <p:nvSpPr>
          <p:cNvPr id="6" name="Text Placeholder 5"/>
          <p:cNvSpPr>
            <a:spLocks noGrp="1"/>
          </p:cNvSpPr>
          <p:nvPr>
            <p:ph type="body" sz="quarter" idx="12"/>
          </p:nvPr>
        </p:nvSpPr>
        <p:spPr>
          <a:xfrm>
            <a:off x="4800600" y="1124713"/>
            <a:ext cx="4114800" cy="3501445"/>
          </a:xfrm>
        </p:spPr>
        <p:txBody>
          <a:bodyPr/>
          <a:lstStyle>
            <a:lvl1pPr>
              <a:defRPr>
                <a:solidFill>
                  <a:schemeClr val="bg2"/>
                </a:solidFill>
              </a:defRPr>
            </a:lvl1pPr>
            <a:lvl2pPr marL="0" indent="0">
              <a:spcBef>
                <a:spcPts val="1100"/>
              </a:spcBef>
              <a:buFontTx/>
              <a:buNone/>
              <a:defRPr sz="1100">
                <a:solidFill>
                  <a:schemeClr val="bg2"/>
                </a:solidFill>
              </a:defRPr>
            </a:lvl2pPr>
            <a:lvl3pPr>
              <a:defRPr sz="1100">
                <a:solidFill>
                  <a:schemeClr val="bg2"/>
                </a:solidFill>
              </a:defRPr>
            </a:lvl3pPr>
            <a:lvl4pPr>
              <a:defRPr sz="1100">
                <a:solidFill>
                  <a:schemeClr val="bg2"/>
                </a:solidFill>
              </a:defRPr>
            </a:lvl4pPr>
            <a:lvl5pPr>
              <a:defRPr sz="1100">
                <a:solidFill>
                  <a:schemeClr val="bg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11"/>
          <p:cNvSpPr>
            <a:spLocks noGrp="1"/>
          </p:cNvSpPr>
          <p:nvPr>
            <p:ph type="body" sz="quarter" idx="13"/>
          </p:nvPr>
        </p:nvSpPr>
        <p:spPr>
          <a:xfrm>
            <a:off x="228600" y="201169"/>
            <a:ext cx="4114800" cy="300037"/>
          </a:xfrm>
        </p:spPr>
        <p:txBody>
          <a:bodyPr/>
          <a:lstStyle>
            <a:lvl1pPr>
              <a:defRPr sz="1100"/>
            </a:lvl1pPr>
          </a:lstStyle>
          <a:p>
            <a:pPr lvl="0"/>
            <a:r>
              <a:rPr lang="en-US"/>
              <a:t>Edit Master text styles</a:t>
            </a:r>
          </a:p>
        </p:txBody>
      </p:sp>
    </p:spTree>
    <p:extLst>
      <p:ext uri="{BB962C8B-B14F-4D97-AF65-F5344CB8AC3E}">
        <p14:creationId xmlns:p14="http://schemas.microsoft.com/office/powerpoint/2010/main" val="2918068825"/>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p:cSld name="title, image">
    <p:spTree>
      <p:nvGrpSpPr>
        <p:cNvPr id="1" name=""/>
        <p:cNvGrpSpPr/>
        <p:nvPr/>
      </p:nvGrpSpPr>
      <p:grpSpPr>
        <a:xfrm>
          <a:off x="0" y="0"/>
          <a:ext cx="0" cy="0"/>
          <a:chOff x="0" y="0"/>
          <a:chExt cx="0" cy="0"/>
        </a:xfrm>
      </p:grpSpPr>
      <p:sp>
        <p:nvSpPr>
          <p:cNvPr id="8" name="Picture Placeholder 7"/>
          <p:cNvSpPr>
            <a:spLocks noGrp="1"/>
          </p:cNvSpPr>
          <p:nvPr>
            <p:ph type="pic" sz="quarter" idx="15"/>
          </p:nvPr>
        </p:nvSpPr>
        <p:spPr>
          <a:xfrm>
            <a:off x="4572000" y="0"/>
            <a:ext cx="4572000" cy="5143500"/>
          </a:xfrm>
        </p:spPr>
        <p:txBody>
          <a:bodyPr/>
          <a:lstStyle/>
          <a:p>
            <a:r>
              <a:rPr lang="en-US"/>
              <a:t>Click icon to add picture</a:t>
            </a:r>
          </a:p>
        </p:txBody>
      </p:sp>
      <p:sp>
        <p:nvSpPr>
          <p:cNvPr id="2" name="Title 1"/>
          <p:cNvSpPr>
            <a:spLocks noGrp="1"/>
          </p:cNvSpPr>
          <p:nvPr>
            <p:ph type="title"/>
          </p:nvPr>
        </p:nvSpPr>
        <p:spPr>
          <a:xfrm>
            <a:off x="228600" y="201169"/>
            <a:ext cx="4114800" cy="4402899"/>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7C418BF-387B-4E40-AF0D-E00F021A8609}" type="slidenum">
              <a:rPr lang="en-US" smtClean="0"/>
              <a:t>‹#›</a:t>
            </a:fld>
            <a:endParaRPr lang="en-US"/>
          </a:p>
        </p:txBody>
      </p:sp>
      <p:sp>
        <p:nvSpPr>
          <p:cNvPr id="4" name="Footer Placeholder 3"/>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730802695"/>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p:cSld name="title, half-blank area">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9"/>
            <a:ext cx="4114800" cy="4402899"/>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7C418BF-387B-4E40-AF0D-E00F021A8609}" type="slidenum">
              <a:rPr lang="en-US" smtClean="0"/>
              <a:t>‹#›</a:t>
            </a:fld>
            <a:endParaRPr lang="en-US"/>
          </a:p>
        </p:txBody>
      </p:sp>
      <p:sp>
        <p:nvSpPr>
          <p:cNvPr id="4" name="Footer Placeholder 3"/>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060408188"/>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p:cSld name="title, blank">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38100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7C418BF-387B-4E40-AF0D-E00F021A8609}" type="slidenum">
              <a:rPr lang="en-US" smtClean="0"/>
              <a:t>‹#›</a:t>
            </a:fld>
            <a:endParaRPr lang="en-US"/>
          </a:p>
        </p:txBody>
      </p:sp>
      <p:sp>
        <p:nvSpPr>
          <p:cNvPr id="4" name="Footer Placeholder 3"/>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498808268"/>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p:cSld name="insight, text, boxes">
    <p:spTree>
      <p:nvGrpSpPr>
        <p:cNvPr id="1" name=""/>
        <p:cNvGrpSpPr/>
        <p:nvPr/>
      </p:nvGrpSpPr>
      <p:grpSpPr>
        <a:xfrm>
          <a:off x="0" y="0"/>
          <a:ext cx="0" cy="0"/>
          <a:chOff x="0" y="0"/>
          <a:chExt cx="0" cy="0"/>
        </a:xfrm>
      </p:grpSpPr>
      <p:sp>
        <p:nvSpPr>
          <p:cNvPr id="14" name="Content Placeholder 13"/>
          <p:cNvSpPr>
            <a:spLocks noGrp="1"/>
          </p:cNvSpPr>
          <p:nvPr>
            <p:ph sz="quarter" idx="17"/>
          </p:nvPr>
        </p:nvSpPr>
        <p:spPr>
          <a:xfrm>
            <a:off x="4572001" y="2571750"/>
            <a:ext cx="4572000" cy="2571750"/>
          </a:xfrm>
          <a:solidFill>
            <a:schemeClr val="accent2"/>
          </a:solidFill>
        </p:spPr>
        <p:txBody>
          <a:bodyPr lIns="228600" tIns="192024" rIns="228600" bIns="228600"/>
          <a:lstStyle>
            <a:lvl1pPr>
              <a:defRPr sz="1400">
                <a:solidFill>
                  <a:schemeClr val="bg2"/>
                </a:solidFill>
              </a:defRPr>
            </a:lvl1pPr>
          </a:lstStyle>
          <a:p>
            <a:pPr lvl="0"/>
            <a:r>
              <a:rPr lang="en-US"/>
              <a:t>Edit Master text styles</a:t>
            </a:r>
          </a:p>
        </p:txBody>
      </p:sp>
      <p:sp>
        <p:nvSpPr>
          <p:cNvPr id="3" name="Slide Number Placeholder 2"/>
          <p:cNvSpPr>
            <a:spLocks noGrp="1"/>
          </p:cNvSpPr>
          <p:nvPr>
            <p:ph type="sldNum" sz="quarter" idx="10"/>
          </p:nvPr>
        </p:nvSpPr>
        <p:spPr/>
        <p:txBody>
          <a:bodyPr/>
          <a:lstStyle/>
          <a:p>
            <a:fld id="{37C418BF-387B-4E40-AF0D-E00F021A8609}" type="slidenum">
              <a:rPr lang="en-US" smtClean="0"/>
              <a:t>‹#›</a:t>
            </a:fld>
            <a:endParaRPr lang="en-US"/>
          </a:p>
        </p:txBody>
      </p:sp>
      <p:sp>
        <p:nvSpPr>
          <p:cNvPr id="4" name="Footer Placeholder 3"/>
          <p:cNvSpPr>
            <a:spLocks noGrp="1"/>
          </p:cNvSpPr>
          <p:nvPr>
            <p:ph type="ftr" sz="quarter" idx="11"/>
          </p:nvPr>
        </p:nvSpPr>
        <p:spPr/>
        <p:txBody>
          <a:bodyPr/>
          <a:lstStyle/>
          <a:p>
            <a:endParaRPr lang="en-US"/>
          </a:p>
        </p:txBody>
      </p:sp>
      <p:sp>
        <p:nvSpPr>
          <p:cNvPr id="12" name="Text Placeholder 11"/>
          <p:cNvSpPr>
            <a:spLocks noGrp="1"/>
          </p:cNvSpPr>
          <p:nvPr>
            <p:ph type="body" sz="quarter" idx="13"/>
          </p:nvPr>
        </p:nvSpPr>
        <p:spPr>
          <a:xfrm>
            <a:off x="228600" y="182881"/>
            <a:ext cx="4114800" cy="300037"/>
          </a:xfrm>
        </p:spPr>
        <p:txBody>
          <a:bodyPr/>
          <a:lstStyle>
            <a:lvl1pPr>
              <a:defRPr sz="1600"/>
            </a:lvl1pPr>
          </a:lstStyle>
          <a:p>
            <a:pPr lvl="0"/>
            <a:r>
              <a:rPr lang="en-US"/>
              <a:t>Edit Master text styles</a:t>
            </a:r>
          </a:p>
        </p:txBody>
      </p:sp>
      <p:sp>
        <p:nvSpPr>
          <p:cNvPr id="7" name="Text Placeholder 6"/>
          <p:cNvSpPr>
            <a:spLocks noGrp="1"/>
          </p:cNvSpPr>
          <p:nvPr>
            <p:ph type="body" sz="quarter" idx="14"/>
          </p:nvPr>
        </p:nvSpPr>
        <p:spPr>
          <a:xfrm>
            <a:off x="228600" y="1097281"/>
            <a:ext cx="4114800" cy="3488731"/>
          </a:xfrm>
        </p:spPr>
        <p:txBody>
          <a:bodyPr/>
          <a:lstStyle>
            <a:lvl1pPr>
              <a:defRPr sz="1600"/>
            </a:lvl1pPr>
            <a:lvl2pPr>
              <a:defRPr sz="1400"/>
            </a:lvl2pPr>
            <a:lvl3pPr>
              <a:defRPr sz="14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7"/>
          <p:cNvSpPr>
            <a:spLocks noGrp="1"/>
          </p:cNvSpPr>
          <p:nvPr>
            <p:ph sz="quarter" idx="15"/>
          </p:nvPr>
        </p:nvSpPr>
        <p:spPr>
          <a:xfrm>
            <a:off x="6858000" y="0"/>
            <a:ext cx="2286000" cy="2571750"/>
          </a:xfrm>
          <a:solidFill>
            <a:schemeClr val="bg1"/>
          </a:solidFill>
        </p:spPr>
        <p:txBody>
          <a:bodyPr lIns="228600" tIns="192024" rIns="228600" bIns="228600"/>
          <a:lstStyle>
            <a:lvl1pPr>
              <a:defRPr sz="1400">
                <a:solidFill>
                  <a:schemeClr val="bg2"/>
                </a:solidFill>
              </a:defRPr>
            </a:lvl1pPr>
          </a:lstStyle>
          <a:p>
            <a:pPr lvl="0"/>
            <a:r>
              <a:rPr lang="en-US"/>
              <a:t>Edit Master text styles</a:t>
            </a:r>
          </a:p>
        </p:txBody>
      </p:sp>
      <p:sp>
        <p:nvSpPr>
          <p:cNvPr id="10" name="Content Placeholder 9"/>
          <p:cNvSpPr>
            <a:spLocks noGrp="1"/>
          </p:cNvSpPr>
          <p:nvPr>
            <p:ph sz="quarter" idx="16"/>
          </p:nvPr>
        </p:nvSpPr>
        <p:spPr>
          <a:xfrm>
            <a:off x="4572000" y="0"/>
            <a:ext cx="2286000" cy="2571750"/>
          </a:xfrm>
          <a:solidFill>
            <a:schemeClr val="accent3"/>
          </a:solidFill>
        </p:spPr>
        <p:txBody>
          <a:bodyPr lIns="228600" tIns="192024" rIns="228600" bIns="228600"/>
          <a:lstStyle>
            <a:lvl1pPr>
              <a:defRPr sz="1400">
                <a:solidFill>
                  <a:schemeClr val="bg2"/>
                </a:solidFill>
              </a:defRPr>
            </a:lvl1pPr>
          </a:lstStyle>
          <a:p>
            <a:pPr lvl="0"/>
            <a:r>
              <a:rPr lang="en-US"/>
              <a:t>Edit Master text styles</a:t>
            </a:r>
          </a:p>
        </p:txBody>
      </p:sp>
    </p:spTree>
    <p:extLst>
      <p:ext uri="{BB962C8B-B14F-4D97-AF65-F5344CB8AC3E}">
        <p14:creationId xmlns:p14="http://schemas.microsoft.com/office/powerpoint/2010/main" val="882498016"/>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p:cSld name="boxes (3 med, 2 small)">
    <p:spTree>
      <p:nvGrpSpPr>
        <p:cNvPr id="1" name=""/>
        <p:cNvGrpSpPr/>
        <p:nvPr/>
      </p:nvGrpSpPr>
      <p:grpSpPr>
        <a:xfrm>
          <a:off x="0" y="0"/>
          <a:ext cx="0" cy="0"/>
          <a:chOff x="0" y="0"/>
          <a:chExt cx="0" cy="0"/>
        </a:xfrm>
      </p:grpSpPr>
      <p:sp>
        <p:nvSpPr>
          <p:cNvPr id="14" name="Content Placeholder 13"/>
          <p:cNvSpPr>
            <a:spLocks noGrp="1"/>
          </p:cNvSpPr>
          <p:nvPr>
            <p:ph sz="quarter" idx="17"/>
          </p:nvPr>
        </p:nvSpPr>
        <p:spPr>
          <a:xfrm>
            <a:off x="4572001" y="2571750"/>
            <a:ext cx="4572000" cy="2571750"/>
          </a:xfrm>
          <a:solidFill>
            <a:schemeClr val="accent3"/>
          </a:solidFill>
        </p:spPr>
        <p:txBody>
          <a:bodyPr lIns="228600" tIns="192024" rIns="228600" bIns="228600"/>
          <a:lstStyle>
            <a:lvl1pPr>
              <a:defRPr sz="1400">
                <a:solidFill>
                  <a:schemeClr val="bg2"/>
                </a:solidFill>
              </a:defRPr>
            </a:lvl1pPr>
          </a:lstStyle>
          <a:p>
            <a:pPr lvl="0"/>
            <a:r>
              <a:rPr lang="en-US"/>
              <a:t>Edit Master text styles</a:t>
            </a:r>
          </a:p>
        </p:txBody>
      </p:sp>
      <p:sp>
        <p:nvSpPr>
          <p:cNvPr id="5" name="Content Placeholder 4"/>
          <p:cNvSpPr>
            <a:spLocks noGrp="1"/>
          </p:cNvSpPr>
          <p:nvPr>
            <p:ph sz="quarter" idx="18"/>
          </p:nvPr>
        </p:nvSpPr>
        <p:spPr>
          <a:xfrm>
            <a:off x="0" y="2571750"/>
            <a:ext cx="4572000" cy="2571750"/>
          </a:xfrm>
          <a:solidFill>
            <a:schemeClr val="tx1"/>
          </a:solidFill>
        </p:spPr>
        <p:txBody>
          <a:bodyPr lIns="228600" tIns="192024" rIns="228600" bIns="228600"/>
          <a:lstStyle>
            <a:lvl1pPr>
              <a:defRPr sz="1400">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Edit Master text styles</a:t>
            </a:r>
          </a:p>
        </p:txBody>
      </p:sp>
      <p:sp>
        <p:nvSpPr>
          <p:cNvPr id="3" name="Slide Number Placeholder 2"/>
          <p:cNvSpPr>
            <a:spLocks noGrp="1"/>
          </p:cNvSpPr>
          <p:nvPr>
            <p:ph type="sldNum" sz="quarter" idx="10"/>
          </p:nvPr>
        </p:nvSpPr>
        <p:spPr/>
        <p:txBody>
          <a:bodyPr/>
          <a:lstStyle/>
          <a:p>
            <a:fld id="{37C418BF-387B-4E40-AF0D-E00F021A8609}" type="slidenum">
              <a:rPr lang="en-US" smtClean="0"/>
              <a:t>‹#›</a:t>
            </a:fld>
            <a:endParaRPr lang="en-US"/>
          </a:p>
        </p:txBody>
      </p:sp>
      <p:sp>
        <p:nvSpPr>
          <p:cNvPr id="4" name="Footer Placeholder 3"/>
          <p:cNvSpPr>
            <a:spLocks noGrp="1"/>
          </p:cNvSpPr>
          <p:nvPr>
            <p:ph type="ftr" sz="quarter" idx="11"/>
          </p:nvPr>
        </p:nvSpPr>
        <p:spPr/>
        <p:txBody>
          <a:bodyPr/>
          <a:lstStyle/>
          <a:p>
            <a:endParaRPr lang="en-US"/>
          </a:p>
        </p:txBody>
      </p:sp>
      <p:sp>
        <p:nvSpPr>
          <p:cNvPr id="8" name="Content Placeholder 7"/>
          <p:cNvSpPr>
            <a:spLocks noGrp="1"/>
          </p:cNvSpPr>
          <p:nvPr>
            <p:ph sz="quarter" idx="15"/>
          </p:nvPr>
        </p:nvSpPr>
        <p:spPr>
          <a:xfrm>
            <a:off x="6858000" y="0"/>
            <a:ext cx="2286000" cy="2571750"/>
          </a:xfrm>
          <a:solidFill>
            <a:schemeClr val="tx1"/>
          </a:solidFill>
        </p:spPr>
        <p:txBody>
          <a:bodyPr lIns="228600" tIns="192024" rIns="228600" bIns="228600"/>
          <a:lstStyle>
            <a:lvl1pPr>
              <a:defRPr sz="1400">
                <a:solidFill>
                  <a:schemeClr val="bg2"/>
                </a:solidFill>
              </a:defRPr>
            </a:lvl1pPr>
          </a:lstStyle>
          <a:p>
            <a:pPr lvl="0"/>
            <a:r>
              <a:rPr lang="en-US"/>
              <a:t>Edit Master text styles</a:t>
            </a:r>
          </a:p>
        </p:txBody>
      </p:sp>
      <p:sp>
        <p:nvSpPr>
          <p:cNvPr id="10" name="Content Placeholder 9"/>
          <p:cNvSpPr>
            <a:spLocks noGrp="1"/>
          </p:cNvSpPr>
          <p:nvPr>
            <p:ph sz="quarter" idx="16"/>
          </p:nvPr>
        </p:nvSpPr>
        <p:spPr>
          <a:xfrm>
            <a:off x="4572000" y="0"/>
            <a:ext cx="2286000" cy="2571750"/>
          </a:xfrm>
          <a:solidFill>
            <a:schemeClr val="tx2">
              <a:lumMod val="50000"/>
            </a:schemeClr>
          </a:solidFill>
        </p:spPr>
        <p:txBody>
          <a:bodyPr lIns="228600" tIns="192024" rIns="228600" bIns="228600"/>
          <a:lstStyle>
            <a:lvl1pPr>
              <a:defRPr sz="1400">
                <a:solidFill>
                  <a:schemeClr val="bg2"/>
                </a:solidFill>
              </a:defRPr>
            </a:lvl1pPr>
          </a:lstStyle>
          <a:p>
            <a:pPr lvl="0"/>
            <a:r>
              <a:rPr lang="en-US"/>
              <a:t>Edit Master text styles</a:t>
            </a:r>
          </a:p>
        </p:txBody>
      </p:sp>
      <p:sp>
        <p:nvSpPr>
          <p:cNvPr id="6" name="Title 5"/>
          <p:cNvSpPr>
            <a:spLocks noGrp="1"/>
          </p:cNvSpPr>
          <p:nvPr>
            <p:ph type="title"/>
          </p:nvPr>
        </p:nvSpPr>
        <p:spPr>
          <a:xfrm>
            <a:off x="0" y="-1"/>
            <a:ext cx="4571999" cy="2571751"/>
          </a:xfrm>
          <a:solidFill>
            <a:schemeClr val="accent2"/>
          </a:solidFill>
        </p:spPr>
        <p:txBody>
          <a:bodyPr lIns="228600" tIns="201168" rIns="228600" bIns="228600"/>
          <a:lstStyle>
            <a:lvl1pPr>
              <a:defRPr>
                <a:solidFill>
                  <a:schemeClr val="bg2"/>
                </a:solidFill>
              </a:defRPr>
            </a:lvl1pPr>
          </a:lstStyle>
          <a:p>
            <a:r>
              <a:rPr lang="en-US"/>
              <a:t>Click to edit Master title style</a:t>
            </a:r>
            <a:endParaRPr lang="en-US" dirty="0"/>
          </a:p>
        </p:txBody>
      </p:sp>
    </p:spTree>
    <p:extLst>
      <p:ext uri="{BB962C8B-B14F-4D97-AF65-F5344CB8AC3E}">
        <p14:creationId xmlns:p14="http://schemas.microsoft.com/office/powerpoint/2010/main" val="292501139"/>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p:cSld name="boxes (1 large, 4 small)">
    <p:spTree>
      <p:nvGrpSpPr>
        <p:cNvPr id="1" name=""/>
        <p:cNvGrpSpPr/>
        <p:nvPr/>
      </p:nvGrpSpPr>
      <p:grpSpPr>
        <a:xfrm>
          <a:off x="0" y="0"/>
          <a:ext cx="0" cy="0"/>
          <a:chOff x="0" y="0"/>
          <a:chExt cx="0" cy="0"/>
        </a:xfrm>
      </p:grpSpPr>
      <p:sp>
        <p:nvSpPr>
          <p:cNvPr id="8" name="Content Placeholder 7"/>
          <p:cNvSpPr>
            <a:spLocks noGrp="1"/>
          </p:cNvSpPr>
          <p:nvPr>
            <p:ph sz="quarter" idx="15"/>
          </p:nvPr>
        </p:nvSpPr>
        <p:spPr>
          <a:xfrm>
            <a:off x="6857998" y="2571750"/>
            <a:ext cx="2286000" cy="2571750"/>
          </a:xfrm>
          <a:solidFill>
            <a:schemeClr val="accent1"/>
          </a:solidFill>
        </p:spPr>
        <p:txBody>
          <a:bodyPr lIns="228600" tIns="192024" rIns="228600" bIns="228600"/>
          <a:lstStyle>
            <a:lvl1pPr>
              <a:defRPr sz="1400">
                <a:solidFill>
                  <a:schemeClr val="bg2"/>
                </a:solidFill>
              </a:defRPr>
            </a:lvl1pPr>
          </a:lstStyle>
          <a:p>
            <a:pPr lvl="0"/>
            <a:r>
              <a:rPr lang="en-US"/>
              <a:t>Edit Master text styles</a:t>
            </a:r>
          </a:p>
        </p:txBody>
      </p:sp>
      <p:sp>
        <p:nvSpPr>
          <p:cNvPr id="10" name="Content Placeholder 9"/>
          <p:cNvSpPr>
            <a:spLocks noGrp="1"/>
          </p:cNvSpPr>
          <p:nvPr>
            <p:ph sz="quarter" idx="16"/>
          </p:nvPr>
        </p:nvSpPr>
        <p:spPr>
          <a:xfrm>
            <a:off x="2286000" y="2571750"/>
            <a:ext cx="2286000" cy="2571750"/>
          </a:xfrm>
          <a:solidFill>
            <a:schemeClr val="accent3"/>
          </a:solidFill>
        </p:spPr>
        <p:txBody>
          <a:bodyPr lIns="228600" tIns="192024" rIns="228600" bIns="228600"/>
          <a:lstStyle>
            <a:lvl1pPr>
              <a:defRPr sz="1400">
                <a:solidFill>
                  <a:schemeClr val="bg2"/>
                </a:solidFill>
              </a:defRPr>
            </a:lvl1pPr>
          </a:lstStyle>
          <a:p>
            <a:pPr lvl="0"/>
            <a:r>
              <a:rPr lang="en-US"/>
              <a:t>Edit Master text styles</a:t>
            </a:r>
          </a:p>
        </p:txBody>
      </p:sp>
      <p:sp>
        <p:nvSpPr>
          <p:cNvPr id="14" name="Content Placeholder 13"/>
          <p:cNvSpPr>
            <a:spLocks noGrp="1"/>
          </p:cNvSpPr>
          <p:nvPr>
            <p:ph sz="quarter" idx="17"/>
          </p:nvPr>
        </p:nvSpPr>
        <p:spPr>
          <a:xfrm>
            <a:off x="4572002" y="2571750"/>
            <a:ext cx="2285997" cy="2571750"/>
          </a:xfrm>
          <a:solidFill>
            <a:schemeClr val="accent2"/>
          </a:solidFill>
        </p:spPr>
        <p:txBody>
          <a:bodyPr lIns="228600" tIns="192024" rIns="228600" bIns="228600"/>
          <a:lstStyle>
            <a:lvl1pPr>
              <a:defRPr sz="1400">
                <a:solidFill>
                  <a:schemeClr val="bg2"/>
                </a:solidFill>
              </a:defRPr>
            </a:lvl1pPr>
          </a:lstStyle>
          <a:p>
            <a:pPr lvl="0"/>
            <a:r>
              <a:rPr lang="en-US"/>
              <a:t>Edit Master text styles</a:t>
            </a:r>
          </a:p>
        </p:txBody>
      </p:sp>
      <p:sp>
        <p:nvSpPr>
          <p:cNvPr id="5" name="Content Placeholder 4"/>
          <p:cNvSpPr>
            <a:spLocks noGrp="1"/>
          </p:cNvSpPr>
          <p:nvPr>
            <p:ph sz="quarter" idx="18"/>
          </p:nvPr>
        </p:nvSpPr>
        <p:spPr>
          <a:xfrm>
            <a:off x="0" y="2571750"/>
            <a:ext cx="2286000" cy="2571750"/>
          </a:xfrm>
          <a:solidFill>
            <a:schemeClr val="bg1"/>
          </a:solidFill>
        </p:spPr>
        <p:txBody>
          <a:bodyPr lIns="228600" tIns="192024" rIns="228600" bIns="228600"/>
          <a:lstStyle>
            <a:lvl1pPr>
              <a:defRPr sz="1400">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Edit Master text styles</a:t>
            </a:r>
          </a:p>
        </p:txBody>
      </p:sp>
      <p:sp>
        <p:nvSpPr>
          <p:cNvPr id="3" name="Slide Number Placeholder 2"/>
          <p:cNvSpPr>
            <a:spLocks noGrp="1"/>
          </p:cNvSpPr>
          <p:nvPr>
            <p:ph type="sldNum" sz="quarter" idx="10"/>
          </p:nvPr>
        </p:nvSpPr>
        <p:spPr/>
        <p:txBody>
          <a:bodyPr/>
          <a:lstStyle/>
          <a:p>
            <a:fld id="{37C418BF-387B-4E40-AF0D-E00F021A8609}" type="slidenum">
              <a:rPr lang="en-US" smtClean="0"/>
              <a:t>‹#›</a:t>
            </a:fld>
            <a:endParaRPr lang="en-US"/>
          </a:p>
        </p:txBody>
      </p:sp>
      <p:sp>
        <p:nvSpPr>
          <p:cNvPr id="4" name="Footer Placeholder 3"/>
          <p:cNvSpPr>
            <a:spLocks noGrp="1"/>
          </p:cNvSpPr>
          <p:nvPr>
            <p:ph type="ftr" sz="quarter" idx="11"/>
          </p:nvPr>
        </p:nvSpPr>
        <p:spPr/>
        <p:txBody>
          <a:bodyPr/>
          <a:lstStyle/>
          <a:p>
            <a:endParaRPr lang="en-US"/>
          </a:p>
        </p:txBody>
      </p:sp>
      <p:sp>
        <p:nvSpPr>
          <p:cNvPr id="6" name="Title 5"/>
          <p:cNvSpPr>
            <a:spLocks noGrp="1"/>
          </p:cNvSpPr>
          <p:nvPr>
            <p:ph type="title"/>
          </p:nvPr>
        </p:nvSpPr>
        <p:spPr>
          <a:xfrm>
            <a:off x="0" y="-1"/>
            <a:ext cx="9143999" cy="2571751"/>
          </a:xfrm>
          <a:solidFill>
            <a:schemeClr val="tx1"/>
          </a:solidFill>
        </p:spPr>
        <p:txBody>
          <a:bodyPr lIns="228600" tIns="155448" rIns="228600" bIns="228600"/>
          <a:lstStyle>
            <a:lvl1pPr>
              <a:defRPr sz="4800">
                <a:solidFill>
                  <a:schemeClr val="bg2"/>
                </a:solidFill>
              </a:defRPr>
            </a:lvl1pPr>
          </a:lstStyle>
          <a:p>
            <a:r>
              <a:rPr lang="en-US"/>
              <a:t>Click to edit Master title style</a:t>
            </a:r>
            <a:endParaRPr lang="en-US" dirty="0"/>
          </a:p>
        </p:txBody>
      </p:sp>
    </p:spTree>
    <p:extLst>
      <p:ext uri="{BB962C8B-B14F-4D97-AF65-F5344CB8AC3E}">
        <p14:creationId xmlns:p14="http://schemas.microsoft.com/office/powerpoint/2010/main" val="79047723"/>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p:cSld name="title (black box) over image(s)">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37C418BF-387B-4E40-AF0D-E00F021A8609}" type="slidenum">
              <a:rPr lang="en-US" smtClean="0"/>
              <a:t>‹#›</a:t>
            </a:fld>
            <a:endParaRPr lang="en-US"/>
          </a:p>
        </p:txBody>
      </p:sp>
      <p:sp>
        <p:nvSpPr>
          <p:cNvPr id="4" name="Footer Placeholder 3"/>
          <p:cNvSpPr>
            <a:spLocks noGrp="1"/>
          </p:cNvSpPr>
          <p:nvPr>
            <p:ph type="ftr" sz="quarter" idx="11"/>
          </p:nvPr>
        </p:nvSpPr>
        <p:spPr/>
        <p:txBody>
          <a:bodyPr/>
          <a:lstStyle/>
          <a:p>
            <a:endParaRPr lang="en-US"/>
          </a:p>
        </p:txBody>
      </p:sp>
      <p:sp>
        <p:nvSpPr>
          <p:cNvPr id="6" name="Title 5"/>
          <p:cNvSpPr>
            <a:spLocks noGrp="1"/>
          </p:cNvSpPr>
          <p:nvPr>
            <p:ph type="title"/>
          </p:nvPr>
        </p:nvSpPr>
        <p:spPr>
          <a:xfrm>
            <a:off x="0" y="-1"/>
            <a:ext cx="9143999" cy="1290639"/>
          </a:xfrm>
          <a:solidFill>
            <a:schemeClr val="tx1"/>
          </a:solidFill>
        </p:spPr>
        <p:txBody>
          <a:bodyPr lIns="228600" tIns="201168" rIns="228600" bIns="228600"/>
          <a:lstStyle>
            <a:lvl1pPr>
              <a:defRPr sz="2400">
                <a:solidFill>
                  <a:schemeClr val="bg2"/>
                </a:solidFill>
              </a:defRPr>
            </a:lvl1pPr>
          </a:lstStyle>
          <a:p>
            <a:r>
              <a:rPr lang="en-US"/>
              <a:t>Click to edit Master title style</a:t>
            </a:r>
            <a:endParaRPr lang="en-US" dirty="0"/>
          </a:p>
        </p:txBody>
      </p:sp>
    </p:spTree>
    <p:extLst>
      <p:ext uri="{BB962C8B-B14F-4D97-AF65-F5344CB8AC3E}">
        <p14:creationId xmlns:p14="http://schemas.microsoft.com/office/powerpoint/2010/main" val="3645286476"/>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p:cSld name="text (black box) over image(s)">
    <p:spTree>
      <p:nvGrpSpPr>
        <p:cNvPr id="1" name=""/>
        <p:cNvGrpSpPr/>
        <p:nvPr/>
      </p:nvGrpSpPr>
      <p:grpSpPr>
        <a:xfrm>
          <a:off x="0" y="0"/>
          <a:ext cx="0" cy="0"/>
          <a:chOff x="0" y="0"/>
          <a:chExt cx="0" cy="0"/>
        </a:xfrm>
      </p:grpSpPr>
      <p:sp>
        <p:nvSpPr>
          <p:cNvPr id="7" name="Content Placeholder 6"/>
          <p:cNvSpPr>
            <a:spLocks noGrp="1"/>
          </p:cNvSpPr>
          <p:nvPr>
            <p:ph sz="quarter" idx="19"/>
          </p:nvPr>
        </p:nvSpPr>
        <p:spPr>
          <a:xfrm>
            <a:off x="0" y="2857500"/>
            <a:ext cx="2286000" cy="2286000"/>
          </a:xfrm>
          <a:solidFill>
            <a:schemeClr val="tx1"/>
          </a:solidFill>
        </p:spPr>
        <p:txBody>
          <a:bodyPr lIns="228600" tIns="155448" rIns="228600" bIns="228600"/>
          <a:lstStyle>
            <a:lvl1pPr>
              <a:defRPr>
                <a:solidFill>
                  <a:schemeClr val="bg2"/>
                </a:solidFill>
              </a:defRPr>
            </a:lvl1pPr>
            <a:lvl2pPr>
              <a:defRPr sz="1000">
                <a:solidFill>
                  <a:schemeClr val="bg2"/>
                </a:solidFill>
              </a:defRPr>
            </a:lvl2pPr>
            <a:lvl3pPr>
              <a:defRPr sz="1000">
                <a:solidFill>
                  <a:schemeClr val="bg2"/>
                </a:solidFill>
              </a:defRPr>
            </a:lvl3pPr>
            <a:lvl4pPr>
              <a:defRPr sz="1000">
                <a:solidFill>
                  <a:schemeClr val="bg2"/>
                </a:solidFill>
              </a:defRPr>
            </a:lvl4pPr>
            <a:lvl5pPr>
              <a:defRPr sz="1000">
                <a:solidFill>
                  <a:schemeClr val="bg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Slide Number Placeholder 2"/>
          <p:cNvSpPr>
            <a:spLocks noGrp="1"/>
          </p:cNvSpPr>
          <p:nvPr>
            <p:ph type="sldNum" sz="quarter" idx="10"/>
          </p:nvPr>
        </p:nvSpPr>
        <p:spPr/>
        <p:txBody>
          <a:bodyPr/>
          <a:lstStyle/>
          <a:p>
            <a:fld id="{37C418BF-387B-4E40-AF0D-E00F021A8609}" type="slidenum">
              <a:rPr lang="en-US" smtClean="0"/>
              <a:t>‹#›</a:t>
            </a:fld>
            <a:endParaRPr lang="en-US"/>
          </a:p>
        </p:txBody>
      </p:sp>
      <p:sp>
        <p:nvSpPr>
          <p:cNvPr id="4" name="Footer Placeholder 3"/>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63665536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boxes (4 tall)">
    <p:spTree>
      <p:nvGrpSpPr>
        <p:cNvPr id="1" name=""/>
        <p:cNvGrpSpPr/>
        <p:nvPr/>
      </p:nvGrpSpPr>
      <p:grpSpPr>
        <a:xfrm>
          <a:off x="0" y="0"/>
          <a:ext cx="0" cy="0"/>
          <a:chOff x="0" y="0"/>
          <a:chExt cx="0" cy="0"/>
        </a:xfrm>
      </p:grpSpPr>
      <p:sp>
        <p:nvSpPr>
          <p:cNvPr id="7" name="Content Placeholder 6"/>
          <p:cNvSpPr>
            <a:spLocks noGrp="1"/>
          </p:cNvSpPr>
          <p:nvPr>
            <p:ph sz="quarter" idx="19"/>
          </p:nvPr>
        </p:nvSpPr>
        <p:spPr>
          <a:xfrm>
            <a:off x="0" y="-1"/>
            <a:ext cx="2286000" cy="5143500"/>
          </a:xfrm>
          <a:solidFill>
            <a:schemeClr val="tx1"/>
          </a:solidFill>
        </p:spPr>
        <p:txBody>
          <a:bodyPr lIns="228600" tIns="182880" rIns="228600" bIns="228600"/>
          <a:lstStyle>
            <a:lvl1pPr>
              <a:defRPr sz="1600">
                <a:solidFill>
                  <a:schemeClr val="bg2"/>
                </a:solidFill>
              </a:defRPr>
            </a:lvl1pPr>
            <a:lvl2pPr>
              <a:defRPr sz="1100">
                <a:solidFill>
                  <a:schemeClr val="bg2"/>
                </a:solidFill>
              </a:defRPr>
            </a:lvl2pPr>
            <a:lvl3pPr>
              <a:defRPr sz="1100">
                <a:solidFill>
                  <a:schemeClr val="bg2"/>
                </a:solidFill>
              </a:defRPr>
            </a:lvl3pPr>
            <a:lvl4pPr>
              <a:defRPr sz="1100">
                <a:solidFill>
                  <a:schemeClr val="bg2"/>
                </a:solidFill>
              </a:defRPr>
            </a:lvl4pPr>
            <a:lvl5pPr>
              <a:defRPr sz="1100">
                <a:solidFill>
                  <a:schemeClr val="bg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10"/>
          <p:cNvSpPr>
            <a:spLocks noGrp="1"/>
          </p:cNvSpPr>
          <p:nvPr>
            <p:ph sz="quarter" idx="20"/>
          </p:nvPr>
        </p:nvSpPr>
        <p:spPr>
          <a:xfrm>
            <a:off x="2286000" y="0"/>
            <a:ext cx="2286000" cy="5143500"/>
          </a:xfrm>
          <a:solidFill>
            <a:schemeClr val="accent2"/>
          </a:solidFill>
        </p:spPr>
        <p:txBody>
          <a:bodyPr lIns="228600" tIns="192024" rIns="228600" bIns="228600"/>
          <a:lstStyle>
            <a:lvl1pPr>
              <a:defRPr sz="1400">
                <a:solidFill>
                  <a:schemeClr val="bg2"/>
                </a:solidFill>
              </a:defRPr>
            </a:lvl1pPr>
            <a:lvl2pPr>
              <a:defRPr sz="1100">
                <a:solidFill>
                  <a:schemeClr val="bg2"/>
                </a:solidFill>
              </a:defRPr>
            </a:lvl2pPr>
            <a:lvl3pPr>
              <a:defRPr sz="1100">
                <a:solidFill>
                  <a:schemeClr val="bg2"/>
                </a:solidFill>
              </a:defRPr>
            </a:lvl3pPr>
            <a:lvl4pPr>
              <a:defRPr sz="1100">
                <a:solidFill>
                  <a:schemeClr val="bg2"/>
                </a:solidFill>
              </a:defRPr>
            </a:lvl4pPr>
            <a:lvl5pPr>
              <a:defRPr sz="1100">
                <a:solidFill>
                  <a:schemeClr val="bg2"/>
                </a:solidFill>
              </a:defRPr>
            </a:lvl5pPr>
          </a:lstStyle>
          <a:p>
            <a:pPr lvl="0"/>
            <a:r>
              <a:rPr lang="en-US"/>
              <a:t>Edit Master text styles</a:t>
            </a:r>
          </a:p>
        </p:txBody>
      </p:sp>
      <p:sp>
        <p:nvSpPr>
          <p:cNvPr id="15" name="Content Placeholder 14"/>
          <p:cNvSpPr>
            <a:spLocks noGrp="1"/>
          </p:cNvSpPr>
          <p:nvPr>
            <p:ph sz="quarter" idx="21"/>
          </p:nvPr>
        </p:nvSpPr>
        <p:spPr>
          <a:xfrm>
            <a:off x="4572000" y="0"/>
            <a:ext cx="2286000" cy="5143500"/>
          </a:xfrm>
          <a:solidFill>
            <a:schemeClr val="accent3"/>
          </a:solidFill>
        </p:spPr>
        <p:txBody>
          <a:bodyPr lIns="228600" tIns="192024" rIns="228600" bIns="228600"/>
          <a:lstStyle>
            <a:lvl1pPr>
              <a:defRPr sz="1400">
                <a:solidFill>
                  <a:schemeClr val="bg2"/>
                </a:solidFill>
              </a:defRPr>
            </a:lvl1pPr>
            <a:lvl2pPr>
              <a:defRPr sz="1100">
                <a:solidFill>
                  <a:schemeClr val="bg2"/>
                </a:solidFill>
              </a:defRPr>
            </a:lvl2pPr>
            <a:lvl3pPr>
              <a:defRPr sz="1100">
                <a:solidFill>
                  <a:schemeClr val="bg2"/>
                </a:solidFill>
              </a:defRPr>
            </a:lvl3pPr>
            <a:lvl4pPr>
              <a:defRPr sz="1100">
                <a:solidFill>
                  <a:schemeClr val="bg2"/>
                </a:solidFill>
              </a:defRPr>
            </a:lvl4pPr>
            <a:lvl5pPr>
              <a:defRPr sz="1100">
                <a:solidFill>
                  <a:schemeClr val="bg2"/>
                </a:solidFill>
              </a:defRPr>
            </a:lvl5pPr>
          </a:lstStyle>
          <a:p>
            <a:pPr lvl="0"/>
            <a:r>
              <a:rPr lang="en-US"/>
              <a:t>Edit Master text styles</a:t>
            </a:r>
          </a:p>
        </p:txBody>
      </p:sp>
      <p:sp>
        <p:nvSpPr>
          <p:cNvPr id="17" name="Content Placeholder 16"/>
          <p:cNvSpPr>
            <a:spLocks noGrp="1"/>
          </p:cNvSpPr>
          <p:nvPr>
            <p:ph sz="quarter" idx="22"/>
          </p:nvPr>
        </p:nvSpPr>
        <p:spPr>
          <a:xfrm>
            <a:off x="6858000" y="0"/>
            <a:ext cx="2286000" cy="5143500"/>
          </a:xfrm>
          <a:solidFill>
            <a:schemeClr val="tx2">
              <a:lumMod val="75000"/>
            </a:schemeClr>
          </a:solidFill>
        </p:spPr>
        <p:txBody>
          <a:bodyPr lIns="228600" tIns="192024" rIns="228600" bIns="228600"/>
          <a:lstStyle>
            <a:lvl1pPr>
              <a:defRPr sz="1400">
                <a:solidFill>
                  <a:schemeClr val="bg2"/>
                </a:solidFill>
              </a:defRPr>
            </a:lvl1pPr>
            <a:lvl2pPr>
              <a:defRPr sz="1100">
                <a:solidFill>
                  <a:schemeClr val="bg2"/>
                </a:solidFill>
              </a:defRPr>
            </a:lvl2pPr>
            <a:lvl3pPr>
              <a:defRPr sz="1100">
                <a:solidFill>
                  <a:schemeClr val="bg2"/>
                </a:solidFill>
              </a:defRPr>
            </a:lvl3pPr>
            <a:lvl4pPr>
              <a:defRPr sz="1100">
                <a:solidFill>
                  <a:schemeClr val="bg2"/>
                </a:solidFill>
              </a:defRPr>
            </a:lvl4pPr>
            <a:lvl5pPr>
              <a:defRPr sz="1100">
                <a:solidFill>
                  <a:schemeClr val="bg2"/>
                </a:solidFill>
              </a:defRPr>
            </a:lvl5pPr>
          </a:lstStyle>
          <a:p>
            <a:pPr lvl="0"/>
            <a:r>
              <a:rPr lang="en-US"/>
              <a:t>Edit Master text styles</a:t>
            </a:r>
          </a:p>
        </p:txBody>
      </p:sp>
      <p:sp>
        <p:nvSpPr>
          <p:cNvPr id="3" name="Slide Number Placeholder 2"/>
          <p:cNvSpPr>
            <a:spLocks noGrp="1"/>
          </p:cNvSpPr>
          <p:nvPr>
            <p:ph type="sldNum" sz="quarter" idx="10"/>
          </p:nvPr>
        </p:nvSpPr>
        <p:spPr/>
        <p:txBody>
          <a:bodyPr/>
          <a:lstStyle>
            <a:lvl1pPr>
              <a:defRPr>
                <a:solidFill>
                  <a:schemeClr val="bg2"/>
                </a:solidFill>
              </a:defRPr>
            </a:lvl1p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lvl1pPr>
              <a:defRPr>
                <a:solidFill>
                  <a:schemeClr val="bg2"/>
                </a:solidFill>
              </a:defRPr>
            </a:lvl1pPr>
          </a:lstStyle>
          <a:p>
            <a:r>
              <a:rPr lang="de-DE"/>
              <a:t>© 2017 IBM Corporation</a:t>
            </a:r>
            <a:endParaRPr lang="en-US"/>
          </a:p>
        </p:txBody>
      </p:sp>
    </p:spTree>
    <p:extLst>
      <p:ext uri="{BB962C8B-B14F-4D97-AF65-F5344CB8AC3E}">
        <p14:creationId xmlns:p14="http://schemas.microsoft.com/office/powerpoint/2010/main" val="387804165"/>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p:cSld name="boxes (4 tall)">
    <p:spTree>
      <p:nvGrpSpPr>
        <p:cNvPr id="1" name=""/>
        <p:cNvGrpSpPr/>
        <p:nvPr/>
      </p:nvGrpSpPr>
      <p:grpSpPr>
        <a:xfrm>
          <a:off x="0" y="0"/>
          <a:ext cx="0" cy="0"/>
          <a:chOff x="0" y="0"/>
          <a:chExt cx="0" cy="0"/>
        </a:xfrm>
      </p:grpSpPr>
      <p:sp>
        <p:nvSpPr>
          <p:cNvPr id="7" name="Content Placeholder 6"/>
          <p:cNvSpPr>
            <a:spLocks noGrp="1"/>
          </p:cNvSpPr>
          <p:nvPr>
            <p:ph sz="quarter" idx="19"/>
          </p:nvPr>
        </p:nvSpPr>
        <p:spPr>
          <a:xfrm>
            <a:off x="0" y="-1"/>
            <a:ext cx="2286000" cy="5143500"/>
          </a:xfrm>
          <a:solidFill>
            <a:schemeClr val="tx1"/>
          </a:solidFill>
        </p:spPr>
        <p:txBody>
          <a:bodyPr lIns="228600" tIns="182880" rIns="228600" bIns="228600"/>
          <a:lstStyle>
            <a:lvl1pPr>
              <a:defRPr sz="1600">
                <a:solidFill>
                  <a:schemeClr val="bg2"/>
                </a:solidFill>
              </a:defRPr>
            </a:lvl1pPr>
            <a:lvl2pPr>
              <a:defRPr sz="1100">
                <a:solidFill>
                  <a:schemeClr val="bg2"/>
                </a:solidFill>
              </a:defRPr>
            </a:lvl2pPr>
            <a:lvl3pPr>
              <a:defRPr sz="1100">
                <a:solidFill>
                  <a:schemeClr val="bg2"/>
                </a:solidFill>
              </a:defRPr>
            </a:lvl3pPr>
            <a:lvl4pPr>
              <a:defRPr sz="1100">
                <a:solidFill>
                  <a:schemeClr val="bg2"/>
                </a:solidFill>
              </a:defRPr>
            </a:lvl4pPr>
            <a:lvl5pPr>
              <a:defRPr sz="1100">
                <a:solidFill>
                  <a:schemeClr val="bg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10"/>
          <p:cNvSpPr>
            <a:spLocks noGrp="1"/>
          </p:cNvSpPr>
          <p:nvPr>
            <p:ph sz="quarter" idx="20"/>
          </p:nvPr>
        </p:nvSpPr>
        <p:spPr>
          <a:xfrm>
            <a:off x="2286000" y="0"/>
            <a:ext cx="2286000" cy="5143500"/>
          </a:xfrm>
          <a:solidFill>
            <a:schemeClr val="accent2"/>
          </a:solidFill>
        </p:spPr>
        <p:txBody>
          <a:bodyPr lIns="228600" tIns="192024" rIns="228600" bIns="228600"/>
          <a:lstStyle>
            <a:lvl1pPr>
              <a:defRPr sz="1400">
                <a:solidFill>
                  <a:schemeClr val="bg2"/>
                </a:solidFill>
              </a:defRPr>
            </a:lvl1pPr>
            <a:lvl2pPr>
              <a:defRPr sz="1100">
                <a:solidFill>
                  <a:schemeClr val="bg2"/>
                </a:solidFill>
              </a:defRPr>
            </a:lvl2pPr>
            <a:lvl3pPr>
              <a:defRPr sz="1100">
                <a:solidFill>
                  <a:schemeClr val="bg2"/>
                </a:solidFill>
              </a:defRPr>
            </a:lvl3pPr>
            <a:lvl4pPr>
              <a:defRPr sz="1100">
                <a:solidFill>
                  <a:schemeClr val="bg2"/>
                </a:solidFill>
              </a:defRPr>
            </a:lvl4pPr>
            <a:lvl5pPr>
              <a:defRPr sz="1100">
                <a:solidFill>
                  <a:schemeClr val="bg2"/>
                </a:solidFill>
              </a:defRPr>
            </a:lvl5pPr>
          </a:lstStyle>
          <a:p>
            <a:pPr lvl="0"/>
            <a:r>
              <a:rPr lang="en-US"/>
              <a:t>Edit Master text styles</a:t>
            </a:r>
          </a:p>
        </p:txBody>
      </p:sp>
      <p:sp>
        <p:nvSpPr>
          <p:cNvPr id="15" name="Content Placeholder 14"/>
          <p:cNvSpPr>
            <a:spLocks noGrp="1"/>
          </p:cNvSpPr>
          <p:nvPr>
            <p:ph sz="quarter" idx="21"/>
          </p:nvPr>
        </p:nvSpPr>
        <p:spPr>
          <a:xfrm>
            <a:off x="4572000" y="0"/>
            <a:ext cx="2286000" cy="5143500"/>
          </a:xfrm>
          <a:solidFill>
            <a:schemeClr val="accent3"/>
          </a:solidFill>
        </p:spPr>
        <p:txBody>
          <a:bodyPr lIns="228600" tIns="192024" rIns="228600" bIns="228600"/>
          <a:lstStyle>
            <a:lvl1pPr>
              <a:defRPr sz="1400">
                <a:solidFill>
                  <a:schemeClr val="bg2"/>
                </a:solidFill>
              </a:defRPr>
            </a:lvl1pPr>
            <a:lvl2pPr>
              <a:defRPr sz="1100">
                <a:solidFill>
                  <a:schemeClr val="bg2"/>
                </a:solidFill>
              </a:defRPr>
            </a:lvl2pPr>
            <a:lvl3pPr>
              <a:defRPr sz="1100">
                <a:solidFill>
                  <a:schemeClr val="bg2"/>
                </a:solidFill>
              </a:defRPr>
            </a:lvl3pPr>
            <a:lvl4pPr>
              <a:defRPr sz="1100">
                <a:solidFill>
                  <a:schemeClr val="bg2"/>
                </a:solidFill>
              </a:defRPr>
            </a:lvl4pPr>
            <a:lvl5pPr>
              <a:defRPr sz="1100">
                <a:solidFill>
                  <a:schemeClr val="bg2"/>
                </a:solidFill>
              </a:defRPr>
            </a:lvl5pPr>
          </a:lstStyle>
          <a:p>
            <a:pPr lvl="0"/>
            <a:r>
              <a:rPr lang="en-US"/>
              <a:t>Edit Master text styles</a:t>
            </a:r>
          </a:p>
        </p:txBody>
      </p:sp>
      <p:sp>
        <p:nvSpPr>
          <p:cNvPr id="17" name="Content Placeholder 16"/>
          <p:cNvSpPr>
            <a:spLocks noGrp="1"/>
          </p:cNvSpPr>
          <p:nvPr>
            <p:ph sz="quarter" idx="22"/>
          </p:nvPr>
        </p:nvSpPr>
        <p:spPr>
          <a:xfrm>
            <a:off x="6858000" y="0"/>
            <a:ext cx="2286000" cy="5143500"/>
          </a:xfrm>
          <a:solidFill>
            <a:schemeClr val="tx2">
              <a:lumMod val="75000"/>
            </a:schemeClr>
          </a:solidFill>
        </p:spPr>
        <p:txBody>
          <a:bodyPr lIns="228600" tIns="192024" rIns="228600" bIns="228600"/>
          <a:lstStyle>
            <a:lvl1pPr>
              <a:defRPr sz="1400">
                <a:solidFill>
                  <a:schemeClr val="bg2"/>
                </a:solidFill>
              </a:defRPr>
            </a:lvl1pPr>
            <a:lvl2pPr>
              <a:defRPr sz="1100">
                <a:solidFill>
                  <a:schemeClr val="bg2"/>
                </a:solidFill>
              </a:defRPr>
            </a:lvl2pPr>
            <a:lvl3pPr>
              <a:defRPr sz="1100">
                <a:solidFill>
                  <a:schemeClr val="bg2"/>
                </a:solidFill>
              </a:defRPr>
            </a:lvl3pPr>
            <a:lvl4pPr>
              <a:defRPr sz="1100">
                <a:solidFill>
                  <a:schemeClr val="bg2"/>
                </a:solidFill>
              </a:defRPr>
            </a:lvl4pPr>
            <a:lvl5pPr>
              <a:defRPr sz="1100">
                <a:solidFill>
                  <a:schemeClr val="bg2"/>
                </a:solidFill>
              </a:defRPr>
            </a:lvl5pPr>
          </a:lstStyle>
          <a:p>
            <a:pPr lvl="0"/>
            <a:r>
              <a:rPr lang="en-US"/>
              <a:t>Edit Master text styles</a:t>
            </a:r>
          </a:p>
        </p:txBody>
      </p:sp>
      <p:sp>
        <p:nvSpPr>
          <p:cNvPr id="3" name="Slide Number Placeholder 2"/>
          <p:cNvSpPr>
            <a:spLocks noGrp="1"/>
          </p:cNvSpPr>
          <p:nvPr>
            <p:ph type="sldNum" sz="quarter" idx="10"/>
          </p:nvPr>
        </p:nvSpPr>
        <p:spPr/>
        <p:txBody>
          <a:bodyPr/>
          <a:lstStyle/>
          <a:p>
            <a:fld id="{37C418BF-387B-4E40-AF0D-E00F021A8609}" type="slidenum">
              <a:rPr lang="en-US" smtClean="0"/>
              <a:t>‹#›</a:t>
            </a:fld>
            <a:endParaRPr lang="en-US"/>
          </a:p>
        </p:txBody>
      </p:sp>
      <p:sp>
        <p:nvSpPr>
          <p:cNvPr id="4" name="Footer Placeholder 3"/>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699792741"/>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p:cSld name="graph">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895024"/>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7C418BF-387B-4E40-AF0D-E00F021A8609}" type="slidenum">
              <a:rPr lang="en-US" smtClean="0"/>
              <a:t>‹#›</a:t>
            </a:fld>
            <a:endParaRPr lang="en-US"/>
          </a:p>
        </p:txBody>
      </p:sp>
      <p:sp>
        <p:nvSpPr>
          <p:cNvPr id="4" name="Footer Placeholder 3"/>
          <p:cNvSpPr>
            <a:spLocks noGrp="1"/>
          </p:cNvSpPr>
          <p:nvPr>
            <p:ph type="ftr" sz="quarter" idx="11"/>
          </p:nvPr>
        </p:nvSpPr>
        <p:spPr/>
        <p:txBody>
          <a:bodyPr/>
          <a:lstStyle/>
          <a:p>
            <a:endParaRPr lang="en-US"/>
          </a:p>
        </p:txBody>
      </p:sp>
      <p:sp>
        <p:nvSpPr>
          <p:cNvPr id="6" name="Text Placeholder 5"/>
          <p:cNvSpPr>
            <a:spLocks noGrp="1"/>
          </p:cNvSpPr>
          <p:nvPr>
            <p:ph type="body" sz="quarter" idx="12"/>
          </p:nvPr>
        </p:nvSpPr>
        <p:spPr>
          <a:xfrm>
            <a:off x="228600" y="1097281"/>
            <a:ext cx="1828800" cy="3501445"/>
          </a:xfrm>
        </p:spPr>
        <p:txBody>
          <a:bodyPr/>
          <a:lstStyle>
            <a:lvl1pPr>
              <a:defRPr sz="1600"/>
            </a:lvl1pPr>
            <a:lvl2pPr marL="0" indent="0">
              <a:spcBef>
                <a:spcPts val="1100"/>
              </a:spcBef>
              <a:buFontTx/>
              <a:buNone/>
              <a:defRPr sz="1100"/>
            </a:lvl2pPr>
            <a:lvl3pPr>
              <a:defRPr sz="1100"/>
            </a:lvl3pPr>
            <a:lvl4pPr>
              <a:defRPr sz="1100"/>
            </a:lvl4pPr>
            <a:lvl5pPr>
              <a:defRPr sz="1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58161434"/>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p:cSld name="title, text (1/4), content (3/4)">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895024"/>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7C418BF-387B-4E40-AF0D-E00F021A8609}" type="slidenum">
              <a:rPr lang="en-US" smtClean="0"/>
              <a:t>‹#›</a:t>
            </a:fld>
            <a:endParaRPr lang="en-US"/>
          </a:p>
        </p:txBody>
      </p:sp>
      <p:sp>
        <p:nvSpPr>
          <p:cNvPr id="4" name="Footer Placeholder 3"/>
          <p:cNvSpPr>
            <a:spLocks noGrp="1"/>
          </p:cNvSpPr>
          <p:nvPr>
            <p:ph type="ftr" sz="quarter" idx="11"/>
          </p:nvPr>
        </p:nvSpPr>
        <p:spPr/>
        <p:txBody>
          <a:bodyPr/>
          <a:lstStyle/>
          <a:p>
            <a:endParaRPr lang="en-US"/>
          </a:p>
        </p:txBody>
      </p:sp>
      <p:sp>
        <p:nvSpPr>
          <p:cNvPr id="7" name="Text Placeholder 6"/>
          <p:cNvSpPr>
            <a:spLocks noGrp="1"/>
          </p:cNvSpPr>
          <p:nvPr>
            <p:ph type="body" sz="quarter" idx="12"/>
          </p:nvPr>
        </p:nvSpPr>
        <p:spPr>
          <a:xfrm>
            <a:off x="228600" y="1116489"/>
            <a:ext cx="1828800" cy="3454400"/>
          </a:xfrm>
        </p:spPr>
        <p:txBody>
          <a:bodyPr/>
          <a:lstStyle>
            <a:lvl1pPr>
              <a:defRPr sz="1400"/>
            </a:lvl1pPr>
            <a:lvl2pPr>
              <a:defRPr sz="1100"/>
            </a:lvl2pPr>
            <a:lvl3pPr>
              <a:defRPr sz="1100"/>
            </a:lvl3pPr>
            <a:lvl4pPr>
              <a:defRPr sz="1100"/>
            </a:lvl4pPr>
            <a:lvl5pPr>
              <a:defRPr sz="1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8"/>
          <p:cNvSpPr>
            <a:spLocks noGrp="1"/>
          </p:cNvSpPr>
          <p:nvPr>
            <p:ph sz="quarter" idx="13"/>
          </p:nvPr>
        </p:nvSpPr>
        <p:spPr>
          <a:xfrm>
            <a:off x="2514600" y="666751"/>
            <a:ext cx="6400800" cy="38242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60069828"/>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p:cSld name="title, text (1/4), blank (3/4)">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895024"/>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7C418BF-387B-4E40-AF0D-E00F021A8609}" type="slidenum">
              <a:rPr lang="en-US" smtClean="0"/>
              <a:t>‹#›</a:t>
            </a:fld>
            <a:endParaRPr lang="en-US"/>
          </a:p>
        </p:txBody>
      </p:sp>
      <p:sp>
        <p:nvSpPr>
          <p:cNvPr id="4" name="Footer Placeholder 3"/>
          <p:cNvSpPr>
            <a:spLocks noGrp="1"/>
          </p:cNvSpPr>
          <p:nvPr>
            <p:ph type="ftr" sz="quarter" idx="11"/>
          </p:nvPr>
        </p:nvSpPr>
        <p:spPr/>
        <p:txBody>
          <a:bodyPr/>
          <a:lstStyle/>
          <a:p>
            <a:endParaRPr lang="en-US"/>
          </a:p>
        </p:txBody>
      </p:sp>
      <p:sp>
        <p:nvSpPr>
          <p:cNvPr id="7" name="Text Placeholder 6"/>
          <p:cNvSpPr>
            <a:spLocks noGrp="1"/>
          </p:cNvSpPr>
          <p:nvPr>
            <p:ph type="body" sz="quarter" idx="12"/>
          </p:nvPr>
        </p:nvSpPr>
        <p:spPr>
          <a:xfrm>
            <a:off x="228600" y="1116489"/>
            <a:ext cx="1828800" cy="3454400"/>
          </a:xfrm>
        </p:spPr>
        <p:txBody>
          <a:bodyPr/>
          <a:lstStyle>
            <a:lvl1pPr>
              <a:defRPr sz="1400"/>
            </a:lvl1pPr>
            <a:lvl2pPr>
              <a:defRPr sz="1100"/>
            </a:lvl2pPr>
            <a:lvl3pPr>
              <a:defRPr sz="1100"/>
            </a:lvl3pPr>
            <a:lvl4pPr>
              <a:defRPr sz="1100"/>
            </a:lvl4pPr>
            <a:lvl5pPr>
              <a:defRPr sz="1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85951356"/>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p:cSld name="case study: title, text (2/4), content (2/4)">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895024"/>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7C418BF-387B-4E40-AF0D-E00F021A8609}" type="slidenum">
              <a:rPr lang="en-US" smtClean="0"/>
              <a:t>‹#›</a:t>
            </a:fld>
            <a:endParaRPr lang="en-US"/>
          </a:p>
        </p:txBody>
      </p:sp>
      <p:sp>
        <p:nvSpPr>
          <p:cNvPr id="4" name="Footer Placeholder 3"/>
          <p:cNvSpPr>
            <a:spLocks noGrp="1"/>
          </p:cNvSpPr>
          <p:nvPr>
            <p:ph type="ftr" sz="quarter" idx="11"/>
          </p:nvPr>
        </p:nvSpPr>
        <p:spPr/>
        <p:txBody>
          <a:bodyPr/>
          <a:lstStyle/>
          <a:p>
            <a:endParaRPr lang="en-US"/>
          </a:p>
        </p:txBody>
      </p:sp>
      <p:sp>
        <p:nvSpPr>
          <p:cNvPr id="7" name="Text Placeholder 6"/>
          <p:cNvSpPr>
            <a:spLocks noGrp="1"/>
          </p:cNvSpPr>
          <p:nvPr>
            <p:ph type="body" sz="quarter" idx="12"/>
          </p:nvPr>
        </p:nvSpPr>
        <p:spPr>
          <a:xfrm>
            <a:off x="228600" y="1097280"/>
            <a:ext cx="1828800" cy="3502152"/>
          </a:xfrm>
        </p:spPr>
        <p:txBody>
          <a:bodyPr/>
          <a:lstStyle>
            <a:lvl1pPr>
              <a:defRPr sz="1600"/>
            </a:lvl1pPr>
            <a:lvl2pPr>
              <a:defRPr sz="1100"/>
            </a:lvl2pPr>
            <a:lvl3pPr>
              <a:defRPr sz="1100"/>
            </a:lvl3pPr>
            <a:lvl4pPr>
              <a:defRPr sz="1100"/>
            </a:lvl4pPr>
            <a:lvl5pPr>
              <a:defRPr sz="1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5"/>
          <p:cNvSpPr>
            <a:spLocks noGrp="1"/>
          </p:cNvSpPr>
          <p:nvPr>
            <p:ph type="body" sz="quarter" idx="13"/>
          </p:nvPr>
        </p:nvSpPr>
        <p:spPr>
          <a:xfrm>
            <a:off x="2514600" y="1124712"/>
            <a:ext cx="1828800" cy="3456432"/>
          </a:xfrm>
        </p:spPr>
        <p:txBody>
          <a:bodyPr/>
          <a:lstStyle>
            <a:lvl1pPr>
              <a:defRPr sz="1400"/>
            </a:lvl1pPr>
            <a:lvl2pPr marL="0" indent="0">
              <a:buNone/>
              <a:defRPr sz="1000"/>
            </a:lvl2pPr>
            <a:lvl3pPr>
              <a:defRPr sz="1000"/>
            </a:lvl3pPr>
            <a:lvl4pPr>
              <a:defRPr sz="1000"/>
            </a:lvl4pPr>
            <a:lvl5pPr>
              <a:defRPr sz="10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Picture Placeholder 11"/>
          <p:cNvSpPr>
            <a:spLocks noGrp="1"/>
          </p:cNvSpPr>
          <p:nvPr>
            <p:ph type="pic" sz="quarter" idx="14"/>
          </p:nvPr>
        </p:nvSpPr>
        <p:spPr>
          <a:xfrm>
            <a:off x="4572000" y="0"/>
            <a:ext cx="4572000" cy="5143500"/>
          </a:xfrm>
        </p:spPr>
        <p:txBody>
          <a:bodyPr/>
          <a:lstStyle/>
          <a:p>
            <a:r>
              <a:rPr lang="en-US"/>
              <a:t>Click icon to add picture</a:t>
            </a:r>
          </a:p>
        </p:txBody>
      </p:sp>
    </p:spTree>
    <p:extLst>
      <p:ext uri="{BB962C8B-B14F-4D97-AF65-F5344CB8AC3E}">
        <p14:creationId xmlns:p14="http://schemas.microsoft.com/office/powerpoint/2010/main" val="72017988"/>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p:cSld name="case study 2: title, text (2/4), quote (2/4)">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895024"/>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7C418BF-387B-4E40-AF0D-E00F021A8609}" type="slidenum">
              <a:rPr lang="en-US" smtClean="0"/>
              <a:t>‹#›</a:t>
            </a:fld>
            <a:endParaRPr lang="en-US"/>
          </a:p>
        </p:txBody>
      </p:sp>
      <p:sp>
        <p:nvSpPr>
          <p:cNvPr id="4" name="Footer Placeholder 3"/>
          <p:cNvSpPr>
            <a:spLocks noGrp="1"/>
          </p:cNvSpPr>
          <p:nvPr>
            <p:ph type="ftr" sz="quarter" idx="11"/>
          </p:nvPr>
        </p:nvSpPr>
        <p:spPr/>
        <p:txBody>
          <a:bodyPr/>
          <a:lstStyle/>
          <a:p>
            <a:endParaRPr lang="en-US"/>
          </a:p>
        </p:txBody>
      </p:sp>
      <p:sp>
        <p:nvSpPr>
          <p:cNvPr id="7" name="Text Placeholder 6"/>
          <p:cNvSpPr>
            <a:spLocks noGrp="1"/>
          </p:cNvSpPr>
          <p:nvPr>
            <p:ph type="body" sz="quarter" idx="12"/>
          </p:nvPr>
        </p:nvSpPr>
        <p:spPr>
          <a:xfrm>
            <a:off x="228600" y="1097280"/>
            <a:ext cx="1828800" cy="3502152"/>
          </a:xfrm>
        </p:spPr>
        <p:txBody>
          <a:bodyPr/>
          <a:lstStyle>
            <a:lvl1pPr>
              <a:defRPr sz="1600"/>
            </a:lvl1pPr>
            <a:lvl2pPr>
              <a:defRPr sz="1100"/>
            </a:lvl2pPr>
            <a:lvl3pPr>
              <a:defRPr sz="1100"/>
            </a:lvl3pPr>
            <a:lvl4pPr>
              <a:defRPr sz="1100"/>
            </a:lvl4pPr>
            <a:lvl5pPr>
              <a:defRPr sz="1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5"/>
          <p:cNvSpPr>
            <a:spLocks noGrp="1"/>
          </p:cNvSpPr>
          <p:nvPr>
            <p:ph type="body" sz="quarter" idx="13"/>
          </p:nvPr>
        </p:nvSpPr>
        <p:spPr>
          <a:xfrm>
            <a:off x="2514600" y="1124712"/>
            <a:ext cx="1828800" cy="3456432"/>
          </a:xfrm>
        </p:spPr>
        <p:txBody>
          <a:bodyPr/>
          <a:lstStyle>
            <a:lvl1pPr>
              <a:defRPr sz="1400"/>
            </a:lvl1pPr>
            <a:lvl2pPr marL="0" indent="0">
              <a:buNone/>
              <a:defRPr sz="1000"/>
            </a:lvl2pPr>
            <a:lvl3pPr>
              <a:defRPr sz="1000"/>
            </a:lvl3pPr>
            <a:lvl4pPr>
              <a:defRPr sz="1000"/>
            </a:lvl4pPr>
            <a:lvl5pPr>
              <a:defRPr sz="10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8"/>
          <p:cNvSpPr>
            <a:spLocks noGrp="1"/>
          </p:cNvSpPr>
          <p:nvPr>
            <p:ph type="body" sz="quarter" idx="14"/>
          </p:nvPr>
        </p:nvSpPr>
        <p:spPr>
          <a:xfrm>
            <a:off x="4700392" y="1090961"/>
            <a:ext cx="4215008" cy="3456432"/>
          </a:xfrm>
        </p:spPr>
        <p:txBody>
          <a:bodyPr/>
          <a:lstStyle>
            <a:lvl1pPr marL="117472" indent="-117472">
              <a:tabLst/>
              <a:defRPr sz="2400"/>
            </a:lvl1pPr>
            <a:lvl2pPr marL="0" indent="0">
              <a:buNone/>
              <a:defRPr sz="1100"/>
            </a:lvl2pPr>
            <a:lvl3pPr>
              <a:defRPr sz="1100"/>
            </a:lvl3pPr>
            <a:lvl4pPr>
              <a:defRPr sz="1100"/>
            </a:lvl4pPr>
            <a:lvl5pPr>
              <a:defRPr sz="1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52344583"/>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p:cSld name="tabl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37C418BF-387B-4E40-AF0D-E00F021A8609}" type="slidenum">
              <a:rPr lang="en-US" smtClean="0"/>
              <a:t>‹#›</a:t>
            </a:fld>
            <a:endParaRPr lang="en-US"/>
          </a:p>
        </p:txBody>
      </p:sp>
      <p:sp>
        <p:nvSpPr>
          <p:cNvPr id="4" name="Footer Placeholder 3"/>
          <p:cNvSpPr>
            <a:spLocks noGrp="1"/>
          </p:cNvSpPr>
          <p:nvPr>
            <p:ph type="ftr" sz="quarter" idx="11"/>
          </p:nvPr>
        </p:nvSpPr>
        <p:spPr/>
        <p:txBody>
          <a:bodyPr/>
          <a:lstStyle/>
          <a:p>
            <a:endParaRPr lang="en-US"/>
          </a:p>
        </p:txBody>
      </p:sp>
      <p:sp>
        <p:nvSpPr>
          <p:cNvPr id="6" name="Text Placeholder 5"/>
          <p:cNvSpPr>
            <a:spLocks noGrp="1"/>
          </p:cNvSpPr>
          <p:nvPr>
            <p:ph type="body" sz="quarter" idx="12"/>
          </p:nvPr>
        </p:nvSpPr>
        <p:spPr>
          <a:xfrm>
            <a:off x="228600" y="192025"/>
            <a:ext cx="1828800" cy="4408995"/>
          </a:xfrm>
        </p:spPr>
        <p:txBody>
          <a:bodyPr/>
          <a:lstStyle>
            <a:lvl1pPr>
              <a:defRPr sz="1600"/>
            </a:lvl1pPr>
            <a:lvl2pPr marL="0" indent="0">
              <a:spcBef>
                <a:spcPts val="1100"/>
              </a:spcBef>
              <a:buFontTx/>
              <a:buNone/>
              <a:defRPr sz="1100"/>
            </a:lvl2pPr>
            <a:lvl3pPr>
              <a:defRPr sz="1100"/>
            </a:lvl3pPr>
            <a:lvl4pPr>
              <a:defRPr sz="1100"/>
            </a:lvl4pPr>
            <a:lvl5pPr>
              <a:defRPr sz="1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able Placeholder 6"/>
          <p:cNvSpPr>
            <a:spLocks noGrp="1"/>
          </p:cNvSpPr>
          <p:nvPr>
            <p:ph type="tbl" sz="quarter" idx="13"/>
          </p:nvPr>
        </p:nvSpPr>
        <p:spPr>
          <a:xfrm>
            <a:off x="2514600" y="225426"/>
            <a:ext cx="6400800" cy="4597400"/>
          </a:xfrm>
        </p:spPr>
        <p:txBody>
          <a:bodyPr/>
          <a:lstStyle/>
          <a:p>
            <a:r>
              <a:rPr lang="en-US"/>
              <a:t>Click icon to add table</a:t>
            </a:r>
          </a:p>
        </p:txBody>
      </p:sp>
    </p:spTree>
    <p:extLst>
      <p:ext uri="{BB962C8B-B14F-4D97-AF65-F5344CB8AC3E}">
        <p14:creationId xmlns:p14="http://schemas.microsoft.com/office/powerpoint/2010/main" val="22814498"/>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p:cSld name="blank (with footer)">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37C418BF-387B-4E40-AF0D-E00F021A8609}" type="slidenum">
              <a:rPr lang="en-US" smtClean="0"/>
              <a:t>‹#›</a:t>
            </a:fld>
            <a:endParaRPr lang="en-US"/>
          </a:p>
        </p:txBody>
      </p:sp>
      <p:sp>
        <p:nvSpPr>
          <p:cNvPr id="4" name="Footer Placeholder 3"/>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164350216"/>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p:cSld name="blank (no foo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0886449"/>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p:cSld name="Thank you">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855726"/>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7C418BF-387B-4E40-AF0D-E00F021A8609}" type="slidenum">
              <a:rPr lang="en-US" smtClean="0"/>
              <a:t>‹#›</a:t>
            </a:fld>
            <a:endParaRPr lang="en-US"/>
          </a:p>
        </p:txBody>
      </p:sp>
      <p:sp>
        <p:nvSpPr>
          <p:cNvPr id="4" name="Footer Placeholder 3"/>
          <p:cNvSpPr>
            <a:spLocks noGrp="1"/>
          </p:cNvSpPr>
          <p:nvPr>
            <p:ph type="ftr" sz="quarter" idx="11"/>
          </p:nvPr>
        </p:nvSpPr>
        <p:spPr/>
        <p:txBody>
          <a:bodyPr/>
          <a:lstStyle/>
          <a:p>
            <a:endParaRPr lang="en-US"/>
          </a:p>
        </p:txBody>
      </p:sp>
      <p:sp>
        <p:nvSpPr>
          <p:cNvPr id="6" name="Text Placeholder 5"/>
          <p:cNvSpPr>
            <a:spLocks noGrp="1"/>
          </p:cNvSpPr>
          <p:nvPr>
            <p:ph type="body" sz="quarter" idx="12"/>
          </p:nvPr>
        </p:nvSpPr>
        <p:spPr>
          <a:xfrm>
            <a:off x="228600" y="1143000"/>
            <a:ext cx="4114800" cy="3584448"/>
          </a:xfrm>
        </p:spPr>
        <p:txBody>
          <a:bodyPr/>
          <a:lstStyle>
            <a:lvl1pPr marL="0" indent="0">
              <a:spcBef>
                <a:spcPts val="0"/>
              </a:spcBef>
              <a:tabLst>
                <a:tab pos="3940076" algn="dec"/>
              </a:tabLst>
              <a:defRPr sz="1100"/>
            </a:lvl1pPr>
            <a:lvl2pPr marL="173034" indent="-173034">
              <a:spcBef>
                <a:spcPts val="0"/>
              </a:spcBef>
              <a:tabLst/>
              <a:defRPr/>
            </a:lvl2pPr>
            <a:lvl3pPr>
              <a:spcBef>
                <a:spcPts val="0"/>
              </a:spcBef>
              <a:defRPr/>
            </a:lvl3pPr>
            <a:lvl4pPr>
              <a:spcBef>
                <a:spcPts val="0"/>
              </a:spcBef>
              <a:defRPr/>
            </a:lvl4pPr>
            <a:lvl5pPr>
              <a:spcBef>
                <a:spcPts val="0"/>
              </a:spcBef>
              <a:defRPr/>
            </a:lvl5pPr>
          </a:lstStyle>
          <a:p>
            <a:pPr marL="0" marR="0" lvl="0" indent="0" algn="l" defTabSz="457189" rtl="0" eaLnBrk="1" fontAlgn="auto" latinLnBrk="0" hangingPunct="1">
              <a:lnSpc>
                <a:spcPct val="100000"/>
              </a:lnSpc>
              <a:spcBef>
                <a:spcPts val="0"/>
              </a:spcBef>
              <a:spcAft>
                <a:spcPts val="0"/>
              </a:spcAft>
              <a:buClrTx/>
              <a:buSzTx/>
              <a:buFont typeface="Arial"/>
              <a:buNone/>
              <a:tabLst>
                <a:tab pos="4023260" algn="r"/>
              </a:tabLst>
              <a:defRPr/>
            </a:pPr>
            <a:r>
              <a:rPr lang="en-US"/>
              <a:t>Edit Master text styles</a:t>
            </a:r>
          </a:p>
        </p:txBody>
      </p:sp>
    </p:spTree>
    <p:extLst>
      <p:ext uri="{BB962C8B-B14F-4D97-AF65-F5344CB8AC3E}">
        <p14:creationId xmlns:p14="http://schemas.microsoft.com/office/powerpoint/2010/main" val="127690781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graph">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895024"/>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 2017 IBM Corporation</a:t>
            </a:r>
            <a:endParaRPr lang="en-US"/>
          </a:p>
        </p:txBody>
      </p:sp>
      <p:sp>
        <p:nvSpPr>
          <p:cNvPr id="6" name="Text Placeholder 5"/>
          <p:cNvSpPr>
            <a:spLocks noGrp="1"/>
          </p:cNvSpPr>
          <p:nvPr>
            <p:ph type="body" sz="quarter" idx="12"/>
          </p:nvPr>
        </p:nvSpPr>
        <p:spPr>
          <a:xfrm>
            <a:off x="228600" y="1097280"/>
            <a:ext cx="1828800" cy="3501445"/>
          </a:xfrm>
        </p:spPr>
        <p:txBody>
          <a:bodyPr/>
          <a:lstStyle>
            <a:lvl1pPr>
              <a:defRPr sz="1600"/>
            </a:lvl1pPr>
            <a:lvl2pPr marL="0" indent="0">
              <a:spcBef>
                <a:spcPts val="1100"/>
              </a:spcBef>
              <a:buFontTx/>
              <a:buNone/>
              <a:defRPr sz="1100"/>
            </a:lvl2pPr>
            <a:lvl3pPr>
              <a:defRPr sz="1100"/>
            </a:lvl3pPr>
            <a:lvl4pPr>
              <a:defRPr sz="1100"/>
            </a:lvl4pPr>
            <a:lvl5pPr>
              <a:defRPr sz="1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1732510"/>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p:cSld name="ibm sign-off">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37C418BF-387B-4E40-AF0D-E00F021A8609}" type="slidenum">
              <a:rPr lang="en-US" smtClean="0"/>
              <a:t>‹#›</a:t>
            </a:fld>
            <a:endParaRPr lang="en-US"/>
          </a:p>
        </p:txBody>
      </p:sp>
      <p:sp>
        <p:nvSpPr>
          <p:cNvPr id="4" name="Footer Placeholder 3"/>
          <p:cNvSpPr>
            <a:spLocks noGrp="1"/>
          </p:cNvSpPr>
          <p:nvPr>
            <p:ph type="ftr" sz="quarter" idx="11"/>
          </p:nvPr>
        </p:nvSpPr>
        <p:spPr/>
        <p:txBody>
          <a:bodyPr/>
          <a:lstStyle/>
          <a:p>
            <a:endParaRPr lang="en-US"/>
          </a:p>
        </p:txBody>
      </p:sp>
      <p:pic>
        <p:nvPicPr>
          <p:cNvPr id="6" name="Pictur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925953" y="2186151"/>
            <a:ext cx="1292094" cy="526097"/>
          </a:xfrm>
          <a:prstGeom prst="rect">
            <a:avLst/>
          </a:prstGeom>
        </p:spPr>
      </p:pic>
    </p:spTree>
    <p:extLst>
      <p:ext uri="{BB962C8B-B14F-4D97-AF65-F5344CB8AC3E}">
        <p14:creationId xmlns:p14="http://schemas.microsoft.com/office/powerpoint/2010/main" val="1743539552"/>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7A3755-4DA0-46AA-ADEB-FA100D0180D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3B6F2D8-1B03-4B58-A07E-03E7C5CEC1F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98BEB6-3790-4BF2-A15F-967D324DAF67}"/>
              </a:ext>
            </a:extLst>
          </p:cNvPr>
          <p:cNvSpPr>
            <a:spLocks noGrp="1"/>
          </p:cNvSpPr>
          <p:nvPr>
            <p:ph type="dt" sz="half" idx="10"/>
          </p:nvPr>
        </p:nvSpPr>
        <p:spPr/>
        <p:txBody>
          <a:bodyPr/>
          <a:lstStyle/>
          <a:p>
            <a:fld id="{3B41E145-6EAF-425E-8A0D-FCC09278F290}" type="datetimeFigureOut">
              <a:rPr lang="en-US" smtClean="0"/>
              <a:t>2/8/18</a:t>
            </a:fld>
            <a:endParaRPr lang="en-US"/>
          </a:p>
        </p:txBody>
      </p:sp>
      <p:sp>
        <p:nvSpPr>
          <p:cNvPr id="5" name="Footer Placeholder 4">
            <a:extLst>
              <a:ext uri="{FF2B5EF4-FFF2-40B4-BE49-F238E27FC236}">
                <a16:creationId xmlns:a16="http://schemas.microsoft.com/office/drawing/2014/main" id="{7CE30D5C-F2FC-40BB-8E81-DBB7A5CEA0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DB2B82-5857-4C31-A005-C11DAFDB11BC}"/>
              </a:ext>
            </a:extLst>
          </p:cNvPr>
          <p:cNvSpPr>
            <a:spLocks noGrp="1"/>
          </p:cNvSpPr>
          <p:nvPr>
            <p:ph type="sldNum" sz="quarter" idx="12"/>
          </p:nvPr>
        </p:nvSpPr>
        <p:spPr/>
        <p:txBody>
          <a:bodyPr/>
          <a:lstStyle/>
          <a:p>
            <a:fld id="{37C418BF-387B-4E40-AF0D-E00F021A8609}" type="slidenum">
              <a:rPr lang="en-US" smtClean="0"/>
              <a:t>‹#›</a:t>
            </a:fld>
            <a:endParaRPr lang="en-US"/>
          </a:p>
        </p:txBody>
      </p:sp>
    </p:spTree>
    <p:extLst>
      <p:ext uri="{BB962C8B-B14F-4D97-AF65-F5344CB8AC3E}">
        <p14:creationId xmlns:p14="http://schemas.microsoft.com/office/powerpoint/2010/main" val="3083720346"/>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32795" y="388471"/>
            <a:ext cx="8468887" cy="290186"/>
          </a:xfrm>
          <a:ln>
            <a:noFill/>
          </a:ln>
        </p:spPr>
        <p:txBody>
          <a:bodyPr/>
          <a:lstStyle>
            <a:lvl1pPr>
              <a:defRPr sz="1800" b="1">
                <a:solidFill>
                  <a:schemeClr val="accent4">
                    <a:lumMod val="90000"/>
                    <a:lumOff val="10000"/>
                  </a:schemeClr>
                </a:solidFill>
                <a:latin typeface="+mj-lt"/>
              </a:defRPr>
            </a:lvl1pPr>
          </a:lstStyle>
          <a:p>
            <a:r>
              <a:rPr lang="en-US" dirty="0"/>
              <a:t>Click to edit Master title style</a:t>
            </a:r>
          </a:p>
        </p:txBody>
      </p:sp>
      <p:sp>
        <p:nvSpPr>
          <p:cNvPr id="3" name="Content Placeholder 2"/>
          <p:cNvSpPr>
            <a:spLocks noGrp="1"/>
          </p:cNvSpPr>
          <p:nvPr>
            <p:ph idx="1"/>
          </p:nvPr>
        </p:nvSpPr>
        <p:spPr>
          <a:xfrm>
            <a:off x="332796" y="789367"/>
            <a:ext cx="8468887" cy="4108214"/>
          </a:xfrm>
          <a:prstGeom prst="rect">
            <a:avLst/>
          </a:prstGeom>
        </p:spPr>
        <p:txBody>
          <a:bodyPr/>
          <a:lstStyle>
            <a:lvl1pPr marL="226589" indent="-226589">
              <a:lnSpc>
                <a:spcPct val="90000"/>
              </a:lnSpc>
              <a:spcBef>
                <a:spcPts val="400"/>
              </a:spcBef>
              <a:spcAft>
                <a:spcPts val="100"/>
              </a:spcAft>
              <a:buClr>
                <a:schemeClr val="accent4">
                  <a:lumMod val="90000"/>
                  <a:lumOff val="10000"/>
                </a:schemeClr>
              </a:buClr>
              <a:buFont typeface="Arial" charset="0"/>
              <a:buChar char="•"/>
              <a:defRPr sz="1500" b="1">
                <a:solidFill>
                  <a:schemeClr val="accent4">
                    <a:lumMod val="90000"/>
                    <a:lumOff val="10000"/>
                  </a:schemeClr>
                </a:solidFill>
              </a:defRPr>
            </a:lvl1pPr>
            <a:lvl2pPr>
              <a:lnSpc>
                <a:spcPct val="90000"/>
              </a:lnSpc>
              <a:spcBef>
                <a:spcPts val="400"/>
              </a:spcBef>
              <a:spcAft>
                <a:spcPts val="100"/>
              </a:spcAft>
              <a:defRPr sz="1350">
                <a:solidFill>
                  <a:schemeClr val="bg2">
                    <a:lumMod val="75000"/>
                  </a:schemeClr>
                </a:solidFill>
              </a:defRPr>
            </a:lvl2pPr>
            <a:lvl3pPr marL="1199450" indent="-285583">
              <a:lnSpc>
                <a:spcPct val="90000"/>
              </a:lnSpc>
              <a:spcBef>
                <a:spcPts val="400"/>
              </a:spcBef>
              <a:spcAft>
                <a:spcPts val="100"/>
              </a:spcAft>
              <a:buFont typeface="Wingdings" charset="2"/>
              <a:buChar char="§"/>
              <a:defRPr sz="1200">
                <a:solidFill>
                  <a:schemeClr val="bg2">
                    <a:lumMod val="75000"/>
                  </a:schemeClr>
                </a:solidFill>
              </a:defRPr>
            </a:lvl3pPr>
            <a:lvl4pPr>
              <a:lnSpc>
                <a:spcPct val="90000"/>
              </a:lnSpc>
              <a:spcBef>
                <a:spcPts val="400"/>
              </a:spcBef>
              <a:spcAft>
                <a:spcPts val="100"/>
              </a:spcAft>
              <a:defRPr sz="1200">
                <a:solidFill>
                  <a:schemeClr val="bg2">
                    <a:lumMod val="75000"/>
                  </a:schemeClr>
                </a:solidFill>
              </a:defRPr>
            </a:lvl4pPr>
            <a:lvl5pPr>
              <a:lnSpc>
                <a:spcPct val="90000"/>
              </a:lnSpc>
              <a:spcBef>
                <a:spcPts val="400"/>
              </a:spcBef>
              <a:spcAft>
                <a:spcPts val="100"/>
              </a:spcAft>
              <a:defRPr sz="1200">
                <a:solidFill>
                  <a:schemeClr val="bg2">
                    <a:lumMod val="7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6"/>
          <p:cNvSpPr>
            <a:spLocks noGrp="1" noChangeArrowheads="1"/>
          </p:cNvSpPr>
          <p:nvPr>
            <p:ph type="sldNum" sz="quarter" idx="10"/>
          </p:nvPr>
        </p:nvSpPr>
        <p:spPr>
          <a:xfrm>
            <a:off x="72473" y="4969222"/>
            <a:ext cx="724749" cy="174278"/>
          </a:xfrm>
          <a:prstGeom prst="rect">
            <a:avLst/>
          </a:prstGeom>
        </p:spPr>
        <p:txBody>
          <a:bodyPr/>
          <a:lstStyle>
            <a:lvl1pPr defTabSz="207827" eaLnBrk="1" hangingPunct="1">
              <a:defRPr smtClean="0">
                <a:solidFill>
                  <a:srgbClr val="00558C"/>
                </a:solidFill>
                <a:latin typeface="Calibri" charset="0"/>
              </a:defRPr>
            </a:lvl1pPr>
          </a:lstStyle>
          <a:p>
            <a:pPr>
              <a:defRPr/>
            </a:pPr>
            <a:fld id="{C541A812-539A-A745-9B9C-B5B0954EB052}" type="slidenum">
              <a:rPr lang="en-US" altLang="en-US" smtClean="0"/>
              <a:pPr>
                <a:defRPr/>
              </a:pPr>
              <a:t>‹#›</a:t>
            </a:fld>
            <a:endParaRPr lang="en-US" altLang="en-US" dirty="0"/>
          </a:p>
        </p:txBody>
      </p:sp>
    </p:spTree>
    <p:extLst>
      <p:ext uri="{BB962C8B-B14F-4D97-AF65-F5344CB8AC3E}">
        <p14:creationId xmlns:p14="http://schemas.microsoft.com/office/powerpoint/2010/main" val="3734530638"/>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obj" preserve="1">
  <p:cSld name="Title plus contnet IBM &amp; BP only">
    <p:spTree>
      <p:nvGrpSpPr>
        <p:cNvPr id="1" name=""/>
        <p:cNvGrpSpPr/>
        <p:nvPr/>
      </p:nvGrpSpPr>
      <p:grpSpPr>
        <a:xfrm>
          <a:off x="0" y="0"/>
          <a:ext cx="0" cy="0"/>
          <a:chOff x="0" y="0"/>
          <a:chExt cx="0" cy="0"/>
        </a:xfrm>
      </p:grpSpPr>
      <p:sp>
        <p:nvSpPr>
          <p:cNvPr id="2" name="Title 1"/>
          <p:cNvSpPr>
            <a:spLocks noGrp="1"/>
          </p:cNvSpPr>
          <p:nvPr>
            <p:ph type="title"/>
          </p:nvPr>
        </p:nvSpPr>
        <p:spPr>
          <a:xfrm>
            <a:off x="332795" y="388471"/>
            <a:ext cx="8468887" cy="290186"/>
          </a:xfrm>
          <a:ln>
            <a:noFill/>
          </a:ln>
        </p:spPr>
        <p:txBody>
          <a:bodyPr/>
          <a:lstStyle>
            <a:lvl1pPr>
              <a:defRPr sz="1800" b="1">
                <a:solidFill>
                  <a:schemeClr val="accent4">
                    <a:lumMod val="90000"/>
                    <a:lumOff val="10000"/>
                  </a:schemeClr>
                </a:solidFill>
                <a:latin typeface="+mj-lt"/>
              </a:defRPr>
            </a:lvl1pPr>
          </a:lstStyle>
          <a:p>
            <a:r>
              <a:rPr lang="en-US" dirty="0"/>
              <a:t>Click to edit Master title style</a:t>
            </a:r>
          </a:p>
        </p:txBody>
      </p:sp>
      <p:sp>
        <p:nvSpPr>
          <p:cNvPr id="3" name="Content Placeholder 2"/>
          <p:cNvSpPr>
            <a:spLocks noGrp="1"/>
          </p:cNvSpPr>
          <p:nvPr>
            <p:ph idx="1"/>
          </p:nvPr>
        </p:nvSpPr>
        <p:spPr>
          <a:xfrm>
            <a:off x="332796" y="789367"/>
            <a:ext cx="8468887" cy="4108214"/>
          </a:xfrm>
          <a:prstGeom prst="rect">
            <a:avLst/>
          </a:prstGeom>
        </p:spPr>
        <p:txBody>
          <a:bodyPr/>
          <a:lstStyle>
            <a:lvl1pPr marL="226589" indent="-226589">
              <a:lnSpc>
                <a:spcPct val="90000"/>
              </a:lnSpc>
              <a:spcBef>
                <a:spcPts val="400"/>
              </a:spcBef>
              <a:spcAft>
                <a:spcPts val="100"/>
              </a:spcAft>
              <a:buFont typeface="Arial" charset="0"/>
              <a:buChar char="•"/>
              <a:defRPr sz="1500" b="1">
                <a:solidFill>
                  <a:schemeClr val="accent4">
                    <a:lumMod val="90000"/>
                    <a:lumOff val="10000"/>
                  </a:schemeClr>
                </a:solidFill>
              </a:defRPr>
            </a:lvl1pPr>
            <a:lvl2pPr>
              <a:lnSpc>
                <a:spcPct val="90000"/>
              </a:lnSpc>
              <a:spcBef>
                <a:spcPts val="400"/>
              </a:spcBef>
              <a:spcAft>
                <a:spcPts val="100"/>
              </a:spcAft>
              <a:defRPr sz="1350">
                <a:solidFill>
                  <a:schemeClr val="bg2">
                    <a:lumMod val="75000"/>
                  </a:schemeClr>
                </a:solidFill>
              </a:defRPr>
            </a:lvl2pPr>
            <a:lvl3pPr marL="1199450" indent="-285583">
              <a:lnSpc>
                <a:spcPct val="90000"/>
              </a:lnSpc>
              <a:spcBef>
                <a:spcPts val="400"/>
              </a:spcBef>
              <a:spcAft>
                <a:spcPts val="100"/>
              </a:spcAft>
              <a:buFont typeface="Wingdings" charset="2"/>
              <a:buChar char="§"/>
              <a:defRPr sz="1200">
                <a:solidFill>
                  <a:schemeClr val="bg2">
                    <a:lumMod val="75000"/>
                  </a:schemeClr>
                </a:solidFill>
              </a:defRPr>
            </a:lvl3pPr>
            <a:lvl4pPr>
              <a:lnSpc>
                <a:spcPct val="90000"/>
              </a:lnSpc>
              <a:spcBef>
                <a:spcPts val="400"/>
              </a:spcBef>
              <a:spcAft>
                <a:spcPts val="100"/>
              </a:spcAft>
              <a:defRPr sz="1200">
                <a:solidFill>
                  <a:schemeClr val="bg2">
                    <a:lumMod val="75000"/>
                  </a:schemeClr>
                </a:solidFill>
              </a:defRPr>
            </a:lvl4pPr>
            <a:lvl5pPr>
              <a:lnSpc>
                <a:spcPct val="90000"/>
              </a:lnSpc>
              <a:spcBef>
                <a:spcPts val="400"/>
              </a:spcBef>
              <a:spcAft>
                <a:spcPts val="100"/>
              </a:spcAft>
              <a:defRPr sz="1200">
                <a:solidFill>
                  <a:schemeClr val="bg2">
                    <a:lumMod val="7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6"/>
          <p:cNvSpPr>
            <a:spLocks noGrp="1" noChangeArrowheads="1"/>
          </p:cNvSpPr>
          <p:nvPr>
            <p:ph type="sldNum" sz="quarter" idx="10"/>
          </p:nvPr>
        </p:nvSpPr>
        <p:spPr>
          <a:xfrm>
            <a:off x="72473" y="4969222"/>
            <a:ext cx="724749" cy="174278"/>
          </a:xfrm>
          <a:prstGeom prst="rect">
            <a:avLst/>
          </a:prstGeom>
        </p:spPr>
        <p:txBody>
          <a:bodyPr/>
          <a:lstStyle>
            <a:lvl1pPr defTabSz="207827" eaLnBrk="1" hangingPunct="1">
              <a:defRPr smtClean="0">
                <a:solidFill>
                  <a:srgbClr val="00558C"/>
                </a:solidFill>
                <a:latin typeface="Calibri" charset="0"/>
              </a:defRPr>
            </a:lvl1pPr>
          </a:lstStyle>
          <a:p>
            <a:pPr>
              <a:defRPr/>
            </a:pPr>
            <a:fld id="{C541A812-539A-A745-9B9C-B5B0954EB052}" type="slidenum">
              <a:rPr lang="en-US" altLang="en-US" smtClean="0"/>
              <a:pPr>
                <a:defRPr/>
              </a:pPr>
              <a:t>‹#›</a:t>
            </a:fld>
            <a:endParaRPr lang="en-US" altLang="en-US" dirty="0"/>
          </a:p>
        </p:txBody>
      </p:sp>
    </p:spTree>
    <p:extLst>
      <p:ext uri="{BB962C8B-B14F-4D97-AF65-F5344CB8AC3E}">
        <p14:creationId xmlns:p14="http://schemas.microsoft.com/office/powerpoint/2010/main" val="518493210"/>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32795" y="388471"/>
            <a:ext cx="8468887" cy="290186"/>
          </a:xfrm>
          <a:ln>
            <a:noFill/>
          </a:ln>
        </p:spPr>
        <p:txBody>
          <a:bodyPr/>
          <a:lstStyle>
            <a:lvl1pPr>
              <a:defRPr sz="1800" b="1">
                <a:solidFill>
                  <a:schemeClr val="accent4">
                    <a:lumMod val="90000"/>
                    <a:lumOff val="10000"/>
                  </a:schemeClr>
                </a:solidFill>
                <a:latin typeface="+mj-lt"/>
              </a:defRPr>
            </a:lvl1pPr>
          </a:lstStyle>
          <a:p>
            <a:r>
              <a:rPr lang="en-US" dirty="0"/>
              <a:t>Click to edit Master title style</a:t>
            </a:r>
          </a:p>
        </p:txBody>
      </p:sp>
      <p:sp>
        <p:nvSpPr>
          <p:cNvPr id="4" name="Rectangle 6"/>
          <p:cNvSpPr>
            <a:spLocks noGrp="1" noChangeArrowheads="1"/>
          </p:cNvSpPr>
          <p:nvPr>
            <p:ph type="sldNum" sz="quarter" idx="10"/>
          </p:nvPr>
        </p:nvSpPr>
        <p:spPr>
          <a:xfrm>
            <a:off x="72473" y="4969222"/>
            <a:ext cx="724749" cy="174278"/>
          </a:xfrm>
          <a:prstGeom prst="rect">
            <a:avLst/>
          </a:prstGeom>
        </p:spPr>
        <p:txBody>
          <a:bodyPr/>
          <a:lstStyle>
            <a:lvl1pPr defTabSz="207827" eaLnBrk="1" hangingPunct="1">
              <a:defRPr smtClean="0">
                <a:solidFill>
                  <a:srgbClr val="00558C"/>
                </a:solidFill>
                <a:latin typeface="Calibri" charset="0"/>
              </a:defRPr>
            </a:lvl1pPr>
          </a:lstStyle>
          <a:p>
            <a:pPr>
              <a:defRPr/>
            </a:pPr>
            <a:fld id="{C541A812-539A-A745-9B9C-B5B0954EB052}" type="slidenum">
              <a:rPr lang="en-US" altLang="en-US" smtClean="0"/>
              <a:pPr>
                <a:defRPr/>
              </a:pPr>
              <a:t>‹#›</a:t>
            </a:fld>
            <a:endParaRPr lang="en-US" altLang="en-US" dirty="0"/>
          </a:p>
        </p:txBody>
      </p:sp>
    </p:spTree>
    <p:extLst>
      <p:ext uri="{BB962C8B-B14F-4D97-AF65-F5344CB8AC3E}">
        <p14:creationId xmlns:p14="http://schemas.microsoft.com/office/powerpoint/2010/main" val="1360195540"/>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p:cSld name="Section Title">
    <p:spTree>
      <p:nvGrpSpPr>
        <p:cNvPr id="1" name=""/>
        <p:cNvGrpSpPr/>
        <p:nvPr/>
      </p:nvGrpSpPr>
      <p:grpSpPr>
        <a:xfrm>
          <a:off x="0" y="0"/>
          <a:ext cx="0" cy="0"/>
          <a:chOff x="0" y="0"/>
          <a:chExt cx="0" cy="0"/>
        </a:xfrm>
      </p:grpSpPr>
      <p:sp>
        <p:nvSpPr>
          <p:cNvPr id="2" name="Title 1"/>
          <p:cNvSpPr>
            <a:spLocks noGrp="1"/>
          </p:cNvSpPr>
          <p:nvPr>
            <p:ph type="title"/>
          </p:nvPr>
        </p:nvSpPr>
        <p:spPr>
          <a:xfrm>
            <a:off x="2914069" y="2302996"/>
            <a:ext cx="3581982" cy="290186"/>
          </a:xfrm>
          <a:ln>
            <a:noFill/>
          </a:ln>
        </p:spPr>
        <p:txBody>
          <a:bodyPr/>
          <a:lstStyle>
            <a:lvl1pPr>
              <a:defRPr sz="1800" b="1">
                <a:solidFill>
                  <a:schemeClr val="accent4">
                    <a:lumMod val="90000"/>
                    <a:lumOff val="10000"/>
                  </a:schemeClr>
                </a:solidFill>
                <a:latin typeface="+mj-lt"/>
              </a:defRPr>
            </a:lvl1pPr>
          </a:lstStyle>
          <a:p>
            <a:r>
              <a:rPr lang="en-US" dirty="0"/>
              <a:t>Click to edit Master title style</a:t>
            </a:r>
          </a:p>
        </p:txBody>
      </p:sp>
      <p:sp>
        <p:nvSpPr>
          <p:cNvPr id="4" name="Rectangle 6"/>
          <p:cNvSpPr>
            <a:spLocks noGrp="1" noChangeArrowheads="1"/>
          </p:cNvSpPr>
          <p:nvPr>
            <p:ph type="sldNum" sz="quarter" idx="10"/>
          </p:nvPr>
        </p:nvSpPr>
        <p:spPr>
          <a:xfrm>
            <a:off x="72473" y="4969222"/>
            <a:ext cx="724749" cy="174278"/>
          </a:xfrm>
          <a:prstGeom prst="rect">
            <a:avLst/>
          </a:prstGeom>
        </p:spPr>
        <p:txBody>
          <a:bodyPr/>
          <a:lstStyle>
            <a:lvl1pPr defTabSz="207827" eaLnBrk="1" hangingPunct="1">
              <a:defRPr smtClean="0">
                <a:solidFill>
                  <a:srgbClr val="00558C"/>
                </a:solidFill>
                <a:latin typeface="Calibri" charset="0"/>
              </a:defRPr>
            </a:lvl1pPr>
          </a:lstStyle>
          <a:p>
            <a:pPr>
              <a:defRPr/>
            </a:pPr>
            <a:fld id="{C541A812-539A-A745-9B9C-B5B0954EB052}" type="slidenum">
              <a:rPr lang="en-US" altLang="en-US" smtClean="0"/>
              <a:pPr>
                <a:defRPr/>
              </a:pPr>
              <a:t>‹#›</a:t>
            </a:fld>
            <a:endParaRPr lang="en-US" altLang="en-US" dirty="0"/>
          </a:p>
        </p:txBody>
      </p:sp>
    </p:spTree>
    <p:extLst>
      <p:ext uri="{BB962C8B-B14F-4D97-AF65-F5344CB8AC3E}">
        <p14:creationId xmlns:p14="http://schemas.microsoft.com/office/powerpoint/2010/main" val="4175010611"/>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4" name="Rectangle 6"/>
          <p:cNvSpPr>
            <a:spLocks noGrp="1" noChangeArrowheads="1"/>
          </p:cNvSpPr>
          <p:nvPr>
            <p:ph type="sldNum" sz="quarter" idx="10"/>
          </p:nvPr>
        </p:nvSpPr>
        <p:spPr>
          <a:xfrm>
            <a:off x="72473" y="4969222"/>
            <a:ext cx="724749" cy="174278"/>
          </a:xfrm>
          <a:prstGeom prst="rect">
            <a:avLst/>
          </a:prstGeom>
        </p:spPr>
        <p:txBody>
          <a:bodyPr/>
          <a:lstStyle>
            <a:lvl1pPr defTabSz="207827" eaLnBrk="1" hangingPunct="1">
              <a:defRPr smtClean="0">
                <a:solidFill>
                  <a:schemeClr val="accent4">
                    <a:lumMod val="90000"/>
                    <a:lumOff val="10000"/>
                  </a:schemeClr>
                </a:solidFill>
                <a:latin typeface="Calibri" charset="0"/>
              </a:defRPr>
            </a:lvl1pPr>
          </a:lstStyle>
          <a:p>
            <a:pPr>
              <a:defRPr/>
            </a:pPr>
            <a:fld id="{C541A812-539A-A745-9B9C-B5B0954EB052}" type="slidenum">
              <a:rPr lang="en-US" altLang="en-US" smtClean="0"/>
              <a:pPr>
                <a:defRPr/>
              </a:pPr>
              <a:t>‹#›</a:t>
            </a:fld>
            <a:endParaRPr lang="en-US" altLang="en-US" dirty="0"/>
          </a:p>
        </p:txBody>
      </p:sp>
    </p:spTree>
    <p:extLst>
      <p:ext uri="{BB962C8B-B14F-4D97-AF65-F5344CB8AC3E}">
        <p14:creationId xmlns:p14="http://schemas.microsoft.com/office/powerpoint/2010/main" val="777588831"/>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457201" y="1597822"/>
            <a:ext cx="4071938" cy="1102519"/>
          </a:xfrm>
        </p:spPr>
        <p:txBody>
          <a:bodyPr anchor="b"/>
          <a:lstStyle>
            <a:lvl1pPr>
              <a:lnSpc>
                <a:spcPct val="90000"/>
              </a:lnSpc>
              <a:defRPr sz="2700">
                <a:solidFill>
                  <a:schemeClr val="accent4">
                    <a:lumMod val="90000"/>
                    <a:lumOff val="10000"/>
                  </a:schemeClr>
                </a:solidFill>
              </a:defRPr>
            </a:lvl1pPr>
          </a:lstStyle>
          <a:p>
            <a:pPr lvl="0"/>
            <a:r>
              <a:rPr lang="en-US" noProof="0" dirty="0"/>
              <a:t>Click to edit Master title style</a:t>
            </a:r>
          </a:p>
        </p:txBody>
      </p:sp>
      <p:sp>
        <p:nvSpPr>
          <p:cNvPr id="3075" name="Rectangle 3"/>
          <p:cNvSpPr>
            <a:spLocks noGrp="1" noChangeArrowheads="1"/>
          </p:cNvSpPr>
          <p:nvPr>
            <p:ph type="subTitle" idx="1"/>
          </p:nvPr>
        </p:nvSpPr>
        <p:spPr>
          <a:xfrm>
            <a:off x="457201" y="2914650"/>
            <a:ext cx="4071938" cy="1314450"/>
          </a:xfrm>
          <a:prstGeom prst="rect">
            <a:avLst/>
          </a:prstGeom>
        </p:spPr>
        <p:txBody>
          <a:bodyPr>
            <a:normAutofit/>
          </a:bodyPr>
          <a:lstStyle>
            <a:lvl1pPr marL="0" indent="0">
              <a:lnSpc>
                <a:spcPct val="90000"/>
              </a:lnSpc>
              <a:buFontTx/>
              <a:buNone/>
              <a:defRPr sz="1800" b="0">
                <a:solidFill>
                  <a:schemeClr val="accent4">
                    <a:lumMod val="90000"/>
                    <a:lumOff val="10000"/>
                  </a:schemeClr>
                </a:solidFill>
              </a:defRPr>
            </a:lvl1pPr>
          </a:lstStyle>
          <a:p>
            <a:pPr lvl="0"/>
            <a:r>
              <a:rPr lang="en-US" noProof="0" dirty="0"/>
              <a:t>Click to edit Master subtitle style</a:t>
            </a:r>
          </a:p>
        </p:txBody>
      </p:sp>
      <p:pic>
        <p:nvPicPr>
          <p:cNvPr id="6" name="Picture 10" descr="Internal_logo_widescreen"/>
          <p:cNvPicPr>
            <a:picLocks noChangeAspect="1" noChangeArrowheads="1"/>
          </p:cNvPicPr>
          <p:nvPr/>
        </p:nvPicPr>
        <p:blipFill>
          <a:blip r:embed="rId3" cstate="print">
            <a:extLst>
              <a:ext uri="{28A0092B-C50C-407E-A947-70E740481C1C}">
                <a14:useLocalDpi xmlns:a14="http://schemas.microsoft.com/office/drawing/2010/main" val="0"/>
              </a:ext>
            </a:extLst>
          </a:blip>
          <a:srcRect t="13139" r="41936" b="13101"/>
          <a:stretch>
            <a:fillRect/>
          </a:stretch>
        </p:blipFill>
        <p:spPr bwMode="auto">
          <a:xfrm>
            <a:off x="5019153" y="1"/>
            <a:ext cx="4124849" cy="5160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542536130"/>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p:cSld name="Title + 2 content">
    <p:spTree>
      <p:nvGrpSpPr>
        <p:cNvPr id="1" name=""/>
        <p:cNvGrpSpPr/>
        <p:nvPr/>
      </p:nvGrpSpPr>
      <p:grpSpPr>
        <a:xfrm>
          <a:off x="0" y="0"/>
          <a:ext cx="0" cy="0"/>
          <a:chOff x="0" y="0"/>
          <a:chExt cx="0" cy="0"/>
        </a:xfrm>
      </p:grpSpPr>
      <p:sp>
        <p:nvSpPr>
          <p:cNvPr id="5" name="Rectangle 6"/>
          <p:cNvSpPr txBox="1">
            <a:spLocks noChangeArrowheads="1"/>
          </p:cNvSpPr>
          <p:nvPr/>
        </p:nvSpPr>
        <p:spPr bwMode="auto">
          <a:xfrm>
            <a:off x="72473" y="4969222"/>
            <a:ext cx="724749" cy="1742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defPPr>
              <a:defRPr lang="en-US"/>
            </a:defPPr>
            <a:lvl1pPr marL="0" algn="l" defTabSz="277116" rtl="0" eaLnBrk="1" latinLnBrk="0" hangingPunct="1">
              <a:defRPr sz="800" kern="1200" smtClean="0">
                <a:solidFill>
                  <a:srgbClr val="004266"/>
                </a:solidFill>
                <a:latin typeface="Calibri"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C541A812-539A-A745-9B9C-B5B0954EB052}" type="slidenum">
              <a:rPr lang="en-US" altLang="en-US" sz="600" smtClean="0">
                <a:solidFill>
                  <a:schemeClr val="accent4">
                    <a:lumMod val="90000"/>
                    <a:lumOff val="10000"/>
                  </a:schemeClr>
                </a:solidFill>
              </a:rPr>
              <a:pPr>
                <a:defRPr/>
              </a:pPr>
              <a:t>‹#›</a:t>
            </a:fld>
            <a:endParaRPr lang="en-US" altLang="en-US" sz="600" dirty="0">
              <a:solidFill>
                <a:schemeClr val="accent4">
                  <a:lumMod val="90000"/>
                  <a:lumOff val="10000"/>
                </a:schemeClr>
              </a:solidFill>
            </a:endParaRPr>
          </a:p>
        </p:txBody>
      </p:sp>
      <p:sp>
        <p:nvSpPr>
          <p:cNvPr id="6" name="Title 1"/>
          <p:cNvSpPr>
            <a:spLocks noGrp="1"/>
          </p:cNvSpPr>
          <p:nvPr>
            <p:ph type="title"/>
          </p:nvPr>
        </p:nvSpPr>
        <p:spPr>
          <a:xfrm>
            <a:off x="332795" y="388471"/>
            <a:ext cx="8468887" cy="290186"/>
          </a:xfrm>
        </p:spPr>
        <p:txBody>
          <a:bodyPr/>
          <a:lstStyle>
            <a:lvl1pPr>
              <a:defRPr sz="1800" b="1">
                <a:solidFill>
                  <a:schemeClr val="accent4">
                    <a:lumMod val="90000"/>
                    <a:lumOff val="10000"/>
                  </a:schemeClr>
                </a:solidFill>
                <a:latin typeface="+mj-lt"/>
              </a:defRPr>
            </a:lvl1pPr>
          </a:lstStyle>
          <a:p>
            <a:r>
              <a:rPr lang="en-US" dirty="0"/>
              <a:t>Click to edit Master title style</a:t>
            </a:r>
          </a:p>
        </p:txBody>
      </p:sp>
      <p:sp>
        <p:nvSpPr>
          <p:cNvPr id="7" name="Content Placeholder 2"/>
          <p:cNvSpPr>
            <a:spLocks noGrp="1"/>
          </p:cNvSpPr>
          <p:nvPr>
            <p:ph idx="1"/>
          </p:nvPr>
        </p:nvSpPr>
        <p:spPr>
          <a:xfrm>
            <a:off x="332794" y="789367"/>
            <a:ext cx="4105856" cy="4108214"/>
          </a:xfrm>
          <a:prstGeom prst="rect">
            <a:avLst/>
          </a:prstGeom>
        </p:spPr>
        <p:txBody>
          <a:bodyPr/>
          <a:lstStyle>
            <a:lvl1pPr marL="257162" indent="-257162">
              <a:lnSpc>
                <a:spcPct val="90000"/>
              </a:lnSpc>
              <a:spcBef>
                <a:spcPts val="400"/>
              </a:spcBef>
              <a:spcAft>
                <a:spcPts val="100"/>
              </a:spcAft>
              <a:buFont typeface="Arial" charset="0"/>
              <a:buChar char="•"/>
              <a:defRPr sz="1500">
                <a:solidFill>
                  <a:schemeClr val="accent4">
                    <a:lumMod val="90000"/>
                    <a:lumOff val="10000"/>
                  </a:schemeClr>
                </a:solidFill>
              </a:defRPr>
            </a:lvl1pPr>
            <a:lvl2pPr>
              <a:lnSpc>
                <a:spcPct val="90000"/>
              </a:lnSpc>
              <a:spcBef>
                <a:spcPts val="400"/>
              </a:spcBef>
              <a:spcAft>
                <a:spcPts val="100"/>
              </a:spcAft>
              <a:defRPr sz="1350">
                <a:solidFill>
                  <a:schemeClr val="bg2">
                    <a:lumMod val="75000"/>
                  </a:schemeClr>
                </a:solidFill>
              </a:defRPr>
            </a:lvl2pPr>
            <a:lvl3pPr marL="1199450" indent="-285583">
              <a:lnSpc>
                <a:spcPct val="90000"/>
              </a:lnSpc>
              <a:spcBef>
                <a:spcPts val="400"/>
              </a:spcBef>
              <a:spcAft>
                <a:spcPts val="100"/>
              </a:spcAft>
              <a:buFont typeface="Wingdings" charset="2"/>
              <a:buChar char="§"/>
              <a:defRPr sz="1200">
                <a:solidFill>
                  <a:schemeClr val="bg2">
                    <a:lumMod val="75000"/>
                  </a:schemeClr>
                </a:solidFill>
              </a:defRPr>
            </a:lvl3pPr>
            <a:lvl4pPr>
              <a:lnSpc>
                <a:spcPct val="90000"/>
              </a:lnSpc>
              <a:spcBef>
                <a:spcPts val="400"/>
              </a:spcBef>
              <a:spcAft>
                <a:spcPts val="100"/>
              </a:spcAft>
              <a:defRPr sz="1200">
                <a:solidFill>
                  <a:schemeClr val="bg2">
                    <a:lumMod val="75000"/>
                  </a:schemeClr>
                </a:solidFill>
              </a:defRPr>
            </a:lvl4pPr>
            <a:lvl5pPr>
              <a:lnSpc>
                <a:spcPct val="90000"/>
              </a:lnSpc>
              <a:spcBef>
                <a:spcPts val="400"/>
              </a:spcBef>
              <a:spcAft>
                <a:spcPts val="100"/>
              </a:spcAft>
              <a:defRPr sz="1200">
                <a:solidFill>
                  <a:schemeClr val="bg2">
                    <a:lumMod val="7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p:cNvSpPr>
            <a:spLocks noGrp="1"/>
          </p:cNvSpPr>
          <p:nvPr>
            <p:ph idx="11"/>
          </p:nvPr>
        </p:nvSpPr>
        <p:spPr>
          <a:xfrm>
            <a:off x="4676777" y="779842"/>
            <a:ext cx="4105275" cy="4108214"/>
          </a:xfrm>
          <a:prstGeom prst="rect">
            <a:avLst/>
          </a:prstGeom>
        </p:spPr>
        <p:txBody>
          <a:bodyPr/>
          <a:lstStyle>
            <a:lvl1pPr marL="257162" indent="-257162">
              <a:lnSpc>
                <a:spcPct val="90000"/>
              </a:lnSpc>
              <a:spcBef>
                <a:spcPts val="400"/>
              </a:spcBef>
              <a:spcAft>
                <a:spcPts val="100"/>
              </a:spcAft>
              <a:buFont typeface="Arial" charset="0"/>
              <a:buChar char="•"/>
              <a:defRPr sz="1500">
                <a:solidFill>
                  <a:schemeClr val="accent4">
                    <a:lumMod val="90000"/>
                    <a:lumOff val="10000"/>
                  </a:schemeClr>
                </a:solidFill>
              </a:defRPr>
            </a:lvl1pPr>
            <a:lvl2pPr>
              <a:lnSpc>
                <a:spcPct val="90000"/>
              </a:lnSpc>
              <a:spcBef>
                <a:spcPts val="400"/>
              </a:spcBef>
              <a:spcAft>
                <a:spcPts val="100"/>
              </a:spcAft>
              <a:defRPr sz="1350">
                <a:solidFill>
                  <a:schemeClr val="bg2">
                    <a:lumMod val="75000"/>
                  </a:schemeClr>
                </a:solidFill>
              </a:defRPr>
            </a:lvl2pPr>
            <a:lvl3pPr marL="1199450" indent="-285583">
              <a:lnSpc>
                <a:spcPct val="90000"/>
              </a:lnSpc>
              <a:spcBef>
                <a:spcPts val="400"/>
              </a:spcBef>
              <a:spcAft>
                <a:spcPts val="100"/>
              </a:spcAft>
              <a:buFont typeface="Wingdings" charset="2"/>
              <a:buChar char="§"/>
              <a:defRPr sz="1200">
                <a:solidFill>
                  <a:schemeClr val="bg2">
                    <a:lumMod val="75000"/>
                  </a:schemeClr>
                </a:solidFill>
              </a:defRPr>
            </a:lvl3pPr>
            <a:lvl4pPr>
              <a:lnSpc>
                <a:spcPct val="90000"/>
              </a:lnSpc>
              <a:spcBef>
                <a:spcPts val="400"/>
              </a:spcBef>
              <a:spcAft>
                <a:spcPts val="100"/>
              </a:spcAft>
              <a:defRPr sz="1200">
                <a:solidFill>
                  <a:schemeClr val="bg2">
                    <a:lumMod val="75000"/>
                  </a:schemeClr>
                </a:solidFill>
              </a:defRPr>
            </a:lvl4pPr>
            <a:lvl5pPr>
              <a:lnSpc>
                <a:spcPct val="90000"/>
              </a:lnSpc>
              <a:spcBef>
                <a:spcPts val="400"/>
              </a:spcBef>
              <a:spcAft>
                <a:spcPts val="100"/>
              </a:spcAft>
              <a:defRPr sz="1200">
                <a:solidFill>
                  <a:schemeClr val="bg2">
                    <a:lumMod val="7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47379751"/>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4" name="Rectangle 5"/>
          <p:cNvSpPr>
            <a:spLocks noChangeArrowheads="1"/>
          </p:cNvSpPr>
          <p:nvPr userDrawn="1"/>
        </p:nvSpPr>
        <p:spPr bwMode="auto">
          <a:xfrm>
            <a:off x="0" y="4894662"/>
            <a:ext cx="9144000" cy="248840"/>
          </a:xfrm>
          <a:prstGeom prst="rect">
            <a:avLst/>
          </a:prstGeom>
          <a:gradFill rotWithShape="1">
            <a:gsLst>
              <a:gs pos="0">
                <a:srgbClr val="00649F"/>
              </a:gs>
              <a:gs pos="100000">
                <a:srgbClr val="00649F">
                  <a:gamma/>
                  <a:shade val="46275"/>
                  <a:invGamma/>
                </a:srgbClr>
              </a:gs>
            </a:gsLst>
            <a:lin ang="5400000" scaled="1"/>
          </a:gradFill>
          <a:ln w="9525">
            <a:noFill/>
            <a:miter lim="800000"/>
            <a:headEnd/>
            <a:tailEnd/>
          </a:ln>
          <a:effectLst/>
        </p:spPr>
        <p:txBody>
          <a:bodyPr wrap="none" anchor="ctr"/>
          <a:lstStyle/>
          <a:p>
            <a:pPr>
              <a:defRPr/>
            </a:pPr>
            <a:endParaRPr lang="en-US" sz="1013">
              <a:latin typeface="Arial" charset="0"/>
              <a:cs typeface="Arial" charset="0"/>
            </a:endParaRPr>
          </a:p>
        </p:txBody>
      </p:sp>
      <p:sp>
        <p:nvSpPr>
          <p:cNvPr id="5" name="Rectangle 6"/>
          <p:cNvSpPr>
            <a:spLocks noChangeArrowheads="1"/>
          </p:cNvSpPr>
          <p:nvPr userDrawn="1"/>
        </p:nvSpPr>
        <p:spPr bwMode="black">
          <a:xfrm>
            <a:off x="7799390" y="4943477"/>
            <a:ext cx="1114425" cy="92869"/>
          </a:xfrm>
          <a:prstGeom prst="rect">
            <a:avLst/>
          </a:prstGeom>
          <a:noFill/>
          <a:ln>
            <a:noFill/>
          </a:ln>
          <a:extLst/>
        </p:spPr>
        <p:txBody>
          <a:bodyPr wrap="none" lIns="0" tIns="0" rIns="0" bIns="0"/>
          <a:lstStyle/>
          <a:p>
            <a:pPr algn="r">
              <a:defRPr/>
            </a:pPr>
            <a:r>
              <a:rPr lang="en-US" sz="600" dirty="0">
                <a:solidFill>
                  <a:schemeClr val="bg1"/>
                </a:solidFill>
                <a:latin typeface="Arial" charset="0"/>
                <a:cs typeface="Arial" charset="0"/>
              </a:rPr>
              <a:t>© 2017 IBM Corporation</a:t>
            </a:r>
            <a:endParaRPr lang="en-US" sz="1013" dirty="0">
              <a:solidFill>
                <a:schemeClr val="bg1"/>
              </a:solidFill>
              <a:latin typeface="Arial" charset="0"/>
              <a:cs typeface="Arial" charset="0"/>
            </a:endParaRPr>
          </a:p>
        </p:txBody>
      </p:sp>
      <p:sp>
        <p:nvSpPr>
          <p:cNvPr id="6" name="Rectangle 6"/>
          <p:cNvSpPr>
            <a:spLocks noChangeArrowheads="1"/>
          </p:cNvSpPr>
          <p:nvPr userDrawn="1"/>
        </p:nvSpPr>
        <p:spPr bwMode="black">
          <a:xfrm>
            <a:off x="219076" y="4931569"/>
            <a:ext cx="117020" cy="115416"/>
          </a:xfrm>
          <a:prstGeom prst="rect">
            <a:avLst/>
          </a:prstGeom>
          <a:noFill/>
          <a:ln>
            <a:noFill/>
          </a:ln>
          <a:extLst/>
        </p:spPr>
        <p:txBody>
          <a:bodyPr wrap="none" lIns="0" tIns="0" rIns="0" bIns="0">
            <a:spAutoFit/>
          </a:bodyPr>
          <a:lstStyle/>
          <a:p>
            <a:pPr>
              <a:defRPr/>
            </a:pPr>
            <a:fld id="{69CC6971-5F0D-4FAE-B8E4-5DB90ECE41A2}" type="slidenum">
              <a:rPr lang="en-US" sz="750">
                <a:solidFill>
                  <a:schemeClr val="bg1"/>
                </a:solidFill>
                <a:latin typeface="Arial" charset="0"/>
                <a:cs typeface="Arial" charset="0"/>
              </a:rPr>
              <a:pPr>
                <a:defRPr/>
              </a:pPr>
              <a:t>‹#›</a:t>
            </a:fld>
            <a:endParaRPr lang="en-US" sz="750" dirty="0">
              <a:solidFill>
                <a:schemeClr val="bg1"/>
              </a:solidFill>
              <a:latin typeface="Arial" charset="0"/>
              <a:cs typeface="Arial" charset="0"/>
            </a:endParaRPr>
          </a:p>
        </p:txBody>
      </p:sp>
      <p:sp>
        <p:nvSpPr>
          <p:cNvPr id="8" name="Rectangle 21"/>
          <p:cNvSpPr>
            <a:spLocks noChangeArrowheads="1"/>
          </p:cNvSpPr>
          <p:nvPr userDrawn="1"/>
        </p:nvSpPr>
        <p:spPr bwMode="auto">
          <a:xfrm>
            <a:off x="6332540" y="2"/>
            <a:ext cx="1233487" cy="417910"/>
          </a:xfrm>
          <a:prstGeom prst="rect">
            <a:avLst/>
          </a:prstGeom>
          <a:gradFill rotWithShape="1">
            <a:gsLst>
              <a:gs pos="0">
                <a:schemeClr val="bg1">
                  <a:alpha val="0"/>
                </a:schemeClr>
              </a:gs>
              <a:gs pos="100000">
                <a:schemeClr val="bg1"/>
              </a:gs>
            </a:gsLst>
            <a:lin ang="0" scaled="1"/>
          </a:gradFill>
          <a:ln w="9525">
            <a:noFill/>
            <a:miter lim="800000"/>
            <a:headEnd/>
            <a:tailEnd/>
          </a:ln>
          <a:effectLst/>
        </p:spPr>
        <p:txBody>
          <a:bodyPr wrap="none" anchor="ctr"/>
          <a:lstStyle/>
          <a:p>
            <a:pPr>
              <a:defRPr/>
            </a:pPr>
            <a:endParaRPr lang="en-US" sz="1013">
              <a:latin typeface="Arial" charset="0"/>
              <a:cs typeface="Arial" charset="0"/>
            </a:endParaRPr>
          </a:p>
        </p:txBody>
      </p:sp>
      <p:pic>
        <p:nvPicPr>
          <p:cNvPr id="9" name="Picture 13" descr="IBM6p6R"/>
          <p:cNvPicPr>
            <a:picLocks noChangeAspect="1" noChangeArrowheads="1"/>
          </p:cNvPicPr>
          <p:nvPr userDrawn="1"/>
        </p:nvPicPr>
        <p:blipFill>
          <a:blip r:embed="rId3"/>
          <a:srcRect/>
          <a:stretch>
            <a:fillRect/>
          </a:stretch>
        </p:blipFill>
        <p:spPr bwMode="auto">
          <a:xfrm>
            <a:off x="8142289" y="141687"/>
            <a:ext cx="635000" cy="177403"/>
          </a:xfrm>
          <a:prstGeom prst="rect">
            <a:avLst/>
          </a:prstGeom>
          <a:noFill/>
          <a:ln w="9525">
            <a:noFill/>
            <a:miter lim="800000"/>
            <a:headEnd/>
            <a:tailEnd/>
          </a:ln>
        </p:spPr>
      </p:pic>
      <p:sp>
        <p:nvSpPr>
          <p:cNvPr id="10" name="Line 12"/>
          <p:cNvSpPr>
            <a:spLocks noChangeShapeType="1"/>
          </p:cNvSpPr>
          <p:nvPr userDrawn="1"/>
        </p:nvSpPr>
        <p:spPr bwMode="auto">
          <a:xfrm>
            <a:off x="238127" y="406004"/>
            <a:ext cx="8689975" cy="0"/>
          </a:xfrm>
          <a:prstGeom prst="line">
            <a:avLst/>
          </a:prstGeom>
          <a:noFill/>
          <a:ln w="9525">
            <a:solidFill>
              <a:schemeClr val="tx1"/>
            </a:solidFill>
            <a:round/>
            <a:headEnd/>
            <a:tailEnd/>
          </a:ln>
          <a:effectLst/>
        </p:spPr>
        <p:txBody>
          <a:bodyPr/>
          <a:lstStyle/>
          <a:p>
            <a:pPr>
              <a:defRPr/>
            </a:pPr>
            <a:endParaRPr lang="en-US" sz="1013">
              <a:latin typeface="Arial" charset="0"/>
              <a:cs typeface="Arial" charset="0"/>
            </a:endParaRP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892" indent="0" algn="ctr">
              <a:buNone/>
              <a:defRPr>
                <a:solidFill>
                  <a:schemeClr val="tx1">
                    <a:tint val="75000"/>
                  </a:schemeClr>
                </a:solidFill>
              </a:defRPr>
            </a:lvl2pPr>
            <a:lvl3pPr marL="685783" indent="0" algn="ctr">
              <a:buNone/>
              <a:defRPr>
                <a:solidFill>
                  <a:schemeClr val="tx1">
                    <a:tint val="75000"/>
                  </a:schemeClr>
                </a:solidFill>
              </a:defRPr>
            </a:lvl3pPr>
            <a:lvl4pPr marL="1028675"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8" indent="0" algn="ctr">
              <a:buNone/>
              <a:defRPr>
                <a:solidFill>
                  <a:schemeClr val="tx1">
                    <a:tint val="75000"/>
                  </a:schemeClr>
                </a:solidFill>
              </a:defRPr>
            </a:lvl7pPr>
            <a:lvl8pPr marL="2400240" indent="0" algn="ctr">
              <a:buNone/>
              <a:defRPr>
                <a:solidFill>
                  <a:schemeClr val="tx1">
                    <a:tint val="75000"/>
                  </a:schemeClr>
                </a:solidFill>
              </a:defRPr>
            </a:lvl8pPr>
            <a:lvl9pPr marL="2743132" indent="0" algn="ctr">
              <a:buNone/>
              <a:defRPr>
                <a:solidFill>
                  <a:schemeClr val="tx1">
                    <a:tint val="75000"/>
                  </a:schemeClr>
                </a:solidFill>
              </a:defRPr>
            </a:lvl9pPr>
          </a:lstStyle>
          <a:p>
            <a:r>
              <a:rPr lang="en-US"/>
              <a:t>Click to edit Master subtitle style</a:t>
            </a:r>
          </a:p>
        </p:txBody>
      </p:sp>
      <p:sp>
        <p:nvSpPr>
          <p:cNvPr id="7" name="Title 6"/>
          <p:cNvSpPr>
            <a:spLocks noGrp="1"/>
          </p:cNvSpPr>
          <p:nvPr>
            <p:ph type="title"/>
          </p:nvPr>
        </p:nvSpPr>
        <p:spPr/>
        <p:txBody>
          <a:bodyPr/>
          <a:lstStyle/>
          <a:p>
            <a:r>
              <a:rPr lang="en-US"/>
              <a:t>Click to edit Master title style</a:t>
            </a:r>
          </a:p>
        </p:txBody>
      </p:sp>
      <p:sp>
        <p:nvSpPr>
          <p:cNvPr id="12" name="Rectangle 6"/>
          <p:cNvSpPr>
            <a:spLocks noChangeArrowheads="1"/>
          </p:cNvSpPr>
          <p:nvPr userDrawn="1"/>
        </p:nvSpPr>
        <p:spPr bwMode="black">
          <a:xfrm>
            <a:off x="5134043" y="4946131"/>
            <a:ext cx="1114425" cy="92869"/>
          </a:xfrm>
          <a:prstGeom prst="rect">
            <a:avLst/>
          </a:prstGeom>
          <a:noFill/>
          <a:ln>
            <a:noFill/>
          </a:ln>
          <a:extLst/>
        </p:spPr>
        <p:txBody>
          <a:bodyPr wrap="none" lIns="0" tIns="0" rIns="0" bIns="0"/>
          <a:lstStyle/>
          <a:p>
            <a:pPr algn="r">
              <a:defRPr/>
            </a:pPr>
            <a:r>
              <a:rPr lang="en-US" sz="600" dirty="0">
                <a:solidFill>
                  <a:schemeClr val="bg1"/>
                </a:solidFill>
                <a:latin typeface="Arial" charset="0"/>
                <a:cs typeface="Arial" charset="0"/>
              </a:rPr>
              <a:t> IBM and Business Partner Use – Do not send to clients</a:t>
            </a:r>
            <a:endParaRPr lang="en-US" sz="1013" dirty="0">
              <a:solidFill>
                <a:schemeClr val="bg1"/>
              </a:solidFill>
              <a:latin typeface="Arial" charset="0"/>
              <a:cs typeface="Arial" charset="0"/>
            </a:endParaRPr>
          </a:p>
        </p:txBody>
      </p:sp>
    </p:spTree>
    <p:extLst>
      <p:ext uri="{BB962C8B-B14F-4D97-AF65-F5344CB8AC3E}">
        <p14:creationId xmlns:p14="http://schemas.microsoft.com/office/powerpoint/2010/main" val="84471609"/>
      </p:ext>
    </p:extLst>
  </p:cSld>
  <p:clrMapOvr>
    <a:overrideClrMapping bg1="lt1" tx1="dk1" bg2="lt2" tx2="dk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itle, text (1/4), content (3/4)">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895024"/>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 2017 IBM Corporation</a:t>
            </a:r>
            <a:endParaRPr lang="en-US"/>
          </a:p>
        </p:txBody>
      </p:sp>
      <p:sp>
        <p:nvSpPr>
          <p:cNvPr id="7" name="Text Placeholder 6"/>
          <p:cNvSpPr>
            <a:spLocks noGrp="1"/>
          </p:cNvSpPr>
          <p:nvPr>
            <p:ph type="body" sz="quarter" idx="12"/>
          </p:nvPr>
        </p:nvSpPr>
        <p:spPr>
          <a:xfrm>
            <a:off x="228600" y="1116488"/>
            <a:ext cx="1828800" cy="3454400"/>
          </a:xfrm>
        </p:spPr>
        <p:txBody>
          <a:bodyPr/>
          <a:lstStyle>
            <a:lvl1pPr>
              <a:defRPr sz="1400"/>
            </a:lvl1pPr>
            <a:lvl2pPr>
              <a:defRPr sz="1100"/>
            </a:lvl2pPr>
            <a:lvl3pPr>
              <a:defRPr sz="1100"/>
            </a:lvl3pPr>
            <a:lvl4pPr>
              <a:defRPr sz="1100"/>
            </a:lvl4pPr>
            <a:lvl5pPr>
              <a:defRPr sz="1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8"/>
          <p:cNvSpPr>
            <a:spLocks noGrp="1"/>
          </p:cNvSpPr>
          <p:nvPr>
            <p:ph sz="quarter" idx="13"/>
          </p:nvPr>
        </p:nvSpPr>
        <p:spPr>
          <a:xfrm>
            <a:off x="2514600" y="666750"/>
            <a:ext cx="6400800" cy="38242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7892491"/>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showMasterSp="0" userDrawn="1">
  <p:cSld name="Content with Caption">
    <p:bg>
      <p:bgPr>
        <a:solidFill>
          <a:srgbClr val="4178BE"/>
        </a:solidFill>
        <a:effectLst/>
      </p:bgPr>
    </p:bg>
    <p:spTree>
      <p:nvGrpSpPr>
        <p:cNvPr id="1" name=""/>
        <p:cNvGrpSpPr/>
        <p:nvPr/>
      </p:nvGrpSpPr>
      <p:grpSpPr>
        <a:xfrm>
          <a:off x="0" y="0"/>
          <a:ext cx="0" cy="0"/>
          <a:chOff x="0" y="0"/>
          <a:chExt cx="0" cy="0"/>
        </a:xfrm>
      </p:grpSpPr>
      <p:pic>
        <p:nvPicPr>
          <p:cNvPr id="6" name="Picture 3" descr="Power8_IconGraphic_Gray.png"/>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1"/>
            <a:ext cx="1544459" cy="15010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74973598"/>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userDrawn="1">
  <p:cSld name="7_Title Slide">
    <p:spTree>
      <p:nvGrpSpPr>
        <p:cNvPr id="1" name=""/>
        <p:cNvGrpSpPr/>
        <p:nvPr/>
      </p:nvGrpSpPr>
      <p:grpSpPr>
        <a:xfrm>
          <a:off x="0" y="0"/>
          <a:ext cx="0" cy="0"/>
          <a:chOff x="0" y="0"/>
          <a:chExt cx="0" cy="0"/>
        </a:xfrm>
      </p:grpSpPr>
      <p:sp>
        <p:nvSpPr>
          <p:cNvPr id="3" name="Title 1"/>
          <p:cNvSpPr>
            <a:spLocks noGrp="1"/>
          </p:cNvSpPr>
          <p:nvPr>
            <p:ph type="title"/>
          </p:nvPr>
        </p:nvSpPr>
        <p:spPr>
          <a:xfrm>
            <a:off x="401735" y="648974"/>
            <a:ext cx="8225280" cy="603783"/>
          </a:xfrm>
          <a:prstGeom prst="rect">
            <a:avLst/>
          </a:prstGeom>
        </p:spPr>
        <p:txBody>
          <a:bodyPr lIns="162512" tIns="81262" rIns="162512" bIns="81262"/>
          <a:lstStyle>
            <a:lvl1pPr algn="l">
              <a:defRPr sz="2100" b="0">
                <a:latin typeface="Arial" panose="020B0604020202020204" pitchFamily="34" charset="0"/>
                <a:cs typeface="Arial" panose="020B0604020202020204" pitchFamily="34" charset="0"/>
              </a:defRPr>
            </a:lvl1pPr>
          </a:lstStyle>
          <a:p>
            <a:r>
              <a:rPr lang="en-US" dirty="0"/>
              <a:t>Click to edit Master title style</a:t>
            </a:r>
          </a:p>
        </p:txBody>
      </p:sp>
      <p:sp>
        <p:nvSpPr>
          <p:cNvPr id="4" name="Rectangle 6"/>
          <p:cNvSpPr>
            <a:spLocks noGrp="1" noChangeArrowheads="1"/>
          </p:cNvSpPr>
          <p:nvPr>
            <p:ph type="sldNum" sz="quarter" idx="10"/>
          </p:nvPr>
        </p:nvSpPr>
        <p:spPr>
          <a:xfrm>
            <a:off x="6457950" y="4767264"/>
            <a:ext cx="2057400" cy="273844"/>
          </a:xfrm>
        </p:spPr>
        <p:txBody>
          <a:bodyPr/>
          <a:lstStyle>
            <a:lvl1pPr eaLnBrk="1" hangingPunct="1">
              <a:defRPr smtClean="0">
                <a:ea typeface="MS PGothic" charset="0"/>
                <a:cs typeface="MS PGothic" charset="0"/>
              </a:defRPr>
            </a:lvl1pPr>
          </a:lstStyle>
          <a:p>
            <a:pPr>
              <a:defRPr/>
            </a:pPr>
            <a:fld id="{757DE690-90EC-0D43-84B7-8D5CA3B59BE6}"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346356060"/>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4" name="Rectangle 6"/>
          <p:cNvSpPr>
            <a:spLocks noGrp="1" noChangeArrowheads="1"/>
          </p:cNvSpPr>
          <p:nvPr>
            <p:ph type="sldNum" sz="quarter" idx="11"/>
          </p:nvPr>
        </p:nvSpPr>
        <p:spPr/>
        <p:txBody>
          <a:bodyPr/>
          <a:lstStyle>
            <a:lvl1pPr>
              <a:defRPr>
                <a:solidFill>
                  <a:schemeClr val="bg1"/>
                </a:solidFill>
                <a:latin typeface="Calibri" panose="020F0502020204030204" pitchFamily="34" charset="0"/>
              </a:defRPr>
            </a:lvl1pPr>
          </a:lstStyle>
          <a:p>
            <a:pPr>
              <a:defRPr/>
            </a:pPr>
            <a:fld id="{AA085626-7FF3-46C9-9382-E0A43F14F386}" type="slidenum">
              <a:rPr lang="en-US" altLang="en-US" smtClean="0">
                <a:solidFill>
                  <a:srgbClr val="FFFFFF"/>
                </a:solidFill>
              </a:rPr>
              <a:pPr>
                <a:defRPr/>
              </a:pPr>
              <a:t>‹#›</a:t>
            </a:fld>
            <a:endParaRPr lang="en-US" altLang="en-US">
              <a:solidFill>
                <a:srgbClr val="FFFFFF"/>
              </a:solidFill>
            </a:endParaRPr>
          </a:p>
        </p:txBody>
      </p:sp>
      <p:sp>
        <p:nvSpPr>
          <p:cNvPr id="8" name="Title Placeholder 3"/>
          <p:cNvSpPr>
            <a:spLocks noGrp="1"/>
          </p:cNvSpPr>
          <p:nvPr>
            <p:ph type="title"/>
          </p:nvPr>
        </p:nvSpPr>
        <p:spPr>
          <a:xfrm>
            <a:off x="156393" y="205979"/>
            <a:ext cx="8229600" cy="773736"/>
          </a:xfrm>
          <a:prstGeom prst="rect">
            <a:avLst/>
          </a:prstGeom>
        </p:spPr>
        <p:txBody>
          <a:bodyPr vert="horz" lIns="68568" tIns="34289" rIns="68568" bIns="34289" rtlCol="0" anchor="ctr">
            <a:normAutofit/>
          </a:bodyPr>
          <a:lstStyle/>
          <a:p>
            <a:r>
              <a:rPr lang="en-US" dirty="0"/>
              <a:t>Click to edit Master title style</a:t>
            </a:r>
          </a:p>
        </p:txBody>
      </p:sp>
      <p:sp>
        <p:nvSpPr>
          <p:cNvPr id="7" name="Rectangle 1"/>
          <p:cNvSpPr>
            <a:spLocks noChangeArrowheads="1"/>
          </p:cNvSpPr>
          <p:nvPr userDrawn="1"/>
        </p:nvSpPr>
        <p:spPr bwMode="auto">
          <a:xfrm>
            <a:off x="3295573" y="4982774"/>
            <a:ext cx="2976563" cy="1615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68568" tIns="34289" rIns="68568" bIns="34289">
            <a:spAutoFit/>
          </a:bodyPr>
          <a:lstStyle>
            <a:lvl1pPr eaLnBrk="0" hangingPunct="0">
              <a:defRPr>
                <a:solidFill>
                  <a:schemeClr val="tx1"/>
                </a:solidFill>
                <a:latin typeface="Arial" pitchFamily="34" charset="0"/>
                <a:ea typeface="ヒラギノ角ゴ Pro W3"/>
                <a:cs typeface="ヒラギノ角ゴ Pro W3"/>
              </a:defRPr>
            </a:lvl1pPr>
            <a:lvl2pPr marL="742950" indent="-285750" eaLnBrk="0" hangingPunct="0">
              <a:defRPr>
                <a:solidFill>
                  <a:schemeClr val="tx1"/>
                </a:solidFill>
                <a:latin typeface="Arial" pitchFamily="34" charset="0"/>
                <a:ea typeface="ヒラギノ角ゴ Pro W3"/>
                <a:cs typeface="ヒラギノ角ゴ Pro W3"/>
              </a:defRPr>
            </a:lvl2pPr>
            <a:lvl3pPr marL="1143000" indent="-228600" eaLnBrk="0" hangingPunct="0">
              <a:defRPr>
                <a:solidFill>
                  <a:schemeClr val="tx1"/>
                </a:solidFill>
                <a:latin typeface="Arial" pitchFamily="34" charset="0"/>
                <a:ea typeface="ヒラギノ角ゴ Pro W3"/>
                <a:cs typeface="ヒラギノ角ゴ Pro W3"/>
              </a:defRPr>
            </a:lvl3pPr>
            <a:lvl4pPr marL="1600200" indent="-228600" eaLnBrk="0" hangingPunct="0">
              <a:defRPr>
                <a:solidFill>
                  <a:schemeClr val="tx1"/>
                </a:solidFill>
                <a:latin typeface="Arial" pitchFamily="34" charset="0"/>
                <a:ea typeface="ヒラギノ角ゴ Pro W3"/>
                <a:cs typeface="ヒラギノ角ゴ Pro W3"/>
              </a:defRPr>
            </a:lvl4pPr>
            <a:lvl5pPr marL="2057400" indent="-228600" eaLnBrk="0" hangingPunct="0">
              <a:defRPr>
                <a:solidFill>
                  <a:schemeClr val="tx1"/>
                </a:solidFill>
                <a:latin typeface="Arial" pitchFamily="34" charset="0"/>
                <a:ea typeface="ヒラギノ角ゴ Pro W3"/>
                <a:cs typeface="ヒラギノ角ゴ Pro W3"/>
              </a:defRPr>
            </a:lvl5pPr>
            <a:lvl6pPr marL="2514600" indent="-228600" eaLnBrk="0" fontAlgn="base" hangingPunct="0">
              <a:spcBef>
                <a:spcPct val="0"/>
              </a:spcBef>
              <a:spcAft>
                <a:spcPct val="0"/>
              </a:spcAft>
              <a:defRPr>
                <a:solidFill>
                  <a:schemeClr val="tx1"/>
                </a:solidFill>
                <a:latin typeface="Arial" pitchFamily="34" charset="0"/>
                <a:ea typeface="ヒラギノ角ゴ Pro W3"/>
                <a:cs typeface="ヒラギノ角ゴ Pro W3"/>
              </a:defRPr>
            </a:lvl6pPr>
            <a:lvl7pPr marL="2971800" indent="-228600" eaLnBrk="0" fontAlgn="base" hangingPunct="0">
              <a:spcBef>
                <a:spcPct val="0"/>
              </a:spcBef>
              <a:spcAft>
                <a:spcPct val="0"/>
              </a:spcAft>
              <a:defRPr>
                <a:solidFill>
                  <a:schemeClr val="tx1"/>
                </a:solidFill>
                <a:latin typeface="Arial" pitchFamily="34" charset="0"/>
                <a:ea typeface="ヒラギノ角ゴ Pro W3"/>
                <a:cs typeface="ヒラギノ角ゴ Pro W3"/>
              </a:defRPr>
            </a:lvl7pPr>
            <a:lvl8pPr marL="3429000" indent="-228600" eaLnBrk="0" fontAlgn="base" hangingPunct="0">
              <a:spcBef>
                <a:spcPct val="0"/>
              </a:spcBef>
              <a:spcAft>
                <a:spcPct val="0"/>
              </a:spcAft>
              <a:defRPr>
                <a:solidFill>
                  <a:schemeClr val="tx1"/>
                </a:solidFill>
                <a:latin typeface="Arial" pitchFamily="34" charset="0"/>
                <a:ea typeface="ヒラギノ角ゴ Pro W3"/>
                <a:cs typeface="ヒラギノ角ゴ Pro W3"/>
              </a:defRPr>
            </a:lvl8pPr>
            <a:lvl9pPr marL="3886200" indent="-228600" eaLnBrk="0" fontAlgn="base" hangingPunct="0">
              <a:spcBef>
                <a:spcPct val="0"/>
              </a:spcBef>
              <a:spcAft>
                <a:spcPct val="0"/>
              </a:spcAft>
              <a:defRPr>
                <a:solidFill>
                  <a:schemeClr val="tx1"/>
                </a:solidFill>
                <a:latin typeface="Arial" pitchFamily="34" charset="0"/>
                <a:ea typeface="ヒラギノ角ゴ Pro W3"/>
                <a:cs typeface="ヒラギノ角ゴ Pro W3"/>
              </a:defRPr>
            </a:lvl9pPr>
          </a:lstStyle>
          <a:p>
            <a:pPr defTabSz="457106" eaLnBrk="1" hangingPunct="1">
              <a:defRPr/>
            </a:pPr>
            <a:r>
              <a:rPr lang="en-US" altLang="en-US" sz="600" dirty="0">
                <a:solidFill>
                  <a:srgbClr val="FFFFFF"/>
                </a:solidFill>
              </a:rPr>
              <a:t>© 2017 International Business Machines Corporation</a:t>
            </a:r>
          </a:p>
        </p:txBody>
      </p:sp>
    </p:spTree>
    <p:extLst>
      <p:ext uri="{BB962C8B-B14F-4D97-AF65-F5344CB8AC3E}">
        <p14:creationId xmlns:p14="http://schemas.microsoft.com/office/powerpoint/2010/main" val="3234798161"/>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496"/>
            </a:lvl1pPr>
          </a:lstStyle>
          <a:p>
            <a:r>
              <a:rPr lang="en-US"/>
              <a:t>Click to edit Master title style</a:t>
            </a:r>
          </a:p>
        </p:txBody>
      </p:sp>
      <p:sp>
        <p:nvSpPr>
          <p:cNvPr id="3" name="Subtitle 2"/>
          <p:cNvSpPr>
            <a:spLocks noGrp="1"/>
          </p:cNvSpPr>
          <p:nvPr>
            <p:ph type="subTitle" idx="1"/>
          </p:nvPr>
        </p:nvSpPr>
        <p:spPr>
          <a:xfrm>
            <a:off x="1143000" y="2701529"/>
            <a:ext cx="6858000" cy="1241821"/>
          </a:xfrm>
        </p:spPr>
        <p:txBody>
          <a:bodyPr/>
          <a:lstStyle>
            <a:lvl1pPr marL="0" indent="0" algn="ctr">
              <a:buNone/>
              <a:defRPr sz="1799"/>
            </a:lvl1pPr>
            <a:lvl2pPr marL="342583" indent="0" algn="ctr">
              <a:buNone/>
              <a:defRPr sz="1499"/>
            </a:lvl2pPr>
            <a:lvl3pPr marL="685166" indent="0" algn="ctr">
              <a:buNone/>
              <a:defRPr sz="1349"/>
            </a:lvl3pPr>
            <a:lvl4pPr marL="1027748" indent="0" algn="ctr">
              <a:buNone/>
              <a:defRPr sz="1199"/>
            </a:lvl4pPr>
            <a:lvl5pPr marL="1370331" indent="0" algn="ctr">
              <a:buNone/>
              <a:defRPr sz="1199"/>
            </a:lvl5pPr>
            <a:lvl6pPr marL="1712914" indent="0" algn="ctr">
              <a:buNone/>
              <a:defRPr sz="1199"/>
            </a:lvl6pPr>
            <a:lvl7pPr marL="2055497" indent="0" algn="ctr">
              <a:buNone/>
              <a:defRPr sz="1199"/>
            </a:lvl7pPr>
            <a:lvl8pPr marL="2398080" indent="0" algn="ctr">
              <a:buNone/>
              <a:defRPr sz="1199"/>
            </a:lvl8pPr>
            <a:lvl9pPr marL="2740663" indent="0" algn="ctr">
              <a:buNone/>
              <a:defRPr sz="1199"/>
            </a:lvl9pPr>
          </a:lstStyle>
          <a:p>
            <a:r>
              <a:rPr lang="en-US"/>
              <a:t>Click to edit Master subtitle style</a:t>
            </a:r>
          </a:p>
        </p:txBody>
      </p:sp>
      <p:sp>
        <p:nvSpPr>
          <p:cNvPr id="4" name="Date Placeholder 3"/>
          <p:cNvSpPr>
            <a:spLocks noGrp="1"/>
          </p:cNvSpPr>
          <p:nvPr>
            <p:ph type="dt" sz="half" idx="10"/>
          </p:nvPr>
        </p:nvSpPr>
        <p:spPr/>
        <p:txBody>
          <a:bodyPr/>
          <a:lstStyle/>
          <a:p>
            <a:fld id="{D11CF6A3-FE5B-8A47-AE43-9FB8752997B1}" type="datetimeFigureOut">
              <a:rPr lang="en-US" smtClean="0">
                <a:solidFill>
                  <a:prstClr val="black">
                    <a:tint val="75000"/>
                  </a:prstClr>
                </a:solidFill>
              </a:rPr>
              <a:pPr/>
              <a:t>2/8/18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33E0C1A-7D5D-8047-87D7-FBC6DF4C688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28651851"/>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11CF6A3-FE5B-8A47-AE43-9FB8752997B1}" type="datetimeFigureOut">
              <a:rPr lang="en-US" smtClean="0">
                <a:solidFill>
                  <a:prstClr val="black">
                    <a:tint val="75000"/>
                  </a:prstClr>
                </a:solidFill>
              </a:rPr>
              <a:pPr/>
              <a:t>2/8/18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33E0C1A-7D5D-8047-87D7-FBC6DF4C688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13327876"/>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496"/>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799">
                <a:solidFill>
                  <a:schemeClr val="tx1">
                    <a:tint val="75000"/>
                  </a:schemeClr>
                </a:solidFill>
              </a:defRPr>
            </a:lvl1pPr>
            <a:lvl2pPr marL="342583" indent="0">
              <a:buNone/>
              <a:defRPr sz="1499">
                <a:solidFill>
                  <a:schemeClr val="tx1">
                    <a:tint val="75000"/>
                  </a:schemeClr>
                </a:solidFill>
              </a:defRPr>
            </a:lvl2pPr>
            <a:lvl3pPr marL="685166" indent="0">
              <a:buNone/>
              <a:defRPr sz="1349">
                <a:solidFill>
                  <a:schemeClr val="tx1">
                    <a:tint val="75000"/>
                  </a:schemeClr>
                </a:solidFill>
              </a:defRPr>
            </a:lvl3pPr>
            <a:lvl4pPr marL="1027748" indent="0">
              <a:buNone/>
              <a:defRPr sz="1199">
                <a:solidFill>
                  <a:schemeClr val="tx1">
                    <a:tint val="75000"/>
                  </a:schemeClr>
                </a:solidFill>
              </a:defRPr>
            </a:lvl4pPr>
            <a:lvl5pPr marL="1370331" indent="0">
              <a:buNone/>
              <a:defRPr sz="1199">
                <a:solidFill>
                  <a:schemeClr val="tx1">
                    <a:tint val="75000"/>
                  </a:schemeClr>
                </a:solidFill>
              </a:defRPr>
            </a:lvl5pPr>
            <a:lvl6pPr marL="1712914" indent="0">
              <a:buNone/>
              <a:defRPr sz="1199">
                <a:solidFill>
                  <a:schemeClr val="tx1">
                    <a:tint val="75000"/>
                  </a:schemeClr>
                </a:solidFill>
              </a:defRPr>
            </a:lvl6pPr>
            <a:lvl7pPr marL="2055497" indent="0">
              <a:buNone/>
              <a:defRPr sz="1199">
                <a:solidFill>
                  <a:schemeClr val="tx1">
                    <a:tint val="75000"/>
                  </a:schemeClr>
                </a:solidFill>
              </a:defRPr>
            </a:lvl7pPr>
            <a:lvl8pPr marL="2398080" indent="0">
              <a:buNone/>
              <a:defRPr sz="1199">
                <a:solidFill>
                  <a:schemeClr val="tx1">
                    <a:tint val="75000"/>
                  </a:schemeClr>
                </a:solidFill>
              </a:defRPr>
            </a:lvl8pPr>
            <a:lvl9pPr marL="2740663" indent="0">
              <a:buNone/>
              <a:defRPr sz="1199">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11CF6A3-FE5B-8A47-AE43-9FB8752997B1}" type="datetimeFigureOut">
              <a:rPr lang="en-US" smtClean="0">
                <a:solidFill>
                  <a:prstClr val="black">
                    <a:tint val="75000"/>
                  </a:prstClr>
                </a:solidFill>
              </a:rPr>
              <a:pPr/>
              <a:t>2/8/18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33E0C1A-7D5D-8047-87D7-FBC6DF4C688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73669934"/>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11CF6A3-FE5B-8A47-AE43-9FB8752997B1}" type="datetimeFigureOut">
              <a:rPr lang="en-US" smtClean="0">
                <a:solidFill>
                  <a:prstClr val="black">
                    <a:tint val="75000"/>
                  </a:prstClr>
                </a:solidFill>
              </a:rPr>
              <a:pPr/>
              <a:t>2/8/18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33E0C1A-7D5D-8047-87D7-FBC6DF4C688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75383899"/>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6"/>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799" b="1"/>
            </a:lvl1pPr>
            <a:lvl2pPr marL="342583" indent="0">
              <a:buNone/>
              <a:defRPr sz="1499" b="1"/>
            </a:lvl2pPr>
            <a:lvl3pPr marL="685166" indent="0">
              <a:buNone/>
              <a:defRPr sz="1349" b="1"/>
            </a:lvl3pPr>
            <a:lvl4pPr marL="1027748" indent="0">
              <a:buNone/>
              <a:defRPr sz="1199" b="1"/>
            </a:lvl4pPr>
            <a:lvl5pPr marL="1370331" indent="0">
              <a:buNone/>
              <a:defRPr sz="1199" b="1"/>
            </a:lvl5pPr>
            <a:lvl6pPr marL="1712914" indent="0">
              <a:buNone/>
              <a:defRPr sz="1199" b="1"/>
            </a:lvl6pPr>
            <a:lvl7pPr marL="2055497" indent="0">
              <a:buNone/>
              <a:defRPr sz="1199" b="1"/>
            </a:lvl7pPr>
            <a:lvl8pPr marL="2398080" indent="0">
              <a:buNone/>
              <a:defRPr sz="1199" b="1"/>
            </a:lvl8pPr>
            <a:lvl9pPr marL="2740663" indent="0">
              <a:buNone/>
              <a:defRPr sz="1199"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1" y="1260872"/>
            <a:ext cx="3887391" cy="617934"/>
          </a:xfrm>
        </p:spPr>
        <p:txBody>
          <a:bodyPr anchor="b"/>
          <a:lstStyle>
            <a:lvl1pPr marL="0" indent="0">
              <a:buNone/>
              <a:defRPr sz="1799" b="1"/>
            </a:lvl1pPr>
            <a:lvl2pPr marL="342583" indent="0">
              <a:buNone/>
              <a:defRPr sz="1499" b="1"/>
            </a:lvl2pPr>
            <a:lvl3pPr marL="685166" indent="0">
              <a:buNone/>
              <a:defRPr sz="1349" b="1"/>
            </a:lvl3pPr>
            <a:lvl4pPr marL="1027748" indent="0">
              <a:buNone/>
              <a:defRPr sz="1199" b="1"/>
            </a:lvl4pPr>
            <a:lvl5pPr marL="1370331" indent="0">
              <a:buNone/>
              <a:defRPr sz="1199" b="1"/>
            </a:lvl5pPr>
            <a:lvl6pPr marL="1712914" indent="0">
              <a:buNone/>
              <a:defRPr sz="1199" b="1"/>
            </a:lvl6pPr>
            <a:lvl7pPr marL="2055497" indent="0">
              <a:buNone/>
              <a:defRPr sz="1199" b="1"/>
            </a:lvl7pPr>
            <a:lvl8pPr marL="2398080" indent="0">
              <a:buNone/>
              <a:defRPr sz="1199" b="1"/>
            </a:lvl8pPr>
            <a:lvl9pPr marL="2740663" indent="0">
              <a:buNone/>
              <a:defRPr sz="1199" b="1"/>
            </a:lvl9pPr>
          </a:lstStyle>
          <a:p>
            <a:pPr lvl="0"/>
            <a:r>
              <a:rPr lang="en-US"/>
              <a:t>Click to edit Master text styles</a:t>
            </a:r>
          </a:p>
        </p:txBody>
      </p:sp>
      <p:sp>
        <p:nvSpPr>
          <p:cNvPr id="6" name="Content Placeholder 5"/>
          <p:cNvSpPr>
            <a:spLocks noGrp="1"/>
          </p:cNvSpPr>
          <p:nvPr>
            <p:ph sz="quarter" idx="4"/>
          </p:nvPr>
        </p:nvSpPr>
        <p:spPr>
          <a:xfrm>
            <a:off x="4629151"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11CF6A3-FE5B-8A47-AE43-9FB8752997B1}" type="datetimeFigureOut">
              <a:rPr lang="en-US" smtClean="0">
                <a:solidFill>
                  <a:prstClr val="black">
                    <a:tint val="75000"/>
                  </a:prstClr>
                </a:solidFill>
              </a:rPr>
              <a:pPr/>
              <a:t>2/8/18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33E0C1A-7D5D-8047-87D7-FBC6DF4C688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34584507"/>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11CF6A3-FE5B-8A47-AE43-9FB8752997B1}" type="datetimeFigureOut">
              <a:rPr lang="en-US" smtClean="0">
                <a:solidFill>
                  <a:prstClr val="black">
                    <a:tint val="75000"/>
                  </a:prstClr>
                </a:solidFill>
              </a:rPr>
              <a:pPr/>
              <a:t>2/8/18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33E0C1A-7D5D-8047-87D7-FBC6DF4C688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28938389"/>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11CF6A3-FE5B-8A47-AE43-9FB8752997B1}" type="datetimeFigureOut">
              <a:rPr lang="en-US" smtClean="0">
                <a:solidFill>
                  <a:prstClr val="black">
                    <a:tint val="75000"/>
                  </a:prstClr>
                </a:solidFill>
              </a:rPr>
              <a:pPr/>
              <a:t>2/8/18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33E0C1A-7D5D-8047-87D7-FBC6DF4C688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9786562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itle, text (1/4), blank (3/4)">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895024"/>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 2017 IBM Corporation</a:t>
            </a:r>
            <a:endParaRPr lang="en-US"/>
          </a:p>
        </p:txBody>
      </p:sp>
      <p:sp>
        <p:nvSpPr>
          <p:cNvPr id="7" name="Text Placeholder 6"/>
          <p:cNvSpPr>
            <a:spLocks noGrp="1"/>
          </p:cNvSpPr>
          <p:nvPr>
            <p:ph type="body" sz="quarter" idx="12"/>
          </p:nvPr>
        </p:nvSpPr>
        <p:spPr>
          <a:xfrm>
            <a:off x="228600" y="1116488"/>
            <a:ext cx="1828800" cy="3454400"/>
          </a:xfrm>
        </p:spPr>
        <p:txBody>
          <a:bodyPr/>
          <a:lstStyle>
            <a:lvl1pPr>
              <a:defRPr sz="1400"/>
            </a:lvl1pPr>
            <a:lvl2pPr>
              <a:defRPr sz="1100"/>
            </a:lvl2pPr>
            <a:lvl3pPr>
              <a:defRPr sz="1100"/>
            </a:lvl3pPr>
            <a:lvl4pPr>
              <a:defRPr sz="1100"/>
            </a:lvl4pPr>
            <a:lvl5pPr>
              <a:defRPr sz="1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3202568"/>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1"/>
            <a:ext cx="2949178" cy="1200150"/>
          </a:xfrm>
        </p:spPr>
        <p:txBody>
          <a:bodyPr anchor="b"/>
          <a:lstStyle>
            <a:lvl1pPr>
              <a:defRPr sz="2398"/>
            </a:lvl1pPr>
          </a:lstStyle>
          <a:p>
            <a:r>
              <a:rPr lang="en-US"/>
              <a:t>Click to edit Master title style</a:t>
            </a:r>
          </a:p>
        </p:txBody>
      </p:sp>
      <p:sp>
        <p:nvSpPr>
          <p:cNvPr id="3" name="Content Placeholder 2"/>
          <p:cNvSpPr>
            <a:spLocks noGrp="1"/>
          </p:cNvSpPr>
          <p:nvPr>
            <p:ph idx="1"/>
          </p:nvPr>
        </p:nvSpPr>
        <p:spPr>
          <a:xfrm>
            <a:off x="3887391" y="740569"/>
            <a:ext cx="4629150" cy="3655220"/>
          </a:xfrm>
        </p:spPr>
        <p:txBody>
          <a:bodyPr/>
          <a:lstStyle>
            <a:lvl1pPr>
              <a:defRPr sz="2398"/>
            </a:lvl1pPr>
            <a:lvl2pPr>
              <a:defRPr sz="2098"/>
            </a:lvl2pPr>
            <a:lvl3pPr>
              <a:defRPr sz="1799"/>
            </a:lvl3pPr>
            <a:lvl4pPr>
              <a:defRPr sz="1499"/>
            </a:lvl4pPr>
            <a:lvl5pPr>
              <a:defRPr sz="1499"/>
            </a:lvl5pPr>
            <a:lvl6pPr>
              <a:defRPr sz="1499"/>
            </a:lvl6pPr>
            <a:lvl7pPr>
              <a:defRPr sz="1499"/>
            </a:lvl7pPr>
            <a:lvl8pPr>
              <a:defRPr sz="1499"/>
            </a:lvl8pPr>
            <a:lvl9pPr>
              <a:defRPr sz="14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199"/>
            </a:lvl1pPr>
            <a:lvl2pPr marL="342583" indent="0">
              <a:buNone/>
              <a:defRPr sz="1049"/>
            </a:lvl2pPr>
            <a:lvl3pPr marL="685166" indent="0">
              <a:buNone/>
              <a:defRPr sz="899"/>
            </a:lvl3pPr>
            <a:lvl4pPr marL="1027748" indent="0">
              <a:buNone/>
              <a:defRPr sz="749"/>
            </a:lvl4pPr>
            <a:lvl5pPr marL="1370331" indent="0">
              <a:buNone/>
              <a:defRPr sz="749"/>
            </a:lvl5pPr>
            <a:lvl6pPr marL="1712914" indent="0">
              <a:buNone/>
              <a:defRPr sz="749"/>
            </a:lvl6pPr>
            <a:lvl7pPr marL="2055497" indent="0">
              <a:buNone/>
              <a:defRPr sz="749"/>
            </a:lvl7pPr>
            <a:lvl8pPr marL="2398080" indent="0">
              <a:buNone/>
              <a:defRPr sz="749"/>
            </a:lvl8pPr>
            <a:lvl9pPr marL="2740663" indent="0">
              <a:buNone/>
              <a:defRPr sz="749"/>
            </a:lvl9pPr>
          </a:lstStyle>
          <a:p>
            <a:pPr lvl="0"/>
            <a:r>
              <a:rPr lang="en-US"/>
              <a:t>Click to edit Master text styles</a:t>
            </a:r>
          </a:p>
        </p:txBody>
      </p:sp>
      <p:sp>
        <p:nvSpPr>
          <p:cNvPr id="5" name="Date Placeholder 4"/>
          <p:cNvSpPr>
            <a:spLocks noGrp="1"/>
          </p:cNvSpPr>
          <p:nvPr>
            <p:ph type="dt" sz="half" idx="10"/>
          </p:nvPr>
        </p:nvSpPr>
        <p:spPr/>
        <p:txBody>
          <a:bodyPr/>
          <a:lstStyle/>
          <a:p>
            <a:fld id="{D11CF6A3-FE5B-8A47-AE43-9FB8752997B1}" type="datetimeFigureOut">
              <a:rPr lang="en-US" smtClean="0">
                <a:solidFill>
                  <a:prstClr val="black">
                    <a:tint val="75000"/>
                  </a:prstClr>
                </a:solidFill>
              </a:rPr>
              <a:pPr/>
              <a:t>2/8/18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33E0C1A-7D5D-8047-87D7-FBC6DF4C688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09282904"/>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1"/>
            <a:ext cx="2949178" cy="1200150"/>
          </a:xfrm>
        </p:spPr>
        <p:txBody>
          <a:bodyPr anchor="b"/>
          <a:lstStyle>
            <a:lvl1pPr>
              <a:defRPr sz="2398"/>
            </a:lvl1pPr>
          </a:lstStyle>
          <a:p>
            <a:r>
              <a:rPr lang="en-US"/>
              <a:t>Click to edit Master title style</a:t>
            </a:r>
          </a:p>
        </p:txBody>
      </p:sp>
      <p:sp>
        <p:nvSpPr>
          <p:cNvPr id="3" name="Picture Placeholder 2"/>
          <p:cNvSpPr>
            <a:spLocks noGrp="1"/>
          </p:cNvSpPr>
          <p:nvPr>
            <p:ph type="pic" idx="1"/>
          </p:nvPr>
        </p:nvSpPr>
        <p:spPr>
          <a:xfrm>
            <a:off x="3887391" y="740569"/>
            <a:ext cx="4629150" cy="3655220"/>
          </a:xfrm>
        </p:spPr>
        <p:txBody>
          <a:bodyPr/>
          <a:lstStyle>
            <a:lvl1pPr marL="0" indent="0">
              <a:buNone/>
              <a:defRPr sz="2398"/>
            </a:lvl1pPr>
            <a:lvl2pPr marL="342583" indent="0">
              <a:buNone/>
              <a:defRPr sz="2098"/>
            </a:lvl2pPr>
            <a:lvl3pPr marL="685166" indent="0">
              <a:buNone/>
              <a:defRPr sz="1799"/>
            </a:lvl3pPr>
            <a:lvl4pPr marL="1027748" indent="0">
              <a:buNone/>
              <a:defRPr sz="1499"/>
            </a:lvl4pPr>
            <a:lvl5pPr marL="1370331" indent="0">
              <a:buNone/>
              <a:defRPr sz="1499"/>
            </a:lvl5pPr>
            <a:lvl6pPr marL="1712914" indent="0">
              <a:buNone/>
              <a:defRPr sz="1499"/>
            </a:lvl6pPr>
            <a:lvl7pPr marL="2055497" indent="0">
              <a:buNone/>
              <a:defRPr sz="1499"/>
            </a:lvl7pPr>
            <a:lvl8pPr marL="2398080" indent="0">
              <a:buNone/>
              <a:defRPr sz="1499"/>
            </a:lvl8pPr>
            <a:lvl9pPr marL="2740663" indent="0">
              <a:buNone/>
              <a:defRPr sz="1499"/>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199"/>
            </a:lvl1pPr>
            <a:lvl2pPr marL="342583" indent="0">
              <a:buNone/>
              <a:defRPr sz="1049"/>
            </a:lvl2pPr>
            <a:lvl3pPr marL="685166" indent="0">
              <a:buNone/>
              <a:defRPr sz="899"/>
            </a:lvl3pPr>
            <a:lvl4pPr marL="1027748" indent="0">
              <a:buNone/>
              <a:defRPr sz="749"/>
            </a:lvl4pPr>
            <a:lvl5pPr marL="1370331" indent="0">
              <a:buNone/>
              <a:defRPr sz="749"/>
            </a:lvl5pPr>
            <a:lvl6pPr marL="1712914" indent="0">
              <a:buNone/>
              <a:defRPr sz="749"/>
            </a:lvl6pPr>
            <a:lvl7pPr marL="2055497" indent="0">
              <a:buNone/>
              <a:defRPr sz="749"/>
            </a:lvl7pPr>
            <a:lvl8pPr marL="2398080" indent="0">
              <a:buNone/>
              <a:defRPr sz="749"/>
            </a:lvl8pPr>
            <a:lvl9pPr marL="2740663" indent="0">
              <a:buNone/>
              <a:defRPr sz="749"/>
            </a:lvl9pPr>
          </a:lstStyle>
          <a:p>
            <a:pPr lvl="0"/>
            <a:r>
              <a:rPr lang="en-US"/>
              <a:t>Click to edit Master text styles</a:t>
            </a:r>
          </a:p>
        </p:txBody>
      </p:sp>
      <p:sp>
        <p:nvSpPr>
          <p:cNvPr id="5" name="Date Placeholder 4"/>
          <p:cNvSpPr>
            <a:spLocks noGrp="1"/>
          </p:cNvSpPr>
          <p:nvPr>
            <p:ph type="dt" sz="half" idx="10"/>
          </p:nvPr>
        </p:nvSpPr>
        <p:spPr/>
        <p:txBody>
          <a:bodyPr/>
          <a:lstStyle/>
          <a:p>
            <a:fld id="{D11CF6A3-FE5B-8A47-AE43-9FB8752997B1}" type="datetimeFigureOut">
              <a:rPr lang="en-US" smtClean="0">
                <a:solidFill>
                  <a:prstClr val="black">
                    <a:tint val="75000"/>
                  </a:prstClr>
                </a:solidFill>
              </a:rPr>
              <a:pPr/>
              <a:t>2/8/18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33E0C1A-7D5D-8047-87D7-FBC6DF4C688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79623323"/>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11CF6A3-FE5B-8A47-AE43-9FB8752997B1}" type="datetimeFigureOut">
              <a:rPr lang="en-US" smtClean="0">
                <a:solidFill>
                  <a:prstClr val="black">
                    <a:tint val="75000"/>
                  </a:prstClr>
                </a:solidFill>
              </a:rPr>
              <a:pPr/>
              <a:t>2/8/18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33E0C1A-7D5D-8047-87D7-FBC6DF4C688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16756523"/>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1"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11CF6A3-FE5B-8A47-AE43-9FB8752997B1}" type="datetimeFigureOut">
              <a:rPr lang="en-US" smtClean="0">
                <a:solidFill>
                  <a:prstClr val="black">
                    <a:tint val="75000"/>
                  </a:prstClr>
                </a:solidFill>
              </a:rPr>
              <a:pPr/>
              <a:t>2/8/18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33E0C1A-7D5D-8047-87D7-FBC6DF4C688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56195500"/>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15"/>
        <p:cNvGrpSpPr/>
        <p:nvPr/>
      </p:nvGrpSpPr>
      <p:grpSpPr>
        <a:xfrm>
          <a:off x="0" y="0"/>
          <a:ext cx="0" cy="0"/>
          <a:chOff x="0" y="0"/>
          <a:chExt cx="0" cy="0"/>
        </a:xfrm>
      </p:grpSpPr>
      <p:sp>
        <p:nvSpPr>
          <p:cNvPr id="16" name="Shape 16"/>
          <p:cNvSpPr txBox="1">
            <a:spLocks noGrp="1"/>
          </p:cNvSpPr>
          <p:nvPr>
            <p:ph type="ctrTitle"/>
          </p:nvPr>
        </p:nvSpPr>
        <p:spPr>
          <a:xfrm>
            <a:off x="685800" y="1597819"/>
            <a:ext cx="7772400" cy="1102519"/>
          </a:xfrm>
          <a:prstGeom prst="rect">
            <a:avLst/>
          </a:prstGeom>
          <a:noFill/>
          <a:ln>
            <a:noFill/>
          </a:ln>
        </p:spPr>
        <p:txBody>
          <a:bodyPr wrap="square" lIns="91425" tIns="91425" rIns="91425" bIns="91425" anchor="ctr" anchorCtr="0"/>
          <a:lstStyle>
            <a:lvl1pPr marL="0" marR="0" lvl="0" indent="0" algn="ctr" rtl="0">
              <a:spcBef>
                <a:spcPts val="0"/>
              </a:spcBef>
              <a:buClr>
                <a:schemeClr val="dk1"/>
              </a:buClr>
              <a:buSzPct val="100000"/>
              <a:buFont typeface="Arial"/>
              <a:buNone/>
              <a:defRPr sz="4400" b="0" i="0" u="none" strike="noStrike" cap="none">
                <a:solidFill>
                  <a:schemeClr val="dk1"/>
                </a:solidFill>
                <a:latin typeface="Arial"/>
                <a:ea typeface="Arial"/>
                <a:cs typeface="Arial"/>
                <a:sym typeface="Arial"/>
              </a:defRPr>
            </a:lvl1pPr>
            <a:lvl2pPr lvl="1" indent="0">
              <a:spcBef>
                <a:spcPts val="0"/>
              </a:spcBef>
              <a:buSzPct val="77777"/>
              <a:buNone/>
              <a:defRPr sz="1800"/>
            </a:lvl2pPr>
            <a:lvl3pPr lvl="2" indent="0">
              <a:spcBef>
                <a:spcPts val="0"/>
              </a:spcBef>
              <a:buSzPct val="77777"/>
              <a:buNone/>
              <a:defRPr sz="1800"/>
            </a:lvl3pPr>
            <a:lvl4pPr lvl="3" indent="0">
              <a:spcBef>
                <a:spcPts val="0"/>
              </a:spcBef>
              <a:buSzPct val="77777"/>
              <a:buNone/>
              <a:defRPr sz="1800"/>
            </a:lvl4pPr>
            <a:lvl5pPr lvl="4" indent="0">
              <a:spcBef>
                <a:spcPts val="0"/>
              </a:spcBef>
              <a:buSzPct val="77777"/>
              <a:buNone/>
              <a:defRPr sz="1800"/>
            </a:lvl5pPr>
            <a:lvl6pPr lvl="5" indent="0">
              <a:spcBef>
                <a:spcPts val="0"/>
              </a:spcBef>
              <a:buSzPct val="77777"/>
              <a:buNone/>
              <a:defRPr sz="1800"/>
            </a:lvl6pPr>
            <a:lvl7pPr lvl="6" indent="0">
              <a:spcBef>
                <a:spcPts val="0"/>
              </a:spcBef>
              <a:buSzPct val="77777"/>
              <a:buNone/>
              <a:defRPr sz="1800"/>
            </a:lvl7pPr>
            <a:lvl8pPr lvl="7" indent="0">
              <a:spcBef>
                <a:spcPts val="0"/>
              </a:spcBef>
              <a:buSzPct val="77777"/>
              <a:buNone/>
              <a:defRPr sz="1800"/>
            </a:lvl8pPr>
            <a:lvl9pPr lvl="8" indent="0">
              <a:spcBef>
                <a:spcPts val="0"/>
              </a:spcBef>
              <a:buSzPct val="77777"/>
              <a:buNone/>
              <a:defRPr sz="1800"/>
            </a:lvl9pPr>
          </a:lstStyle>
          <a:p>
            <a:endParaRPr/>
          </a:p>
        </p:txBody>
      </p:sp>
      <p:sp>
        <p:nvSpPr>
          <p:cNvPr id="17" name="Shape 17"/>
          <p:cNvSpPr txBox="1">
            <a:spLocks noGrp="1"/>
          </p:cNvSpPr>
          <p:nvPr>
            <p:ph type="subTitle" idx="1"/>
          </p:nvPr>
        </p:nvSpPr>
        <p:spPr>
          <a:xfrm>
            <a:off x="1371600" y="2914650"/>
            <a:ext cx="6400800" cy="1314450"/>
          </a:xfrm>
          <a:prstGeom prst="rect">
            <a:avLst/>
          </a:prstGeom>
          <a:noFill/>
          <a:ln>
            <a:noFill/>
          </a:ln>
        </p:spPr>
        <p:txBody>
          <a:bodyPr wrap="square" lIns="91425" tIns="91425" rIns="91425" bIns="91425" anchor="t" anchorCtr="0"/>
          <a:lstStyle>
            <a:lvl1pPr marL="0" marR="0" lvl="0" indent="0" algn="ctr" rtl="0">
              <a:spcBef>
                <a:spcPts val="640"/>
              </a:spcBef>
              <a:buClr>
                <a:srgbClr val="888888"/>
              </a:buClr>
              <a:buSzPct val="100000"/>
              <a:buFont typeface="Arial"/>
              <a:buNone/>
              <a:defRPr sz="3200" b="0" i="0" u="none" strike="noStrike" cap="none">
                <a:solidFill>
                  <a:srgbClr val="888888"/>
                </a:solidFill>
                <a:latin typeface="Arial"/>
                <a:ea typeface="Arial"/>
                <a:cs typeface="Arial"/>
                <a:sym typeface="Arial"/>
              </a:defRPr>
            </a:lvl1pPr>
            <a:lvl2pPr marL="457200" marR="0" lvl="1" indent="0" algn="ctr" rtl="0">
              <a:spcBef>
                <a:spcPts val="560"/>
              </a:spcBef>
              <a:buClr>
                <a:srgbClr val="888888"/>
              </a:buClr>
              <a:buSzPct val="100000"/>
              <a:buFont typeface="Arial"/>
              <a:buNone/>
              <a:defRPr sz="2800" b="0" i="0" u="none" strike="noStrike" cap="none">
                <a:solidFill>
                  <a:srgbClr val="888888"/>
                </a:solidFill>
                <a:latin typeface="Arial"/>
                <a:ea typeface="Arial"/>
                <a:cs typeface="Arial"/>
                <a:sym typeface="Arial"/>
              </a:defRPr>
            </a:lvl2pPr>
            <a:lvl3pPr marL="914400" marR="0" lvl="2" indent="0" algn="ctr" rtl="0">
              <a:spcBef>
                <a:spcPts val="480"/>
              </a:spcBef>
              <a:buClr>
                <a:srgbClr val="888888"/>
              </a:buClr>
              <a:buSzPct val="100000"/>
              <a:buFont typeface="Arial"/>
              <a:buNone/>
              <a:defRPr sz="2400" b="0" i="0" u="none" strike="noStrike" cap="none">
                <a:solidFill>
                  <a:srgbClr val="888888"/>
                </a:solidFill>
                <a:latin typeface="Arial"/>
                <a:ea typeface="Arial"/>
                <a:cs typeface="Arial"/>
                <a:sym typeface="Arial"/>
              </a:defRPr>
            </a:lvl3pPr>
            <a:lvl4pPr marL="1371600" marR="0" lvl="3" indent="0" algn="ctr" rtl="0">
              <a:spcBef>
                <a:spcPts val="400"/>
              </a:spcBef>
              <a:buClr>
                <a:srgbClr val="888888"/>
              </a:buClr>
              <a:buSzPct val="100000"/>
              <a:buFont typeface="Arial"/>
              <a:buNone/>
              <a:defRPr sz="2000" b="0" i="0" u="none" strike="noStrike" cap="none">
                <a:solidFill>
                  <a:srgbClr val="888888"/>
                </a:solidFill>
                <a:latin typeface="Arial"/>
                <a:ea typeface="Arial"/>
                <a:cs typeface="Arial"/>
                <a:sym typeface="Arial"/>
              </a:defRPr>
            </a:lvl4pPr>
            <a:lvl5pPr marL="1828800" marR="0" lvl="4" indent="0" algn="ctr" rtl="0">
              <a:spcBef>
                <a:spcPts val="400"/>
              </a:spcBef>
              <a:buClr>
                <a:srgbClr val="888888"/>
              </a:buClr>
              <a:buSzPct val="100000"/>
              <a:buFont typeface="Arial"/>
              <a:buNone/>
              <a:defRPr sz="2000" b="0" i="0" u="none" strike="noStrike" cap="none">
                <a:solidFill>
                  <a:srgbClr val="888888"/>
                </a:solidFill>
                <a:latin typeface="Arial"/>
                <a:ea typeface="Arial"/>
                <a:cs typeface="Arial"/>
                <a:sym typeface="Arial"/>
              </a:defRPr>
            </a:lvl5pPr>
            <a:lvl6pPr marL="2286000" marR="0" lvl="5" indent="0" algn="ctr" rtl="0">
              <a:spcBef>
                <a:spcPts val="400"/>
              </a:spcBef>
              <a:buClr>
                <a:srgbClr val="888888"/>
              </a:buClr>
              <a:buSzPct val="100000"/>
              <a:buFont typeface="Arial"/>
              <a:buNone/>
              <a:defRPr sz="2000" b="0" i="0" u="none" strike="noStrike" cap="none">
                <a:solidFill>
                  <a:srgbClr val="888888"/>
                </a:solidFill>
                <a:latin typeface="Arial"/>
                <a:ea typeface="Arial"/>
                <a:cs typeface="Arial"/>
                <a:sym typeface="Arial"/>
              </a:defRPr>
            </a:lvl6pPr>
            <a:lvl7pPr marL="2743200" marR="0" lvl="6" indent="0" algn="ctr" rtl="0">
              <a:spcBef>
                <a:spcPts val="400"/>
              </a:spcBef>
              <a:buClr>
                <a:srgbClr val="888888"/>
              </a:buClr>
              <a:buSzPct val="100000"/>
              <a:buFont typeface="Arial"/>
              <a:buNone/>
              <a:defRPr sz="2000" b="0" i="0" u="none" strike="noStrike" cap="none">
                <a:solidFill>
                  <a:srgbClr val="888888"/>
                </a:solidFill>
                <a:latin typeface="Arial"/>
                <a:ea typeface="Arial"/>
                <a:cs typeface="Arial"/>
                <a:sym typeface="Arial"/>
              </a:defRPr>
            </a:lvl7pPr>
            <a:lvl8pPr marL="3200400" marR="0" lvl="7" indent="0" algn="ctr" rtl="0">
              <a:spcBef>
                <a:spcPts val="400"/>
              </a:spcBef>
              <a:buClr>
                <a:srgbClr val="888888"/>
              </a:buClr>
              <a:buSzPct val="100000"/>
              <a:buFont typeface="Arial"/>
              <a:buNone/>
              <a:defRPr sz="2000" b="0" i="0" u="none" strike="noStrike" cap="none">
                <a:solidFill>
                  <a:srgbClr val="888888"/>
                </a:solidFill>
                <a:latin typeface="Arial"/>
                <a:ea typeface="Arial"/>
                <a:cs typeface="Arial"/>
                <a:sym typeface="Arial"/>
              </a:defRPr>
            </a:lvl8pPr>
            <a:lvl9pPr marL="3657600" marR="0" lvl="8" indent="0" algn="ctr" rtl="0">
              <a:spcBef>
                <a:spcPts val="400"/>
              </a:spcBef>
              <a:buClr>
                <a:srgbClr val="888888"/>
              </a:buClr>
              <a:buSzPct val="100000"/>
              <a:buFont typeface="Arial"/>
              <a:buNone/>
              <a:defRPr sz="2000" b="0" i="0" u="none" strike="noStrike" cap="none">
                <a:solidFill>
                  <a:srgbClr val="888888"/>
                </a:solidFill>
                <a:latin typeface="Arial"/>
                <a:ea typeface="Arial"/>
                <a:cs typeface="Arial"/>
                <a:sym typeface="Arial"/>
              </a:defRPr>
            </a:lvl9pPr>
          </a:lstStyle>
          <a:p>
            <a:endParaRPr/>
          </a:p>
        </p:txBody>
      </p:sp>
      <p:sp>
        <p:nvSpPr>
          <p:cNvPr id="18" name="Shape 18"/>
          <p:cNvSpPr txBox="1">
            <a:spLocks noGrp="1"/>
          </p:cNvSpPr>
          <p:nvPr>
            <p:ph type="dt" idx="10"/>
          </p:nvPr>
        </p:nvSpPr>
        <p:spPr>
          <a:xfrm>
            <a:off x="457200" y="4767263"/>
            <a:ext cx="2133600" cy="273844"/>
          </a:xfrm>
          <a:prstGeom prst="rect">
            <a:avLst/>
          </a:prstGeom>
          <a:noFill/>
          <a:ln>
            <a:noFill/>
          </a:ln>
        </p:spPr>
        <p:txBody>
          <a:bodyPr wrap="square" lIns="91425" tIns="91425" rIns="91425" bIns="91425" anchor="ctr" anchorCtr="0"/>
          <a:lstStyle>
            <a:lvl1pPr marL="0" marR="0" lvl="0" indent="0" algn="l" rtl="0">
              <a:spcBef>
                <a:spcPts val="0"/>
              </a:spcBef>
              <a:buSzPct val="116666"/>
              <a:buNone/>
              <a:defRPr sz="1200" b="0" i="0" u="none" strike="noStrike" cap="none">
                <a:solidFill>
                  <a:srgbClr val="888888"/>
                </a:solidFill>
                <a:latin typeface="Arial"/>
                <a:ea typeface="Arial"/>
                <a:cs typeface="Arial"/>
                <a:sym typeface="Arial"/>
              </a:defRPr>
            </a:lvl1pPr>
            <a:lvl2pPr marL="457200" marR="0" lvl="1" indent="0" algn="l" rtl="0">
              <a:spcBef>
                <a:spcPts val="0"/>
              </a:spcBef>
              <a:buSzPct val="77777"/>
              <a:buNone/>
              <a:defRPr sz="1800" b="0" i="0" u="none" strike="noStrike" cap="none">
                <a:solidFill>
                  <a:schemeClr val="dk1"/>
                </a:solidFill>
                <a:latin typeface="Arial"/>
                <a:ea typeface="Arial"/>
                <a:cs typeface="Arial"/>
                <a:sym typeface="Arial"/>
              </a:defRPr>
            </a:lvl2pPr>
            <a:lvl3pPr marL="914400" marR="0" lvl="2" indent="0" algn="l" rtl="0">
              <a:spcBef>
                <a:spcPts val="0"/>
              </a:spcBef>
              <a:buSzPct val="77777"/>
              <a:buNone/>
              <a:defRPr sz="1800" b="0" i="0" u="none" strike="noStrike" cap="none">
                <a:solidFill>
                  <a:schemeClr val="dk1"/>
                </a:solidFill>
                <a:latin typeface="Arial"/>
                <a:ea typeface="Arial"/>
                <a:cs typeface="Arial"/>
                <a:sym typeface="Arial"/>
              </a:defRPr>
            </a:lvl3pPr>
            <a:lvl4pPr marL="1371600" marR="0" lvl="3" indent="0" algn="l" rtl="0">
              <a:spcBef>
                <a:spcPts val="0"/>
              </a:spcBef>
              <a:buSzPct val="77777"/>
              <a:buNone/>
              <a:defRPr sz="1800" b="0" i="0" u="none" strike="noStrike" cap="none">
                <a:solidFill>
                  <a:schemeClr val="dk1"/>
                </a:solidFill>
                <a:latin typeface="Arial"/>
                <a:ea typeface="Arial"/>
                <a:cs typeface="Arial"/>
                <a:sym typeface="Arial"/>
              </a:defRPr>
            </a:lvl4pPr>
            <a:lvl5pPr marL="1828800" marR="0" lvl="4" indent="0" algn="l" rtl="0">
              <a:spcBef>
                <a:spcPts val="0"/>
              </a:spcBef>
              <a:buSzPct val="77777"/>
              <a:buNone/>
              <a:defRPr sz="1800" b="0" i="0" u="none" strike="noStrike" cap="none">
                <a:solidFill>
                  <a:schemeClr val="dk1"/>
                </a:solidFill>
                <a:latin typeface="Arial"/>
                <a:ea typeface="Arial"/>
                <a:cs typeface="Arial"/>
                <a:sym typeface="Arial"/>
              </a:defRPr>
            </a:lvl5pPr>
            <a:lvl6pPr marL="2286000" marR="0" lvl="5" indent="0" algn="l" rtl="0">
              <a:spcBef>
                <a:spcPts val="0"/>
              </a:spcBef>
              <a:buSzPct val="77777"/>
              <a:buNone/>
              <a:defRPr sz="1800" b="0" i="0" u="none" strike="noStrike" cap="none">
                <a:solidFill>
                  <a:schemeClr val="dk1"/>
                </a:solidFill>
                <a:latin typeface="Arial"/>
                <a:ea typeface="Arial"/>
                <a:cs typeface="Arial"/>
                <a:sym typeface="Arial"/>
              </a:defRPr>
            </a:lvl6pPr>
            <a:lvl7pPr marL="2743200" marR="0" lvl="6" indent="0" algn="l" rtl="0">
              <a:spcBef>
                <a:spcPts val="0"/>
              </a:spcBef>
              <a:buSzPct val="77777"/>
              <a:buNone/>
              <a:defRPr sz="1800" b="0" i="0" u="none" strike="noStrike" cap="none">
                <a:solidFill>
                  <a:schemeClr val="dk1"/>
                </a:solidFill>
                <a:latin typeface="Arial"/>
                <a:ea typeface="Arial"/>
                <a:cs typeface="Arial"/>
                <a:sym typeface="Arial"/>
              </a:defRPr>
            </a:lvl7pPr>
            <a:lvl8pPr marL="3200400" marR="0" lvl="7" indent="0" algn="l" rtl="0">
              <a:spcBef>
                <a:spcPts val="0"/>
              </a:spcBef>
              <a:buSzPct val="77777"/>
              <a:buNone/>
              <a:defRPr sz="1800" b="0" i="0" u="none" strike="noStrike" cap="none">
                <a:solidFill>
                  <a:schemeClr val="dk1"/>
                </a:solidFill>
                <a:latin typeface="Arial"/>
                <a:ea typeface="Arial"/>
                <a:cs typeface="Arial"/>
                <a:sym typeface="Arial"/>
              </a:defRPr>
            </a:lvl8pPr>
            <a:lvl9pPr marL="3657600" marR="0" lvl="8" indent="0" algn="l" rtl="0">
              <a:spcBef>
                <a:spcPts val="0"/>
              </a:spcBef>
              <a:buSzPct val="77777"/>
              <a:buNone/>
              <a:defRPr sz="1800" b="0" i="0" u="none" strike="noStrike" cap="none">
                <a:solidFill>
                  <a:schemeClr val="dk1"/>
                </a:solidFill>
                <a:latin typeface="Arial"/>
                <a:ea typeface="Arial"/>
                <a:cs typeface="Arial"/>
                <a:sym typeface="Arial"/>
              </a:defRPr>
            </a:lvl9pPr>
          </a:lstStyle>
          <a:p>
            <a:endParaRPr/>
          </a:p>
        </p:txBody>
      </p:sp>
      <p:sp>
        <p:nvSpPr>
          <p:cNvPr id="19" name="Shape 19"/>
          <p:cNvSpPr txBox="1">
            <a:spLocks noGrp="1"/>
          </p:cNvSpPr>
          <p:nvPr>
            <p:ph type="ftr" idx="11"/>
          </p:nvPr>
        </p:nvSpPr>
        <p:spPr>
          <a:xfrm>
            <a:off x="3124200" y="4767263"/>
            <a:ext cx="2895600" cy="273844"/>
          </a:xfrm>
          <a:prstGeom prst="rect">
            <a:avLst/>
          </a:prstGeom>
          <a:noFill/>
          <a:ln>
            <a:noFill/>
          </a:ln>
        </p:spPr>
        <p:txBody>
          <a:bodyPr wrap="square" lIns="91425" tIns="91425" rIns="91425" bIns="91425" anchor="ctr" anchorCtr="0"/>
          <a:lstStyle>
            <a:lvl1pPr marL="0" marR="0" lvl="0" indent="0" algn="ctr" rtl="0">
              <a:spcBef>
                <a:spcPts val="0"/>
              </a:spcBef>
              <a:buSzPct val="116666"/>
              <a:buNone/>
              <a:defRPr sz="1200" b="0" i="0" u="none" strike="noStrike" cap="none">
                <a:solidFill>
                  <a:srgbClr val="888888"/>
                </a:solidFill>
                <a:latin typeface="Arial"/>
                <a:ea typeface="Arial"/>
                <a:cs typeface="Arial"/>
                <a:sym typeface="Arial"/>
              </a:defRPr>
            </a:lvl1pPr>
            <a:lvl2pPr marL="457200" marR="0" lvl="1" indent="0" algn="l" rtl="0">
              <a:spcBef>
                <a:spcPts val="0"/>
              </a:spcBef>
              <a:buSzPct val="77777"/>
              <a:buNone/>
              <a:defRPr sz="1800" b="0" i="0" u="none" strike="noStrike" cap="none">
                <a:solidFill>
                  <a:schemeClr val="dk1"/>
                </a:solidFill>
                <a:latin typeface="Arial"/>
                <a:ea typeface="Arial"/>
                <a:cs typeface="Arial"/>
                <a:sym typeface="Arial"/>
              </a:defRPr>
            </a:lvl2pPr>
            <a:lvl3pPr marL="914400" marR="0" lvl="2" indent="0" algn="l" rtl="0">
              <a:spcBef>
                <a:spcPts val="0"/>
              </a:spcBef>
              <a:buSzPct val="77777"/>
              <a:buNone/>
              <a:defRPr sz="1800" b="0" i="0" u="none" strike="noStrike" cap="none">
                <a:solidFill>
                  <a:schemeClr val="dk1"/>
                </a:solidFill>
                <a:latin typeface="Arial"/>
                <a:ea typeface="Arial"/>
                <a:cs typeface="Arial"/>
                <a:sym typeface="Arial"/>
              </a:defRPr>
            </a:lvl3pPr>
            <a:lvl4pPr marL="1371600" marR="0" lvl="3" indent="0" algn="l" rtl="0">
              <a:spcBef>
                <a:spcPts val="0"/>
              </a:spcBef>
              <a:buSzPct val="77777"/>
              <a:buNone/>
              <a:defRPr sz="1800" b="0" i="0" u="none" strike="noStrike" cap="none">
                <a:solidFill>
                  <a:schemeClr val="dk1"/>
                </a:solidFill>
                <a:latin typeface="Arial"/>
                <a:ea typeface="Arial"/>
                <a:cs typeface="Arial"/>
                <a:sym typeface="Arial"/>
              </a:defRPr>
            </a:lvl4pPr>
            <a:lvl5pPr marL="1828800" marR="0" lvl="4" indent="0" algn="l" rtl="0">
              <a:spcBef>
                <a:spcPts val="0"/>
              </a:spcBef>
              <a:buSzPct val="77777"/>
              <a:buNone/>
              <a:defRPr sz="1800" b="0" i="0" u="none" strike="noStrike" cap="none">
                <a:solidFill>
                  <a:schemeClr val="dk1"/>
                </a:solidFill>
                <a:latin typeface="Arial"/>
                <a:ea typeface="Arial"/>
                <a:cs typeface="Arial"/>
                <a:sym typeface="Arial"/>
              </a:defRPr>
            </a:lvl5pPr>
            <a:lvl6pPr marL="2286000" marR="0" lvl="5" indent="0" algn="l" rtl="0">
              <a:spcBef>
                <a:spcPts val="0"/>
              </a:spcBef>
              <a:buSzPct val="77777"/>
              <a:buNone/>
              <a:defRPr sz="1800" b="0" i="0" u="none" strike="noStrike" cap="none">
                <a:solidFill>
                  <a:schemeClr val="dk1"/>
                </a:solidFill>
                <a:latin typeface="Arial"/>
                <a:ea typeface="Arial"/>
                <a:cs typeface="Arial"/>
                <a:sym typeface="Arial"/>
              </a:defRPr>
            </a:lvl6pPr>
            <a:lvl7pPr marL="2743200" marR="0" lvl="6" indent="0" algn="l" rtl="0">
              <a:spcBef>
                <a:spcPts val="0"/>
              </a:spcBef>
              <a:buSzPct val="77777"/>
              <a:buNone/>
              <a:defRPr sz="1800" b="0" i="0" u="none" strike="noStrike" cap="none">
                <a:solidFill>
                  <a:schemeClr val="dk1"/>
                </a:solidFill>
                <a:latin typeface="Arial"/>
                <a:ea typeface="Arial"/>
                <a:cs typeface="Arial"/>
                <a:sym typeface="Arial"/>
              </a:defRPr>
            </a:lvl7pPr>
            <a:lvl8pPr marL="3200400" marR="0" lvl="7" indent="0" algn="l" rtl="0">
              <a:spcBef>
                <a:spcPts val="0"/>
              </a:spcBef>
              <a:buSzPct val="77777"/>
              <a:buNone/>
              <a:defRPr sz="1800" b="0" i="0" u="none" strike="noStrike" cap="none">
                <a:solidFill>
                  <a:schemeClr val="dk1"/>
                </a:solidFill>
                <a:latin typeface="Arial"/>
                <a:ea typeface="Arial"/>
                <a:cs typeface="Arial"/>
                <a:sym typeface="Arial"/>
              </a:defRPr>
            </a:lvl8pPr>
            <a:lvl9pPr marL="3657600" marR="0" lvl="8" indent="0" algn="l" rtl="0">
              <a:spcBef>
                <a:spcPts val="0"/>
              </a:spcBef>
              <a:buSzPct val="77777"/>
              <a:buNone/>
              <a:defRPr sz="1800" b="0" i="0" u="none" strike="noStrike" cap="none">
                <a:solidFill>
                  <a:schemeClr val="dk1"/>
                </a:solidFill>
                <a:latin typeface="Arial"/>
                <a:ea typeface="Arial"/>
                <a:cs typeface="Arial"/>
                <a:sym typeface="Arial"/>
              </a:defRPr>
            </a:lvl9pPr>
          </a:lstStyle>
          <a:p>
            <a:endParaRPr/>
          </a:p>
        </p:txBody>
      </p:sp>
      <p:sp>
        <p:nvSpPr>
          <p:cNvPr id="20" name="Shape 20"/>
          <p:cNvSpPr txBox="1">
            <a:spLocks noGrp="1"/>
          </p:cNvSpPr>
          <p:nvPr>
            <p:ph type="sldNum" idx="12"/>
          </p:nvPr>
        </p:nvSpPr>
        <p:spPr>
          <a:xfrm>
            <a:off x="6553200" y="4767263"/>
            <a:ext cx="2133600" cy="273844"/>
          </a:xfrm>
          <a:prstGeom prst="rect">
            <a:avLst/>
          </a:prstGeom>
          <a:noFill/>
          <a:ln>
            <a:noFill/>
          </a:ln>
        </p:spPr>
        <p:txBody>
          <a:bodyPr wrap="square"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rgbClr val="888888"/>
                </a:solidFill>
                <a:latin typeface="Arial"/>
                <a:ea typeface="Arial"/>
                <a:cs typeface="Arial"/>
                <a:sym typeface="Arial"/>
              </a:rPr>
              <a:t>‹#›</a:t>
            </a:fld>
            <a:endParaRPr lang="en-US" sz="1200" b="0" i="0" u="none" strike="noStrike" cap="none">
              <a:solidFill>
                <a:srgbClr val="888888"/>
              </a:solidFill>
              <a:latin typeface="Arial"/>
              <a:ea typeface="Arial"/>
              <a:cs typeface="Arial"/>
              <a:sym typeface="Arial"/>
            </a:endParaRPr>
          </a:p>
        </p:txBody>
      </p:sp>
    </p:spTree>
    <p:extLst>
      <p:ext uri="{BB962C8B-B14F-4D97-AF65-F5344CB8AC3E}">
        <p14:creationId xmlns:p14="http://schemas.microsoft.com/office/powerpoint/2010/main" val="4221417642"/>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21"/>
        <p:cNvGrpSpPr/>
        <p:nvPr/>
      </p:nvGrpSpPr>
      <p:grpSpPr>
        <a:xfrm>
          <a:off x="0" y="0"/>
          <a:ext cx="0" cy="0"/>
          <a:chOff x="0" y="0"/>
          <a:chExt cx="0" cy="0"/>
        </a:xfrm>
      </p:grpSpPr>
      <p:sp>
        <p:nvSpPr>
          <p:cNvPr id="22" name="Shape 22"/>
          <p:cNvSpPr txBox="1">
            <a:spLocks noGrp="1"/>
          </p:cNvSpPr>
          <p:nvPr>
            <p:ph type="title"/>
          </p:nvPr>
        </p:nvSpPr>
        <p:spPr>
          <a:xfrm>
            <a:off x="457200" y="205979"/>
            <a:ext cx="8229600" cy="857250"/>
          </a:xfrm>
          <a:prstGeom prst="rect">
            <a:avLst/>
          </a:prstGeom>
          <a:noFill/>
          <a:ln>
            <a:noFill/>
          </a:ln>
        </p:spPr>
        <p:txBody>
          <a:bodyPr wrap="square" lIns="91425" tIns="91425" rIns="91425" bIns="91425" anchor="ctr" anchorCtr="0"/>
          <a:lstStyle>
            <a:lvl1pPr marL="0" marR="0" lvl="0" indent="0" algn="ctr" rtl="0">
              <a:spcBef>
                <a:spcPts val="0"/>
              </a:spcBef>
              <a:buClr>
                <a:schemeClr val="dk1"/>
              </a:buClr>
              <a:buSzPct val="100000"/>
              <a:buFont typeface="Arial"/>
              <a:buNone/>
              <a:defRPr sz="4400" b="0" i="0" u="none" strike="noStrike" cap="none">
                <a:solidFill>
                  <a:schemeClr val="dk1"/>
                </a:solidFill>
                <a:latin typeface="Arial"/>
                <a:ea typeface="Arial"/>
                <a:cs typeface="Arial"/>
                <a:sym typeface="Arial"/>
              </a:defRPr>
            </a:lvl1pPr>
            <a:lvl2pPr lvl="1" indent="0">
              <a:spcBef>
                <a:spcPts val="0"/>
              </a:spcBef>
              <a:buSzPct val="77777"/>
              <a:buNone/>
              <a:defRPr sz="1800"/>
            </a:lvl2pPr>
            <a:lvl3pPr lvl="2" indent="0">
              <a:spcBef>
                <a:spcPts val="0"/>
              </a:spcBef>
              <a:buSzPct val="77777"/>
              <a:buNone/>
              <a:defRPr sz="1800"/>
            </a:lvl3pPr>
            <a:lvl4pPr lvl="3" indent="0">
              <a:spcBef>
                <a:spcPts val="0"/>
              </a:spcBef>
              <a:buSzPct val="77777"/>
              <a:buNone/>
              <a:defRPr sz="1800"/>
            </a:lvl4pPr>
            <a:lvl5pPr lvl="4" indent="0">
              <a:spcBef>
                <a:spcPts val="0"/>
              </a:spcBef>
              <a:buSzPct val="77777"/>
              <a:buNone/>
              <a:defRPr sz="1800"/>
            </a:lvl5pPr>
            <a:lvl6pPr lvl="5" indent="0">
              <a:spcBef>
                <a:spcPts val="0"/>
              </a:spcBef>
              <a:buSzPct val="77777"/>
              <a:buNone/>
              <a:defRPr sz="1800"/>
            </a:lvl6pPr>
            <a:lvl7pPr lvl="6" indent="0">
              <a:spcBef>
                <a:spcPts val="0"/>
              </a:spcBef>
              <a:buSzPct val="77777"/>
              <a:buNone/>
              <a:defRPr sz="1800"/>
            </a:lvl7pPr>
            <a:lvl8pPr lvl="7" indent="0">
              <a:spcBef>
                <a:spcPts val="0"/>
              </a:spcBef>
              <a:buSzPct val="77777"/>
              <a:buNone/>
              <a:defRPr sz="1800"/>
            </a:lvl8pPr>
            <a:lvl9pPr lvl="8" indent="0">
              <a:spcBef>
                <a:spcPts val="0"/>
              </a:spcBef>
              <a:buSzPct val="77777"/>
              <a:buNone/>
              <a:defRPr sz="1800"/>
            </a:lvl9pPr>
          </a:lstStyle>
          <a:p>
            <a:endParaRPr/>
          </a:p>
        </p:txBody>
      </p:sp>
      <p:sp>
        <p:nvSpPr>
          <p:cNvPr id="23" name="Shape 23"/>
          <p:cNvSpPr txBox="1">
            <a:spLocks noGrp="1"/>
          </p:cNvSpPr>
          <p:nvPr>
            <p:ph type="dt" idx="10"/>
          </p:nvPr>
        </p:nvSpPr>
        <p:spPr>
          <a:xfrm>
            <a:off x="457200" y="4767263"/>
            <a:ext cx="2133600" cy="273844"/>
          </a:xfrm>
          <a:prstGeom prst="rect">
            <a:avLst/>
          </a:prstGeom>
          <a:noFill/>
          <a:ln>
            <a:noFill/>
          </a:ln>
        </p:spPr>
        <p:txBody>
          <a:bodyPr wrap="square" lIns="91425" tIns="91425" rIns="91425" bIns="91425" anchor="ctr" anchorCtr="0"/>
          <a:lstStyle>
            <a:lvl1pPr marL="0" marR="0" lvl="0" indent="0" algn="l" rtl="0">
              <a:spcBef>
                <a:spcPts val="0"/>
              </a:spcBef>
              <a:buSzPct val="116666"/>
              <a:buNone/>
              <a:defRPr sz="1200" b="0" i="0" u="none" strike="noStrike" cap="none">
                <a:solidFill>
                  <a:srgbClr val="888888"/>
                </a:solidFill>
                <a:latin typeface="Arial"/>
                <a:ea typeface="Arial"/>
                <a:cs typeface="Arial"/>
                <a:sym typeface="Arial"/>
              </a:defRPr>
            </a:lvl1pPr>
            <a:lvl2pPr marL="457200" marR="0" lvl="1" indent="0" algn="l" rtl="0">
              <a:spcBef>
                <a:spcPts val="0"/>
              </a:spcBef>
              <a:buSzPct val="77777"/>
              <a:buNone/>
              <a:defRPr sz="1800" b="0" i="0" u="none" strike="noStrike" cap="none">
                <a:solidFill>
                  <a:schemeClr val="dk1"/>
                </a:solidFill>
                <a:latin typeface="Arial"/>
                <a:ea typeface="Arial"/>
                <a:cs typeface="Arial"/>
                <a:sym typeface="Arial"/>
              </a:defRPr>
            </a:lvl2pPr>
            <a:lvl3pPr marL="914400" marR="0" lvl="2" indent="0" algn="l" rtl="0">
              <a:spcBef>
                <a:spcPts val="0"/>
              </a:spcBef>
              <a:buSzPct val="77777"/>
              <a:buNone/>
              <a:defRPr sz="1800" b="0" i="0" u="none" strike="noStrike" cap="none">
                <a:solidFill>
                  <a:schemeClr val="dk1"/>
                </a:solidFill>
                <a:latin typeface="Arial"/>
                <a:ea typeface="Arial"/>
                <a:cs typeface="Arial"/>
                <a:sym typeface="Arial"/>
              </a:defRPr>
            </a:lvl3pPr>
            <a:lvl4pPr marL="1371600" marR="0" lvl="3" indent="0" algn="l" rtl="0">
              <a:spcBef>
                <a:spcPts val="0"/>
              </a:spcBef>
              <a:buSzPct val="77777"/>
              <a:buNone/>
              <a:defRPr sz="1800" b="0" i="0" u="none" strike="noStrike" cap="none">
                <a:solidFill>
                  <a:schemeClr val="dk1"/>
                </a:solidFill>
                <a:latin typeface="Arial"/>
                <a:ea typeface="Arial"/>
                <a:cs typeface="Arial"/>
                <a:sym typeface="Arial"/>
              </a:defRPr>
            </a:lvl4pPr>
            <a:lvl5pPr marL="1828800" marR="0" lvl="4" indent="0" algn="l" rtl="0">
              <a:spcBef>
                <a:spcPts val="0"/>
              </a:spcBef>
              <a:buSzPct val="77777"/>
              <a:buNone/>
              <a:defRPr sz="1800" b="0" i="0" u="none" strike="noStrike" cap="none">
                <a:solidFill>
                  <a:schemeClr val="dk1"/>
                </a:solidFill>
                <a:latin typeface="Arial"/>
                <a:ea typeface="Arial"/>
                <a:cs typeface="Arial"/>
                <a:sym typeface="Arial"/>
              </a:defRPr>
            </a:lvl5pPr>
            <a:lvl6pPr marL="2286000" marR="0" lvl="5" indent="0" algn="l" rtl="0">
              <a:spcBef>
                <a:spcPts val="0"/>
              </a:spcBef>
              <a:buSzPct val="77777"/>
              <a:buNone/>
              <a:defRPr sz="1800" b="0" i="0" u="none" strike="noStrike" cap="none">
                <a:solidFill>
                  <a:schemeClr val="dk1"/>
                </a:solidFill>
                <a:latin typeface="Arial"/>
                <a:ea typeface="Arial"/>
                <a:cs typeface="Arial"/>
                <a:sym typeface="Arial"/>
              </a:defRPr>
            </a:lvl6pPr>
            <a:lvl7pPr marL="2743200" marR="0" lvl="6" indent="0" algn="l" rtl="0">
              <a:spcBef>
                <a:spcPts val="0"/>
              </a:spcBef>
              <a:buSzPct val="77777"/>
              <a:buNone/>
              <a:defRPr sz="1800" b="0" i="0" u="none" strike="noStrike" cap="none">
                <a:solidFill>
                  <a:schemeClr val="dk1"/>
                </a:solidFill>
                <a:latin typeface="Arial"/>
                <a:ea typeface="Arial"/>
                <a:cs typeface="Arial"/>
                <a:sym typeface="Arial"/>
              </a:defRPr>
            </a:lvl7pPr>
            <a:lvl8pPr marL="3200400" marR="0" lvl="7" indent="0" algn="l" rtl="0">
              <a:spcBef>
                <a:spcPts val="0"/>
              </a:spcBef>
              <a:buSzPct val="77777"/>
              <a:buNone/>
              <a:defRPr sz="1800" b="0" i="0" u="none" strike="noStrike" cap="none">
                <a:solidFill>
                  <a:schemeClr val="dk1"/>
                </a:solidFill>
                <a:latin typeface="Arial"/>
                <a:ea typeface="Arial"/>
                <a:cs typeface="Arial"/>
                <a:sym typeface="Arial"/>
              </a:defRPr>
            </a:lvl8pPr>
            <a:lvl9pPr marL="3657600" marR="0" lvl="8" indent="0" algn="l" rtl="0">
              <a:spcBef>
                <a:spcPts val="0"/>
              </a:spcBef>
              <a:buSzPct val="77777"/>
              <a:buNone/>
              <a:defRPr sz="1800" b="0" i="0" u="none" strike="noStrike" cap="none">
                <a:solidFill>
                  <a:schemeClr val="dk1"/>
                </a:solidFill>
                <a:latin typeface="Arial"/>
                <a:ea typeface="Arial"/>
                <a:cs typeface="Arial"/>
                <a:sym typeface="Arial"/>
              </a:defRPr>
            </a:lvl9pPr>
          </a:lstStyle>
          <a:p>
            <a:endParaRPr/>
          </a:p>
        </p:txBody>
      </p:sp>
      <p:sp>
        <p:nvSpPr>
          <p:cNvPr id="24" name="Shape 24"/>
          <p:cNvSpPr txBox="1">
            <a:spLocks noGrp="1"/>
          </p:cNvSpPr>
          <p:nvPr>
            <p:ph type="ftr" idx="11"/>
          </p:nvPr>
        </p:nvSpPr>
        <p:spPr>
          <a:xfrm>
            <a:off x="3124200" y="4767263"/>
            <a:ext cx="2895600" cy="273844"/>
          </a:xfrm>
          <a:prstGeom prst="rect">
            <a:avLst/>
          </a:prstGeom>
          <a:noFill/>
          <a:ln>
            <a:noFill/>
          </a:ln>
        </p:spPr>
        <p:txBody>
          <a:bodyPr wrap="square" lIns="91425" tIns="91425" rIns="91425" bIns="91425" anchor="ctr" anchorCtr="0"/>
          <a:lstStyle>
            <a:lvl1pPr marL="0" marR="0" lvl="0" indent="0" algn="ctr" rtl="0">
              <a:spcBef>
                <a:spcPts val="0"/>
              </a:spcBef>
              <a:buSzPct val="116666"/>
              <a:buNone/>
              <a:defRPr sz="1200" b="0" i="0" u="none" strike="noStrike" cap="none">
                <a:solidFill>
                  <a:srgbClr val="888888"/>
                </a:solidFill>
                <a:latin typeface="Arial"/>
                <a:ea typeface="Arial"/>
                <a:cs typeface="Arial"/>
                <a:sym typeface="Arial"/>
              </a:defRPr>
            </a:lvl1pPr>
            <a:lvl2pPr marL="457200" marR="0" lvl="1" indent="0" algn="l" rtl="0">
              <a:spcBef>
                <a:spcPts val="0"/>
              </a:spcBef>
              <a:buSzPct val="77777"/>
              <a:buNone/>
              <a:defRPr sz="1800" b="0" i="0" u="none" strike="noStrike" cap="none">
                <a:solidFill>
                  <a:schemeClr val="dk1"/>
                </a:solidFill>
                <a:latin typeface="Arial"/>
                <a:ea typeface="Arial"/>
                <a:cs typeface="Arial"/>
                <a:sym typeface="Arial"/>
              </a:defRPr>
            </a:lvl2pPr>
            <a:lvl3pPr marL="914400" marR="0" lvl="2" indent="0" algn="l" rtl="0">
              <a:spcBef>
                <a:spcPts val="0"/>
              </a:spcBef>
              <a:buSzPct val="77777"/>
              <a:buNone/>
              <a:defRPr sz="1800" b="0" i="0" u="none" strike="noStrike" cap="none">
                <a:solidFill>
                  <a:schemeClr val="dk1"/>
                </a:solidFill>
                <a:latin typeface="Arial"/>
                <a:ea typeface="Arial"/>
                <a:cs typeface="Arial"/>
                <a:sym typeface="Arial"/>
              </a:defRPr>
            </a:lvl3pPr>
            <a:lvl4pPr marL="1371600" marR="0" lvl="3" indent="0" algn="l" rtl="0">
              <a:spcBef>
                <a:spcPts val="0"/>
              </a:spcBef>
              <a:buSzPct val="77777"/>
              <a:buNone/>
              <a:defRPr sz="1800" b="0" i="0" u="none" strike="noStrike" cap="none">
                <a:solidFill>
                  <a:schemeClr val="dk1"/>
                </a:solidFill>
                <a:latin typeface="Arial"/>
                <a:ea typeface="Arial"/>
                <a:cs typeface="Arial"/>
                <a:sym typeface="Arial"/>
              </a:defRPr>
            </a:lvl4pPr>
            <a:lvl5pPr marL="1828800" marR="0" lvl="4" indent="0" algn="l" rtl="0">
              <a:spcBef>
                <a:spcPts val="0"/>
              </a:spcBef>
              <a:buSzPct val="77777"/>
              <a:buNone/>
              <a:defRPr sz="1800" b="0" i="0" u="none" strike="noStrike" cap="none">
                <a:solidFill>
                  <a:schemeClr val="dk1"/>
                </a:solidFill>
                <a:latin typeface="Arial"/>
                <a:ea typeface="Arial"/>
                <a:cs typeface="Arial"/>
                <a:sym typeface="Arial"/>
              </a:defRPr>
            </a:lvl5pPr>
            <a:lvl6pPr marL="2286000" marR="0" lvl="5" indent="0" algn="l" rtl="0">
              <a:spcBef>
                <a:spcPts val="0"/>
              </a:spcBef>
              <a:buSzPct val="77777"/>
              <a:buNone/>
              <a:defRPr sz="1800" b="0" i="0" u="none" strike="noStrike" cap="none">
                <a:solidFill>
                  <a:schemeClr val="dk1"/>
                </a:solidFill>
                <a:latin typeface="Arial"/>
                <a:ea typeface="Arial"/>
                <a:cs typeface="Arial"/>
                <a:sym typeface="Arial"/>
              </a:defRPr>
            </a:lvl6pPr>
            <a:lvl7pPr marL="2743200" marR="0" lvl="6" indent="0" algn="l" rtl="0">
              <a:spcBef>
                <a:spcPts val="0"/>
              </a:spcBef>
              <a:buSzPct val="77777"/>
              <a:buNone/>
              <a:defRPr sz="1800" b="0" i="0" u="none" strike="noStrike" cap="none">
                <a:solidFill>
                  <a:schemeClr val="dk1"/>
                </a:solidFill>
                <a:latin typeface="Arial"/>
                <a:ea typeface="Arial"/>
                <a:cs typeface="Arial"/>
                <a:sym typeface="Arial"/>
              </a:defRPr>
            </a:lvl7pPr>
            <a:lvl8pPr marL="3200400" marR="0" lvl="7" indent="0" algn="l" rtl="0">
              <a:spcBef>
                <a:spcPts val="0"/>
              </a:spcBef>
              <a:buSzPct val="77777"/>
              <a:buNone/>
              <a:defRPr sz="1800" b="0" i="0" u="none" strike="noStrike" cap="none">
                <a:solidFill>
                  <a:schemeClr val="dk1"/>
                </a:solidFill>
                <a:latin typeface="Arial"/>
                <a:ea typeface="Arial"/>
                <a:cs typeface="Arial"/>
                <a:sym typeface="Arial"/>
              </a:defRPr>
            </a:lvl8pPr>
            <a:lvl9pPr marL="3657600" marR="0" lvl="8" indent="0" algn="l" rtl="0">
              <a:spcBef>
                <a:spcPts val="0"/>
              </a:spcBef>
              <a:buSzPct val="77777"/>
              <a:buNone/>
              <a:defRPr sz="1800" b="0" i="0" u="none" strike="noStrike" cap="none">
                <a:solidFill>
                  <a:schemeClr val="dk1"/>
                </a:solidFill>
                <a:latin typeface="Arial"/>
                <a:ea typeface="Arial"/>
                <a:cs typeface="Arial"/>
                <a:sym typeface="Arial"/>
              </a:defRPr>
            </a:lvl9pPr>
          </a:lstStyle>
          <a:p>
            <a:endParaRPr/>
          </a:p>
        </p:txBody>
      </p:sp>
      <p:sp>
        <p:nvSpPr>
          <p:cNvPr id="25" name="Shape 25"/>
          <p:cNvSpPr txBox="1">
            <a:spLocks noGrp="1"/>
          </p:cNvSpPr>
          <p:nvPr>
            <p:ph type="sldNum" idx="12"/>
          </p:nvPr>
        </p:nvSpPr>
        <p:spPr>
          <a:xfrm>
            <a:off x="6553200" y="4767263"/>
            <a:ext cx="2133600" cy="273844"/>
          </a:xfrm>
          <a:prstGeom prst="rect">
            <a:avLst/>
          </a:prstGeom>
          <a:noFill/>
          <a:ln>
            <a:noFill/>
          </a:ln>
        </p:spPr>
        <p:txBody>
          <a:bodyPr wrap="square"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rgbClr val="888888"/>
                </a:solidFill>
                <a:latin typeface="Arial"/>
                <a:ea typeface="Arial"/>
                <a:cs typeface="Arial"/>
                <a:sym typeface="Arial"/>
              </a:rPr>
              <a:t>‹#›</a:t>
            </a:fld>
            <a:endParaRPr lang="en-US" sz="1200" b="0" i="0" u="none" strike="noStrike" cap="none">
              <a:solidFill>
                <a:srgbClr val="888888"/>
              </a:solidFill>
              <a:latin typeface="Arial"/>
              <a:ea typeface="Arial"/>
              <a:cs typeface="Arial"/>
              <a:sym typeface="Arial"/>
            </a:endParaRPr>
          </a:p>
        </p:txBody>
      </p:sp>
    </p:spTree>
    <p:extLst>
      <p:ext uri="{BB962C8B-B14F-4D97-AF65-F5344CB8AC3E}">
        <p14:creationId xmlns:p14="http://schemas.microsoft.com/office/powerpoint/2010/main" val="108141136"/>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26"/>
        <p:cNvGrpSpPr/>
        <p:nvPr/>
      </p:nvGrpSpPr>
      <p:grpSpPr>
        <a:xfrm>
          <a:off x="0" y="0"/>
          <a:ext cx="0" cy="0"/>
          <a:chOff x="0" y="0"/>
          <a:chExt cx="0" cy="0"/>
        </a:xfrm>
      </p:grpSpPr>
      <p:sp>
        <p:nvSpPr>
          <p:cNvPr id="27" name="Shape 27"/>
          <p:cNvSpPr txBox="1">
            <a:spLocks noGrp="1"/>
          </p:cNvSpPr>
          <p:nvPr>
            <p:ph type="title"/>
          </p:nvPr>
        </p:nvSpPr>
        <p:spPr>
          <a:xfrm>
            <a:off x="457200" y="205979"/>
            <a:ext cx="8229600" cy="857250"/>
          </a:xfrm>
          <a:prstGeom prst="rect">
            <a:avLst/>
          </a:prstGeom>
          <a:noFill/>
          <a:ln>
            <a:noFill/>
          </a:ln>
        </p:spPr>
        <p:txBody>
          <a:bodyPr wrap="square" lIns="91425" tIns="91425" rIns="91425" bIns="91425" anchor="ctr" anchorCtr="0"/>
          <a:lstStyle>
            <a:lvl1pPr marL="0" marR="0" lvl="0" indent="0" algn="ctr" rtl="0">
              <a:spcBef>
                <a:spcPts val="0"/>
              </a:spcBef>
              <a:buClr>
                <a:schemeClr val="dk1"/>
              </a:buClr>
              <a:buSzPct val="100000"/>
              <a:buFont typeface="Arial"/>
              <a:buNone/>
              <a:defRPr sz="4400" b="0" i="0" u="none" strike="noStrike" cap="none">
                <a:solidFill>
                  <a:schemeClr val="dk1"/>
                </a:solidFill>
                <a:latin typeface="Arial"/>
                <a:ea typeface="Arial"/>
                <a:cs typeface="Arial"/>
                <a:sym typeface="Arial"/>
              </a:defRPr>
            </a:lvl1pPr>
            <a:lvl2pPr lvl="1" indent="0">
              <a:spcBef>
                <a:spcPts val="0"/>
              </a:spcBef>
              <a:buSzPct val="77777"/>
              <a:buNone/>
              <a:defRPr sz="1800"/>
            </a:lvl2pPr>
            <a:lvl3pPr lvl="2" indent="0">
              <a:spcBef>
                <a:spcPts val="0"/>
              </a:spcBef>
              <a:buSzPct val="77777"/>
              <a:buNone/>
              <a:defRPr sz="1800"/>
            </a:lvl3pPr>
            <a:lvl4pPr lvl="3" indent="0">
              <a:spcBef>
                <a:spcPts val="0"/>
              </a:spcBef>
              <a:buSzPct val="77777"/>
              <a:buNone/>
              <a:defRPr sz="1800"/>
            </a:lvl4pPr>
            <a:lvl5pPr lvl="4" indent="0">
              <a:spcBef>
                <a:spcPts val="0"/>
              </a:spcBef>
              <a:buSzPct val="77777"/>
              <a:buNone/>
              <a:defRPr sz="1800"/>
            </a:lvl5pPr>
            <a:lvl6pPr lvl="5" indent="0">
              <a:spcBef>
                <a:spcPts val="0"/>
              </a:spcBef>
              <a:buSzPct val="77777"/>
              <a:buNone/>
              <a:defRPr sz="1800"/>
            </a:lvl6pPr>
            <a:lvl7pPr lvl="6" indent="0">
              <a:spcBef>
                <a:spcPts val="0"/>
              </a:spcBef>
              <a:buSzPct val="77777"/>
              <a:buNone/>
              <a:defRPr sz="1800"/>
            </a:lvl7pPr>
            <a:lvl8pPr lvl="7" indent="0">
              <a:spcBef>
                <a:spcPts val="0"/>
              </a:spcBef>
              <a:buSzPct val="77777"/>
              <a:buNone/>
              <a:defRPr sz="1800"/>
            </a:lvl8pPr>
            <a:lvl9pPr lvl="8" indent="0">
              <a:spcBef>
                <a:spcPts val="0"/>
              </a:spcBef>
              <a:buSzPct val="77777"/>
              <a:buNone/>
              <a:defRPr sz="1800"/>
            </a:lvl9pPr>
          </a:lstStyle>
          <a:p>
            <a:endParaRPr/>
          </a:p>
        </p:txBody>
      </p:sp>
      <p:sp>
        <p:nvSpPr>
          <p:cNvPr id="28" name="Shape 28"/>
          <p:cNvSpPr txBox="1">
            <a:spLocks noGrp="1"/>
          </p:cNvSpPr>
          <p:nvPr>
            <p:ph type="body" idx="1"/>
          </p:nvPr>
        </p:nvSpPr>
        <p:spPr>
          <a:xfrm>
            <a:off x="457200" y="1200151"/>
            <a:ext cx="8229600" cy="3394472"/>
          </a:xfrm>
          <a:prstGeom prst="rect">
            <a:avLst/>
          </a:prstGeom>
          <a:noFill/>
          <a:ln>
            <a:noFill/>
          </a:ln>
        </p:spPr>
        <p:txBody>
          <a:bodyPr wrap="square"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Arial"/>
                <a:ea typeface="Arial"/>
                <a:cs typeface="Arial"/>
                <a:sym typeface="Arial"/>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Arial"/>
                <a:ea typeface="Arial"/>
                <a:cs typeface="Arial"/>
                <a:sym typeface="Arial"/>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Arial"/>
                <a:ea typeface="Arial"/>
                <a:cs typeface="Arial"/>
                <a:sym typeface="Arial"/>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9" name="Shape 29"/>
          <p:cNvSpPr txBox="1">
            <a:spLocks noGrp="1"/>
          </p:cNvSpPr>
          <p:nvPr>
            <p:ph type="dt" idx="10"/>
          </p:nvPr>
        </p:nvSpPr>
        <p:spPr>
          <a:xfrm>
            <a:off x="457200" y="4767263"/>
            <a:ext cx="2133600" cy="273844"/>
          </a:xfrm>
          <a:prstGeom prst="rect">
            <a:avLst/>
          </a:prstGeom>
          <a:noFill/>
          <a:ln>
            <a:noFill/>
          </a:ln>
        </p:spPr>
        <p:txBody>
          <a:bodyPr wrap="square" lIns="91425" tIns="91425" rIns="91425" bIns="91425" anchor="ctr" anchorCtr="0"/>
          <a:lstStyle>
            <a:lvl1pPr marL="0" marR="0" lvl="0" indent="0" algn="l" rtl="0">
              <a:spcBef>
                <a:spcPts val="0"/>
              </a:spcBef>
              <a:buSzPct val="116666"/>
              <a:buNone/>
              <a:defRPr sz="1200">
                <a:solidFill>
                  <a:srgbClr val="888888"/>
                </a:solidFill>
                <a:latin typeface="Arial"/>
                <a:ea typeface="Arial"/>
                <a:cs typeface="Arial"/>
                <a:sym typeface="Arial"/>
              </a:defRPr>
            </a:lvl1pPr>
            <a:lvl2pPr marL="457200" marR="0" lvl="1" indent="0" algn="l" rtl="0">
              <a:spcBef>
                <a:spcPts val="0"/>
              </a:spcBef>
              <a:buSzPct val="77777"/>
              <a:buNone/>
              <a:defRPr sz="1800" b="0" i="0" u="none" strike="noStrike" cap="none">
                <a:solidFill>
                  <a:schemeClr val="dk1"/>
                </a:solidFill>
                <a:latin typeface="Arial"/>
                <a:ea typeface="Arial"/>
                <a:cs typeface="Arial"/>
                <a:sym typeface="Arial"/>
              </a:defRPr>
            </a:lvl2pPr>
            <a:lvl3pPr marL="914400" marR="0" lvl="2" indent="0" algn="l" rtl="0">
              <a:spcBef>
                <a:spcPts val="0"/>
              </a:spcBef>
              <a:buSzPct val="77777"/>
              <a:buNone/>
              <a:defRPr sz="1800" b="0" i="0" u="none" strike="noStrike" cap="none">
                <a:solidFill>
                  <a:schemeClr val="dk1"/>
                </a:solidFill>
                <a:latin typeface="Arial"/>
                <a:ea typeface="Arial"/>
                <a:cs typeface="Arial"/>
                <a:sym typeface="Arial"/>
              </a:defRPr>
            </a:lvl3pPr>
            <a:lvl4pPr marL="1371600" marR="0" lvl="3" indent="0" algn="l" rtl="0">
              <a:spcBef>
                <a:spcPts val="0"/>
              </a:spcBef>
              <a:buSzPct val="77777"/>
              <a:buNone/>
              <a:defRPr sz="1800" b="0" i="0" u="none" strike="noStrike" cap="none">
                <a:solidFill>
                  <a:schemeClr val="dk1"/>
                </a:solidFill>
                <a:latin typeface="Arial"/>
                <a:ea typeface="Arial"/>
                <a:cs typeface="Arial"/>
                <a:sym typeface="Arial"/>
              </a:defRPr>
            </a:lvl4pPr>
            <a:lvl5pPr marL="1828800" marR="0" lvl="4" indent="0" algn="l" rtl="0">
              <a:spcBef>
                <a:spcPts val="0"/>
              </a:spcBef>
              <a:buSzPct val="77777"/>
              <a:buNone/>
              <a:defRPr sz="1800" b="0" i="0" u="none" strike="noStrike" cap="none">
                <a:solidFill>
                  <a:schemeClr val="dk1"/>
                </a:solidFill>
                <a:latin typeface="Arial"/>
                <a:ea typeface="Arial"/>
                <a:cs typeface="Arial"/>
                <a:sym typeface="Arial"/>
              </a:defRPr>
            </a:lvl5pPr>
            <a:lvl6pPr marL="2286000" marR="0" lvl="5" indent="0" algn="l" rtl="0">
              <a:spcBef>
                <a:spcPts val="0"/>
              </a:spcBef>
              <a:buSzPct val="77777"/>
              <a:buNone/>
              <a:defRPr sz="1800" b="0" i="0" u="none" strike="noStrike" cap="none">
                <a:solidFill>
                  <a:schemeClr val="dk1"/>
                </a:solidFill>
                <a:latin typeface="Arial"/>
                <a:ea typeface="Arial"/>
                <a:cs typeface="Arial"/>
                <a:sym typeface="Arial"/>
              </a:defRPr>
            </a:lvl6pPr>
            <a:lvl7pPr marL="2743200" marR="0" lvl="6" indent="0" algn="l" rtl="0">
              <a:spcBef>
                <a:spcPts val="0"/>
              </a:spcBef>
              <a:buSzPct val="77777"/>
              <a:buNone/>
              <a:defRPr sz="1800" b="0" i="0" u="none" strike="noStrike" cap="none">
                <a:solidFill>
                  <a:schemeClr val="dk1"/>
                </a:solidFill>
                <a:latin typeface="Arial"/>
                <a:ea typeface="Arial"/>
                <a:cs typeface="Arial"/>
                <a:sym typeface="Arial"/>
              </a:defRPr>
            </a:lvl7pPr>
            <a:lvl8pPr marL="3200400" marR="0" lvl="7" indent="0" algn="l" rtl="0">
              <a:spcBef>
                <a:spcPts val="0"/>
              </a:spcBef>
              <a:buSzPct val="77777"/>
              <a:buNone/>
              <a:defRPr sz="1800" b="0" i="0" u="none" strike="noStrike" cap="none">
                <a:solidFill>
                  <a:schemeClr val="dk1"/>
                </a:solidFill>
                <a:latin typeface="Arial"/>
                <a:ea typeface="Arial"/>
                <a:cs typeface="Arial"/>
                <a:sym typeface="Arial"/>
              </a:defRPr>
            </a:lvl8pPr>
            <a:lvl9pPr marL="3657600" marR="0" lvl="8" indent="0" algn="l" rtl="0">
              <a:spcBef>
                <a:spcPts val="0"/>
              </a:spcBef>
              <a:buSzPct val="77777"/>
              <a:buNone/>
              <a:defRPr sz="1800" b="0" i="0" u="none" strike="noStrike" cap="none">
                <a:solidFill>
                  <a:schemeClr val="dk1"/>
                </a:solidFill>
                <a:latin typeface="Arial"/>
                <a:ea typeface="Arial"/>
                <a:cs typeface="Arial"/>
                <a:sym typeface="Arial"/>
              </a:defRPr>
            </a:lvl9pPr>
          </a:lstStyle>
          <a:p>
            <a:endParaRPr/>
          </a:p>
        </p:txBody>
      </p:sp>
      <p:sp>
        <p:nvSpPr>
          <p:cNvPr id="30" name="Shape 30"/>
          <p:cNvSpPr txBox="1">
            <a:spLocks noGrp="1"/>
          </p:cNvSpPr>
          <p:nvPr>
            <p:ph type="ftr" idx="11"/>
          </p:nvPr>
        </p:nvSpPr>
        <p:spPr>
          <a:xfrm>
            <a:off x="3124200" y="4767263"/>
            <a:ext cx="2895600" cy="273844"/>
          </a:xfrm>
          <a:prstGeom prst="rect">
            <a:avLst/>
          </a:prstGeom>
          <a:noFill/>
          <a:ln>
            <a:noFill/>
          </a:ln>
        </p:spPr>
        <p:txBody>
          <a:bodyPr wrap="square" lIns="91425" tIns="91425" rIns="91425" bIns="91425" anchor="ctr" anchorCtr="0"/>
          <a:lstStyle>
            <a:lvl1pPr marL="0" marR="0" lvl="0" indent="0" algn="ctr" rtl="0">
              <a:spcBef>
                <a:spcPts val="0"/>
              </a:spcBef>
              <a:buSzPct val="116666"/>
              <a:buNone/>
              <a:defRPr sz="1200">
                <a:solidFill>
                  <a:srgbClr val="888888"/>
                </a:solidFill>
                <a:latin typeface="Arial"/>
                <a:ea typeface="Arial"/>
                <a:cs typeface="Arial"/>
                <a:sym typeface="Arial"/>
              </a:defRPr>
            </a:lvl1pPr>
            <a:lvl2pPr marL="457200" marR="0" lvl="1" indent="0" algn="l" rtl="0">
              <a:spcBef>
                <a:spcPts val="0"/>
              </a:spcBef>
              <a:buSzPct val="77777"/>
              <a:buNone/>
              <a:defRPr sz="1800" b="0" i="0" u="none" strike="noStrike" cap="none">
                <a:solidFill>
                  <a:schemeClr val="dk1"/>
                </a:solidFill>
                <a:latin typeface="Arial"/>
                <a:ea typeface="Arial"/>
                <a:cs typeface="Arial"/>
                <a:sym typeface="Arial"/>
              </a:defRPr>
            </a:lvl2pPr>
            <a:lvl3pPr marL="914400" marR="0" lvl="2" indent="0" algn="l" rtl="0">
              <a:spcBef>
                <a:spcPts val="0"/>
              </a:spcBef>
              <a:buSzPct val="77777"/>
              <a:buNone/>
              <a:defRPr sz="1800" b="0" i="0" u="none" strike="noStrike" cap="none">
                <a:solidFill>
                  <a:schemeClr val="dk1"/>
                </a:solidFill>
                <a:latin typeface="Arial"/>
                <a:ea typeface="Arial"/>
                <a:cs typeface="Arial"/>
                <a:sym typeface="Arial"/>
              </a:defRPr>
            </a:lvl3pPr>
            <a:lvl4pPr marL="1371600" marR="0" lvl="3" indent="0" algn="l" rtl="0">
              <a:spcBef>
                <a:spcPts val="0"/>
              </a:spcBef>
              <a:buSzPct val="77777"/>
              <a:buNone/>
              <a:defRPr sz="1800" b="0" i="0" u="none" strike="noStrike" cap="none">
                <a:solidFill>
                  <a:schemeClr val="dk1"/>
                </a:solidFill>
                <a:latin typeface="Arial"/>
                <a:ea typeface="Arial"/>
                <a:cs typeface="Arial"/>
                <a:sym typeface="Arial"/>
              </a:defRPr>
            </a:lvl4pPr>
            <a:lvl5pPr marL="1828800" marR="0" lvl="4" indent="0" algn="l" rtl="0">
              <a:spcBef>
                <a:spcPts val="0"/>
              </a:spcBef>
              <a:buSzPct val="77777"/>
              <a:buNone/>
              <a:defRPr sz="1800" b="0" i="0" u="none" strike="noStrike" cap="none">
                <a:solidFill>
                  <a:schemeClr val="dk1"/>
                </a:solidFill>
                <a:latin typeface="Arial"/>
                <a:ea typeface="Arial"/>
                <a:cs typeface="Arial"/>
                <a:sym typeface="Arial"/>
              </a:defRPr>
            </a:lvl5pPr>
            <a:lvl6pPr marL="2286000" marR="0" lvl="5" indent="0" algn="l" rtl="0">
              <a:spcBef>
                <a:spcPts val="0"/>
              </a:spcBef>
              <a:buSzPct val="77777"/>
              <a:buNone/>
              <a:defRPr sz="1800" b="0" i="0" u="none" strike="noStrike" cap="none">
                <a:solidFill>
                  <a:schemeClr val="dk1"/>
                </a:solidFill>
                <a:latin typeface="Arial"/>
                <a:ea typeface="Arial"/>
                <a:cs typeface="Arial"/>
                <a:sym typeface="Arial"/>
              </a:defRPr>
            </a:lvl6pPr>
            <a:lvl7pPr marL="2743200" marR="0" lvl="6" indent="0" algn="l" rtl="0">
              <a:spcBef>
                <a:spcPts val="0"/>
              </a:spcBef>
              <a:buSzPct val="77777"/>
              <a:buNone/>
              <a:defRPr sz="1800" b="0" i="0" u="none" strike="noStrike" cap="none">
                <a:solidFill>
                  <a:schemeClr val="dk1"/>
                </a:solidFill>
                <a:latin typeface="Arial"/>
                <a:ea typeface="Arial"/>
                <a:cs typeface="Arial"/>
                <a:sym typeface="Arial"/>
              </a:defRPr>
            </a:lvl7pPr>
            <a:lvl8pPr marL="3200400" marR="0" lvl="7" indent="0" algn="l" rtl="0">
              <a:spcBef>
                <a:spcPts val="0"/>
              </a:spcBef>
              <a:buSzPct val="77777"/>
              <a:buNone/>
              <a:defRPr sz="1800" b="0" i="0" u="none" strike="noStrike" cap="none">
                <a:solidFill>
                  <a:schemeClr val="dk1"/>
                </a:solidFill>
                <a:latin typeface="Arial"/>
                <a:ea typeface="Arial"/>
                <a:cs typeface="Arial"/>
                <a:sym typeface="Arial"/>
              </a:defRPr>
            </a:lvl8pPr>
            <a:lvl9pPr marL="3657600" marR="0" lvl="8" indent="0" algn="l" rtl="0">
              <a:spcBef>
                <a:spcPts val="0"/>
              </a:spcBef>
              <a:buSzPct val="77777"/>
              <a:buNone/>
              <a:defRPr sz="1800" b="0" i="0" u="none" strike="noStrike" cap="none">
                <a:solidFill>
                  <a:schemeClr val="dk1"/>
                </a:solidFill>
                <a:latin typeface="Arial"/>
                <a:ea typeface="Arial"/>
                <a:cs typeface="Arial"/>
                <a:sym typeface="Arial"/>
              </a:defRPr>
            </a:lvl9pPr>
          </a:lstStyle>
          <a:p>
            <a:endParaRPr/>
          </a:p>
        </p:txBody>
      </p:sp>
      <p:sp>
        <p:nvSpPr>
          <p:cNvPr id="31" name="Shape 31"/>
          <p:cNvSpPr txBox="1">
            <a:spLocks noGrp="1"/>
          </p:cNvSpPr>
          <p:nvPr>
            <p:ph type="sldNum" idx="12"/>
          </p:nvPr>
        </p:nvSpPr>
        <p:spPr>
          <a:xfrm>
            <a:off x="6553200" y="4767263"/>
            <a:ext cx="2133600" cy="273844"/>
          </a:xfrm>
          <a:prstGeom prst="rect">
            <a:avLst/>
          </a:prstGeom>
          <a:noFill/>
          <a:ln>
            <a:noFill/>
          </a:ln>
        </p:spPr>
        <p:txBody>
          <a:bodyPr wrap="square"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888888"/>
                </a:solidFill>
                <a:latin typeface="Arial"/>
                <a:ea typeface="Arial"/>
                <a:cs typeface="Arial"/>
                <a:sym typeface="Arial"/>
              </a:rPr>
              <a:t>‹#›</a:t>
            </a:fld>
            <a:endParaRPr lang="en-US" sz="1200">
              <a:solidFill>
                <a:srgbClr val="888888"/>
              </a:solidFill>
              <a:latin typeface="Arial"/>
              <a:ea typeface="Arial"/>
              <a:cs typeface="Arial"/>
              <a:sym typeface="Arial"/>
            </a:endParaRPr>
          </a:p>
        </p:txBody>
      </p:sp>
    </p:spTree>
    <p:extLst>
      <p:ext uri="{BB962C8B-B14F-4D97-AF65-F5344CB8AC3E}">
        <p14:creationId xmlns:p14="http://schemas.microsoft.com/office/powerpoint/2010/main" val="2377655585"/>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32"/>
        <p:cNvGrpSpPr/>
        <p:nvPr/>
      </p:nvGrpSpPr>
      <p:grpSpPr>
        <a:xfrm>
          <a:off x="0" y="0"/>
          <a:ext cx="0" cy="0"/>
          <a:chOff x="0" y="0"/>
          <a:chExt cx="0" cy="0"/>
        </a:xfrm>
      </p:grpSpPr>
      <p:sp>
        <p:nvSpPr>
          <p:cNvPr id="33" name="Shape 33"/>
          <p:cNvSpPr txBox="1">
            <a:spLocks noGrp="1"/>
          </p:cNvSpPr>
          <p:nvPr>
            <p:ph type="title"/>
          </p:nvPr>
        </p:nvSpPr>
        <p:spPr>
          <a:xfrm>
            <a:off x="722313" y="3305176"/>
            <a:ext cx="7772400" cy="1021556"/>
          </a:xfrm>
          <a:prstGeom prst="rect">
            <a:avLst/>
          </a:prstGeom>
          <a:noFill/>
          <a:ln>
            <a:noFill/>
          </a:ln>
        </p:spPr>
        <p:txBody>
          <a:bodyPr wrap="square" lIns="91425" tIns="91425" rIns="91425" bIns="91425" anchor="t" anchorCtr="0"/>
          <a:lstStyle>
            <a:lvl1pPr marL="0" marR="0" lvl="0" indent="0" algn="l" rtl="0">
              <a:spcBef>
                <a:spcPts val="0"/>
              </a:spcBef>
              <a:buClr>
                <a:schemeClr val="dk1"/>
              </a:buClr>
              <a:buSzPct val="100000"/>
              <a:buFont typeface="Arial"/>
              <a:buNone/>
              <a:defRPr sz="4000" b="1" i="0" u="none" strike="noStrike" cap="none">
                <a:solidFill>
                  <a:schemeClr val="dk1"/>
                </a:solidFill>
                <a:latin typeface="Arial"/>
                <a:ea typeface="Arial"/>
                <a:cs typeface="Arial"/>
                <a:sym typeface="Arial"/>
              </a:defRPr>
            </a:lvl1pPr>
            <a:lvl2pPr lvl="1" indent="0">
              <a:spcBef>
                <a:spcPts val="0"/>
              </a:spcBef>
              <a:buSzPct val="77777"/>
              <a:buNone/>
              <a:defRPr sz="1800"/>
            </a:lvl2pPr>
            <a:lvl3pPr lvl="2" indent="0">
              <a:spcBef>
                <a:spcPts val="0"/>
              </a:spcBef>
              <a:buSzPct val="77777"/>
              <a:buNone/>
              <a:defRPr sz="1800"/>
            </a:lvl3pPr>
            <a:lvl4pPr lvl="3" indent="0">
              <a:spcBef>
                <a:spcPts val="0"/>
              </a:spcBef>
              <a:buSzPct val="77777"/>
              <a:buNone/>
              <a:defRPr sz="1800"/>
            </a:lvl4pPr>
            <a:lvl5pPr lvl="4" indent="0">
              <a:spcBef>
                <a:spcPts val="0"/>
              </a:spcBef>
              <a:buSzPct val="77777"/>
              <a:buNone/>
              <a:defRPr sz="1800"/>
            </a:lvl5pPr>
            <a:lvl6pPr lvl="5" indent="0">
              <a:spcBef>
                <a:spcPts val="0"/>
              </a:spcBef>
              <a:buSzPct val="77777"/>
              <a:buNone/>
              <a:defRPr sz="1800"/>
            </a:lvl6pPr>
            <a:lvl7pPr lvl="6" indent="0">
              <a:spcBef>
                <a:spcPts val="0"/>
              </a:spcBef>
              <a:buSzPct val="77777"/>
              <a:buNone/>
              <a:defRPr sz="1800"/>
            </a:lvl7pPr>
            <a:lvl8pPr lvl="7" indent="0">
              <a:spcBef>
                <a:spcPts val="0"/>
              </a:spcBef>
              <a:buSzPct val="77777"/>
              <a:buNone/>
              <a:defRPr sz="1800"/>
            </a:lvl8pPr>
            <a:lvl9pPr lvl="8" indent="0">
              <a:spcBef>
                <a:spcPts val="0"/>
              </a:spcBef>
              <a:buSzPct val="77777"/>
              <a:buNone/>
              <a:defRPr sz="1800"/>
            </a:lvl9pPr>
          </a:lstStyle>
          <a:p>
            <a:endParaRPr/>
          </a:p>
        </p:txBody>
      </p:sp>
      <p:sp>
        <p:nvSpPr>
          <p:cNvPr id="34" name="Shape 34"/>
          <p:cNvSpPr txBox="1">
            <a:spLocks noGrp="1"/>
          </p:cNvSpPr>
          <p:nvPr>
            <p:ph type="body" idx="1"/>
          </p:nvPr>
        </p:nvSpPr>
        <p:spPr>
          <a:xfrm>
            <a:off x="722313" y="2180035"/>
            <a:ext cx="7772400" cy="1125140"/>
          </a:xfrm>
          <a:prstGeom prst="rect">
            <a:avLst/>
          </a:prstGeom>
          <a:noFill/>
          <a:ln>
            <a:noFill/>
          </a:ln>
        </p:spPr>
        <p:txBody>
          <a:bodyPr wrap="square" lIns="91425" tIns="91425" rIns="91425" bIns="91425" anchor="b" anchorCtr="0"/>
          <a:lstStyle>
            <a:lvl1pPr marL="0" marR="0" lvl="0" indent="0" algn="l" rtl="0">
              <a:spcBef>
                <a:spcPts val="400"/>
              </a:spcBef>
              <a:buClr>
                <a:srgbClr val="888888"/>
              </a:buClr>
              <a:buSzPct val="100000"/>
              <a:buFont typeface="Arial"/>
              <a:buNone/>
              <a:defRPr sz="2000" b="0" i="0" u="none" strike="noStrike" cap="none">
                <a:solidFill>
                  <a:srgbClr val="888888"/>
                </a:solidFill>
                <a:latin typeface="Arial"/>
                <a:ea typeface="Arial"/>
                <a:cs typeface="Arial"/>
                <a:sym typeface="Arial"/>
              </a:defRPr>
            </a:lvl1pPr>
            <a:lvl2pPr marL="457200" marR="0" lvl="1" indent="0" algn="l" rtl="0">
              <a:spcBef>
                <a:spcPts val="360"/>
              </a:spcBef>
              <a:buClr>
                <a:srgbClr val="888888"/>
              </a:buClr>
              <a:buSzPct val="100000"/>
              <a:buFont typeface="Arial"/>
              <a:buNone/>
              <a:defRPr sz="1800" b="0" i="0" u="none" strike="noStrike" cap="none">
                <a:solidFill>
                  <a:srgbClr val="888888"/>
                </a:solidFill>
                <a:latin typeface="Arial"/>
                <a:ea typeface="Arial"/>
                <a:cs typeface="Arial"/>
                <a:sym typeface="Arial"/>
              </a:defRPr>
            </a:lvl2pPr>
            <a:lvl3pPr marL="914400" marR="0" lvl="2" indent="0" algn="l" rtl="0">
              <a:spcBef>
                <a:spcPts val="320"/>
              </a:spcBef>
              <a:buClr>
                <a:srgbClr val="888888"/>
              </a:buClr>
              <a:buSzPct val="100000"/>
              <a:buFont typeface="Arial"/>
              <a:buNone/>
              <a:defRPr sz="1600" b="0" i="0" u="none" strike="noStrike" cap="none">
                <a:solidFill>
                  <a:srgbClr val="888888"/>
                </a:solidFill>
                <a:latin typeface="Arial"/>
                <a:ea typeface="Arial"/>
                <a:cs typeface="Arial"/>
                <a:sym typeface="Arial"/>
              </a:defRPr>
            </a:lvl3pPr>
            <a:lvl4pPr marL="1371600" marR="0" lvl="3" indent="0" algn="l" rtl="0">
              <a:spcBef>
                <a:spcPts val="280"/>
              </a:spcBef>
              <a:buClr>
                <a:srgbClr val="888888"/>
              </a:buClr>
              <a:buSzPct val="100000"/>
              <a:buFont typeface="Arial"/>
              <a:buNone/>
              <a:defRPr sz="1400" b="0" i="0" u="none" strike="noStrike" cap="none">
                <a:solidFill>
                  <a:srgbClr val="888888"/>
                </a:solidFill>
                <a:latin typeface="Arial"/>
                <a:ea typeface="Arial"/>
                <a:cs typeface="Arial"/>
                <a:sym typeface="Arial"/>
              </a:defRPr>
            </a:lvl4pPr>
            <a:lvl5pPr marL="1828800" marR="0" lvl="4" indent="0" algn="l" rtl="0">
              <a:spcBef>
                <a:spcPts val="280"/>
              </a:spcBef>
              <a:buClr>
                <a:srgbClr val="888888"/>
              </a:buClr>
              <a:buSzPct val="100000"/>
              <a:buFont typeface="Arial"/>
              <a:buNone/>
              <a:defRPr sz="1400" b="0" i="0" u="none" strike="noStrike" cap="none">
                <a:solidFill>
                  <a:srgbClr val="888888"/>
                </a:solidFill>
                <a:latin typeface="Arial"/>
                <a:ea typeface="Arial"/>
                <a:cs typeface="Arial"/>
                <a:sym typeface="Arial"/>
              </a:defRPr>
            </a:lvl5pPr>
            <a:lvl6pPr marL="2286000" marR="0" lvl="5" indent="0" algn="l" rtl="0">
              <a:spcBef>
                <a:spcPts val="280"/>
              </a:spcBef>
              <a:buClr>
                <a:srgbClr val="888888"/>
              </a:buClr>
              <a:buSzPct val="100000"/>
              <a:buFont typeface="Arial"/>
              <a:buNone/>
              <a:defRPr sz="1400" b="0" i="0" u="none" strike="noStrike" cap="none">
                <a:solidFill>
                  <a:srgbClr val="888888"/>
                </a:solidFill>
                <a:latin typeface="Arial"/>
                <a:ea typeface="Arial"/>
                <a:cs typeface="Arial"/>
                <a:sym typeface="Arial"/>
              </a:defRPr>
            </a:lvl6pPr>
            <a:lvl7pPr marL="2743200" marR="0" lvl="6" indent="0" algn="l" rtl="0">
              <a:spcBef>
                <a:spcPts val="280"/>
              </a:spcBef>
              <a:buClr>
                <a:srgbClr val="888888"/>
              </a:buClr>
              <a:buSzPct val="100000"/>
              <a:buFont typeface="Arial"/>
              <a:buNone/>
              <a:defRPr sz="1400" b="0" i="0" u="none" strike="noStrike" cap="none">
                <a:solidFill>
                  <a:srgbClr val="888888"/>
                </a:solidFill>
                <a:latin typeface="Arial"/>
                <a:ea typeface="Arial"/>
                <a:cs typeface="Arial"/>
                <a:sym typeface="Arial"/>
              </a:defRPr>
            </a:lvl7pPr>
            <a:lvl8pPr marL="3200400" marR="0" lvl="7" indent="0" algn="l" rtl="0">
              <a:spcBef>
                <a:spcPts val="280"/>
              </a:spcBef>
              <a:buClr>
                <a:srgbClr val="888888"/>
              </a:buClr>
              <a:buSzPct val="100000"/>
              <a:buFont typeface="Arial"/>
              <a:buNone/>
              <a:defRPr sz="1400" b="0" i="0" u="none" strike="noStrike" cap="none">
                <a:solidFill>
                  <a:srgbClr val="888888"/>
                </a:solidFill>
                <a:latin typeface="Arial"/>
                <a:ea typeface="Arial"/>
                <a:cs typeface="Arial"/>
                <a:sym typeface="Arial"/>
              </a:defRPr>
            </a:lvl8pPr>
            <a:lvl9pPr marL="3657600" marR="0" lvl="8" indent="0" algn="l" rtl="0">
              <a:spcBef>
                <a:spcPts val="280"/>
              </a:spcBef>
              <a:buClr>
                <a:srgbClr val="888888"/>
              </a:buClr>
              <a:buSzPct val="100000"/>
              <a:buFont typeface="Arial"/>
              <a:buNone/>
              <a:defRPr sz="1400" b="0" i="0" u="none" strike="noStrike" cap="none">
                <a:solidFill>
                  <a:srgbClr val="888888"/>
                </a:solidFill>
                <a:latin typeface="Arial"/>
                <a:ea typeface="Arial"/>
                <a:cs typeface="Arial"/>
                <a:sym typeface="Arial"/>
              </a:defRPr>
            </a:lvl9pPr>
          </a:lstStyle>
          <a:p>
            <a:endParaRPr/>
          </a:p>
        </p:txBody>
      </p:sp>
      <p:sp>
        <p:nvSpPr>
          <p:cNvPr id="35" name="Shape 35"/>
          <p:cNvSpPr txBox="1">
            <a:spLocks noGrp="1"/>
          </p:cNvSpPr>
          <p:nvPr>
            <p:ph type="dt" idx="10"/>
          </p:nvPr>
        </p:nvSpPr>
        <p:spPr>
          <a:xfrm>
            <a:off x="457200" y="4767263"/>
            <a:ext cx="2133600" cy="273844"/>
          </a:xfrm>
          <a:prstGeom prst="rect">
            <a:avLst/>
          </a:prstGeom>
          <a:noFill/>
          <a:ln>
            <a:noFill/>
          </a:ln>
        </p:spPr>
        <p:txBody>
          <a:bodyPr wrap="square" lIns="91425" tIns="91425" rIns="91425" bIns="91425" anchor="ctr" anchorCtr="0"/>
          <a:lstStyle>
            <a:lvl1pPr marL="0" marR="0" lvl="0" indent="0" algn="l" rtl="0">
              <a:spcBef>
                <a:spcPts val="0"/>
              </a:spcBef>
              <a:buSzPct val="116666"/>
              <a:buNone/>
              <a:defRPr sz="1200">
                <a:solidFill>
                  <a:srgbClr val="888888"/>
                </a:solidFill>
                <a:latin typeface="Arial"/>
                <a:ea typeface="Arial"/>
                <a:cs typeface="Arial"/>
                <a:sym typeface="Arial"/>
              </a:defRPr>
            </a:lvl1pPr>
            <a:lvl2pPr marL="457200" marR="0" lvl="1" indent="0" algn="l" rtl="0">
              <a:spcBef>
                <a:spcPts val="0"/>
              </a:spcBef>
              <a:buSzPct val="77777"/>
              <a:buNone/>
              <a:defRPr sz="1800" b="0" i="0" u="none" strike="noStrike" cap="none">
                <a:solidFill>
                  <a:schemeClr val="dk1"/>
                </a:solidFill>
                <a:latin typeface="Arial"/>
                <a:ea typeface="Arial"/>
                <a:cs typeface="Arial"/>
                <a:sym typeface="Arial"/>
              </a:defRPr>
            </a:lvl2pPr>
            <a:lvl3pPr marL="914400" marR="0" lvl="2" indent="0" algn="l" rtl="0">
              <a:spcBef>
                <a:spcPts val="0"/>
              </a:spcBef>
              <a:buSzPct val="77777"/>
              <a:buNone/>
              <a:defRPr sz="1800" b="0" i="0" u="none" strike="noStrike" cap="none">
                <a:solidFill>
                  <a:schemeClr val="dk1"/>
                </a:solidFill>
                <a:latin typeface="Arial"/>
                <a:ea typeface="Arial"/>
                <a:cs typeface="Arial"/>
                <a:sym typeface="Arial"/>
              </a:defRPr>
            </a:lvl3pPr>
            <a:lvl4pPr marL="1371600" marR="0" lvl="3" indent="0" algn="l" rtl="0">
              <a:spcBef>
                <a:spcPts val="0"/>
              </a:spcBef>
              <a:buSzPct val="77777"/>
              <a:buNone/>
              <a:defRPr sz="1800" b="0" i="0" u="none" strike="noStrike" cap="none">
                <a:solidFill>
                  <a:schemeClr val="dk1"/>
                </a:solidFill>
                <a:latin typeface="Arial"/>
                <a:ea typeface="Arial"/>
                <a:cs typeface="Arial"/>
                <a:sym typeface="Arial"/>
              </a:defRPr>
            </a:lvl4pPr>
            <a:lvl5pPr marL="1828800" marR="0" lvl="4" indent="0" algn="l" rtl="0">
              <a:spcBef>
                <a:spcPts val="0"/>
              </a:spcBef>
              <a:buSzPct val="77777"/>
              <a:buNone/>
              <a:defRPr sz="1800" b="0" i="0" u="none" strike="noStrike" cap="none">
                <a:solidFill>
                  <a:schemeClr val="dk1"/>
                </a:solidFill>
                <a:latin typeface="Arial"/>
                <a:ea typeface="Arial"/>
                <a:cs typeface="Arial"/>
                <a:sym typeface="Arial"/>
              </a:defRPr>
            </a:lvl5pPr>
            <a:lvl6pPr marL="2286000" marR="0" lvl="5" indent="0" algn="l" rtl="0">
              <a:spcBef>
                <a:spcPts val="0"/>
              </a:spcBef>
              <a:buSzPct val="77777"/>
              <a:buNone/>
              <a:defRPr sz="1800" b="0" i="0" u="none" strike="noStrike" cap="none">
                <a:solidFill>
                  <a:schemeClr val="dk1"/>
                </a:solidFill>
                <a:latin typeface="Arial"/>
                <a:ea typeface="Arial"/>
                <a:cs typeface="Arial"/>
                <a:sym typeface="Arial"/>
              </a:defRPr>
            </a:lvl6pPr>
            <a:lvl7pPr marL="2743200" marR="0" lvl="6" indent="0" algn="l" rtl="0">
              <a:spcBef>
                <a:spcPts val="0"/>
              </a:spcBef>
              <a:buSzPct val="77777"/>
              <a:buNone/>
              <a:defRPr sz="1800" b="0" i="0" u="none" strike="noStrike" cap="none">
                <a:solidFill>
                  <a:schemeClr val="dk1"/>
                </a:solidFill>
                <a:latin typeface="Arial"/>
                <a:ea typeface="Arial"/>
                <a:cs typeface="Arial"/>
                <a:sym typeface="Arial"/>
              </a:defRPr>
            </a:lvl7pPr>
            <a:lvl8pPr marL="3200400" marR="0" lvl="7" indent="0" algn="l" rtl="0">
              <a:spcBef>
                <a:spcPts val="0"/>
              </a:spcBef>
              <a:buSzPct val="77777"/>
              <a:buNone/>
              <a:defRPr sz="1800" b="0" i="0" u="none" strike="noStrike" cap="none">
                <a:solidFill>
                  <a:schemeClr val="dk1"/>
                </a:solidFill>
                <a:latin typeface="Arial"/>
                <a:ea typeface="Arial"/>
                <a:cs typeface="Arial"/>
                <a:sym typeface="Arial"/>
              </a:defRPr>
            </a:lvl8pPr>
            <a:lvl9pPr marL="3657600" marR="0" lvl="8" indent="0" algn="l" rtl="0">
              <a:spcBef>
                <a:spcPts val="0"/>
              </a:spcBef>
              <a:buSzPct val="77777"/>
              <a:buNone/>
              <a:defRPr sz="1800" b="0" i="0" u="none" strike="noStrike" cap="none">
                <a:solidFill>
                  <a:schemeClr val="dk1"/>
                </a:solidFill>
                <a:latin typeface="Arial"/>
                <a:ea typeface="Arial"/>
                <a:cs typeface="Arial"/>
                <a:sym typeface="Arial"/>
              </a:defRPr>
            </a:lvl9pPr>
          </a:lstStyle>
          <a:p>
            <a:endParaRPr/>
          </a:p>
        </p:txBody>
      </p:sp>
      <p:sp>
        <p:nvSpPr>
          <p:cNvPr id="36" name="Shape 36"/>
          <p:cNvSpPr txBox="1">
            <a:spLocks noGrp="1"/>
          </p:cNvSpPr>
          <p:nvPr>
            <p:ph type="ftr" idx="11"/>
          </p:nvPr>
        </p:nvSpPr>
        <p:spPr>
          <a:xfrm>
            <a:off x="3124200" y="4767263"/>
            <a:ext cx="2895600" cy="273844"/>
          </a:xfrm>
          <a:prstGeom prst="rect">
            <a:avLst/>
          </a:prstGeom>
          <a:noFill/>
          <a:ln>
            <a:noFill/>
          </a:ln>
        </p:spPr>
        <p:txBody>
          <a:bodyPr wrap="square" lIns="91425" tIns="91425" rIns="91425" bIns="91425" anchor="ctr" anchorCtr="0"/>
          <a:lstStyle>
            <a:lvl1pPr marL="0" marR="0" lvl="0" indent="0" algn="ctr" rtl="0">
              <a:spcBef>
                <a:spcPts val="0"/>
              </a:spcBef>
              <a:buSzPct val="116666"/>
              <a:buNone/>
              <a:defRPr sz="1200">
                <a:solidFill>
                  <a:srgbClr val="888888"/>
                </a:solidFill>
                <a:latin typeface="Arial"/>
                <a:ea typeface="Arial"/>
                <a:cs typeface="Arial"/>
                <a:sym typeface="Arial"/>
              </a:defRPr>
            </a:lvl1pPr>
            <a:lvl2pPr marL="457200" marR="0" lvl="1" indent="0" algn="l" rtl="0">
              <a:spcBef>
                <a:spcPts val="0"/>
              </a:spcBef>
              <a:buSzPct val="77777"/>
              <a:buNone/>
              <a:defRPr sz="1800" b="0" i="0" u="none" strike="noStrike" cap="none">
                <a:solidFill>
                  <a:schemeClr val="dk1"/>
                </a:solidFill>
                <a:latin typeface="Arial"/>
                <a:ea typeface="Arial"/>
                <a:cs typeface="Arial"/>
                <a:sym typeface="Arial"/>
              </a:defRPr>
            </a:lvl2pPr>
            <a:lvl3pPr marL="914400" marR="0" lvl="2" indent="0" algn="l" rtl="0">
              <a:spcBef>
                <a:spcPts val="0"/>
              </a:spcBef>
              <a:buSzPct val="77777"/>
              <a:buNone/>
              <a:defRPr sz="1800" b="0" i="0" u="none" strike="noStrike" cap="none">
                <a:solidFill>
                  <a:schemeClr val="dk1"/>
                </a:solidFill>
                <a:latin typeface="Arial"/>
                <a:ea typeface="Arial"/>
                <a:cs typeface="Arial"/>
                <a:sym typeface="Arial"/>
              </a:defRPr>
            </a:lvl3pPr>
            <a:lvl4pPr marL="1371600" marR="0" lvl="3" indent="0" algn="l" rtl="0">
              <a:spcBef>
                <a:spcPts val="0"/>
              </a:spcBef>
              <a:buSzPct val="77777"/>
              <a:buNone/>
              <a:defRPr sz="1800" b="0" i="0" u="none" strike="noStrike" cap="none">
                <a:solidFill>
                  <a:schemeClr val="dk1"/>
                </a:solidFill>
                <a:latin typeface="Arial"/>
                <a:ea typeface="Arial"/>
                <a:cs typeface="Arial"/>
                <a:sym typeface="Arial"/>
              </a:defRPr>
            </a:lvl4pPr>
            <a:lvl5pPr marL="1828800" marR="0" lvl="4" indent="0" algn="l" rtl="0">
              <a:spcBef>
                <a:spcPts val="0"/>
              </a:spcBef>
              <a:buSzPct val="77777"/>
              <a:buNone/>
              <a:defRPr sz="1800" b="0" i="0" u="none" strike="noStrike" cap="none">
                <a:solidFill>
                  <a:schemeClr val="dk1"/>
                </a:solidFill>
                <a:latin typeface="Arial"/>
                <a:ea typeface="Arial"/>
                <a:cs typeface="Arial"/>
                <a:sym typeface="Arial"/>
              </a:defRPr>
            </a:lvl5pPr>
            <a:lvl6pPr marL="2286000" marR="0" lvl="5" indent="0" algn="l" rtl="0">
              <a:spcBef>
                <a:spcPts val="0"/>
              </a:spcBef>
              <a:buSzPct val="77777"/>
              <a:buNone/>
              <a:defRPr sz="1800" b="0" i="0" u="none" strike="noStrike" cap="none">
                <a:solidFill>
                  <a:schemeClr val="dk1"/>
                </a:solidFill>
                <a:latin typeface="Arial"/>
                <a:ea typeface="Arial"/>
                <a:cs typeface="Arial"/>
                <a:sym typeface="Arial"/>
              </a:defRPr>
            </a:lvl6pPr>
            <a:lvl7pPr marL="2743200" marR="0" lvl="6" indent="0" algn="l" rtl="0">
              <a:spcBef>
                <a:spcPts val="0"/>
              </a:spcBef>
              <a:buSzPct val="77777"/>
              <a:buNone/>
              <a:defRPr sz="1800" b="0" i="0" u="none" strike="noStrike" cap="none">
                <a:solidFill>
                  <a:schemeClr val="dk1"/>
                </a:solidFill>
                <a:latin typeface="Arial"/>
                <a:ea typeface="Arial"/>
                <a:cs typeface="Arial"/>
                <a:sym typeface="Arial"/>
              </a:defRPr>
            </a:lvl7pPr>
            <a:lvl8pPr marL="3200400" marR="0" lvl="7" indent="0" algn="l" rtl="0">
              <a:spcBef>
                <a:spcPts val="0"/>
              </a:spcBef>
              <a:buSzPct val="77777"/>
              <a:buNone/>
              <a:defRPr sz="1800" b="0" i="0" u="none" strike="noStrike" cap="none">
                <a:solidFill>
                  <a:schemeClr val="dk1"/>
                </a:solidFill>
                <a:latin typeface="Arial"/>
                <a:ea typeface="Arial"/>
                <a:cs typeface="Arial"/>
                <a:sym typeface="Arial"/>
              </a:defRPr>
            </a:lvl8pPr>
            <a:lvl9pPr marL="3657600" marR="0" lvl="8" indent="0" algn="l" rtl="0">
              <a:spcBef>
                <a:spcPts val="0"/>
              </a:spcBef>
              <a:buSzPct val="77777"/>
              <a:buNone/>
              <a:defRPr sz="1800" b="0" i="0" u="none" strike="noStrike" cap="none">
                <a:solidFill>
                  <a:schemeClr val="dk1"/>
                </a:solidFill>
                <a:latin typeface="Arial"/>
                <a:ea typeface="Arial"/>
                <a:cs typeface="Arial"/>
                <a:sym typeface="Arial"/>
              </a:defRPr>
            </a:lvl9pPr>
          </a:lstStyle>
          <a:p>
            <a:endParaRPr/>
          </a:p>
        </p:txBody>
      </p:sp>
      <p:sp>
        <p:nvSpPr>
          <p:cNvPr id="37" name="Shape 37"/>
          <p:cNvSpPr txBox="1">
            <a:spLocks noGrp="1"/>
          </p:cNvSpPr>
          <p:nvPr>
            <p:ph type="sldNum" idx="12"/>
          </p:nvPr>
        </p:nvSpPr>
        <p:spPr>
          <a:xfrm>
            <a:off x="6553200" y="4767263"/>
            <a:ext cx="2133600" cy="273844"/>
          </a:xfrm>
          <a:prstGeom prst="rect">
            <a:avLst/>
          </a:prstGeom>
          <a:noFill/>
          <a:ln>
            <a:noFill/>
          </a:ln>
        </p:spPr>
        <p:txBody>
          <a:bodyPr wrap="square"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888888"/>
                </a:solidFill>
                <a:latin typeface="Arial"/>
                <a:ea typeface="Arial"/>
                <a:cs typeface="Arial"/>
                <a:sym typeface="Arial"/>
              </a:rPr>
              <a:t>‹#›</a:t>
            </a:fld>
            <a:endParaRPr lang="en-US" sz="1200">
              <a:solidFill>
                <a:srgbClr val="888888"/>
              </a:solidFill>
              <a:latin typeface="Arial"/>
              <a:ea typeface="Arial"/>
              <a:cs typeface="Arial"/>
              <a:sym typeface="Arial"/>
            </a:endParaRPr>
          </a:p>
        </p:txBody>
      </p:sp>
    </p:spTree>
    <p:extLst>
      <p:ext uri="{BB962C8B-B14F-4D97-AF65-F5344CB8AC3E}">
        <p14:creationId xmlns:p14="http://schemas.microsoft.com/office/powerpoint/2010/main" val="430585111"/>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38"/>
        <p:cNvGrpSpPr/>
        <p:nvPr/>
      </p:nvGrpSpPr>
      <p:grpSpPr>
        <a:xfrm>
          <a:off x="0" y="0"/>
          <a:ext cx="0" cy="0"/>
          <a:chOff x="0" y="0"/>
          <a:chExt cx="0" cy="0"/>
        </a:xfrm>
      </p:grpSpPr>
      <p:sp>
        <p:nvSpPr>
          <p:cNvPr id="39" name="Shape 39"/>
          <p:cNvSpPr txBox="1">
            <a:spLocks noGrp="1"/>
          </p:cNvSpPr>
          <p:nvPr>
            <p:ph type="title"/>
          </p:nvPr>
        </p:nvSpPr>
        <p:spPr>
          <a:xfrm>
            <a:off x="457200" y="205979"/>
            <a:ext cx="8229600" cy="857250"/>
          </a:xfrm>
          <a:prstGeom prst="rect">
            <a:avLst/>
          </a:prstGeom>
          <a:noFill/>
          <a:ln>
            <a:noFill/>
          </a:ln>
        </p:spPr>
        <p:txBody>
          <a:bodyPr wrap="square" lIns="91425" tIns="91425" rIns="91425" bIns="91425" anchor="ctr" anchorCtr="0"/>
          <a:lstStyle>
            <a:lvl1pPr marL="0" marR="0" lvl="0" indent="0" algn="ctr" rtl="0">
              <a:spcBef>
                <a:spcPts val="0"/>
              </a:spcBef>
              <a:buClr>
                <a:schemeClr val="dk1"/>
              </a:buClr>
              <a:buSzPct val="100000"/>
              <a:buFont typeface="Arial"/>
              <a:buNone/>
              <a:defRPr sz="4400" b="0" i="0" u="none" strike="noStrike" cap="none">
                <a:solidFill>
                  <a:schemeClr val="dk1"/>
                </a:solidFill>
                <a:latin typeface="Arial"/>
                <a:ea typeface="Arial"/>
                <a:cs typeface="Arial"/>
                <a:sym typeface="Arial"/>
              </a:defRPr>
            </a:lvl1pPr>
            <a:lvl2pPr lvl="1" indent="0">
              <a:spcBef>
                <a:spcPts val="0"/>
              </a:spcBef>
              <a:buSzPct val="77777"/>
              <a:buNone/>
              <a:defRPr sz="1800"/>
            </a:lvl2pPr>
            <a:lvl3pPr lvl="2" indent="0">
              <a:spcBef>
                <a:spcPts val="0"/>
              </a:spcBef>
              <a:buSzPct val="77777"/>
              <a:buNone/>
              <a:defRPr sz="1800"/>
            </a:lvl3pPr>
            <a:lvl4pPr lvl="3" indent="0">
              <a:spcBef>
                <a:spcPts val="0"/>
              </a:spcBef>
              <a:buSzPct val="77777"/>
              <a:buNone/>
              <a:defRPr sz="1800"/>
            </a:lvl4pPr>
            <a:lvl5pPr lvl="4" indent="0">
              <a:spcBef>
                <a:spcPts val="0"/>
              </a:spcBef>
              <a:buSzPct val="77777"/>
              <a:buNone/>
              <a:defRPr sz="1800"/>
            </a:lvl5pPr>
            <a:lvl6pPr lvl="5" indent="0">
              <a:spcBef>
                <a:spcPts val="0"/>
              </a:spcBef>
              <a:buSzPct val="77777"/>
              <a:buNone/>
              <a:defRPr sz="1800"/>
            </a:lvl6pPr>
            <a:lvl7pPr lvl="6" indent="0">
              <a:spcBef>
                <a:spcPts val="0"/>
              </a:spcBef>
              <a:buSzPct val="77777"/>
              <a:buNone/>
              <a:defRPr sz="1800"/>
            </a:lvl7pPr>
            <a:lvl8pPr lvl="7" indent="0">
              <a:spcBef>
                <a:spcPts val="0"/>
              </a:spcBef>
              <a:buSzPct val="77777"/>
              <a:buNone/>
              <a:defRPr sz="1800"/>
            </a:lvl8pPr>
            <a:lvl9pPr lvl="8" indent="0">
              <a:spcBef>
                <a:spcPts val="0"/>
              </a:spcBef>
              <a:buSzPct val="77777"/>
              <a:buNone/>
              <a:defRPr sz="1800"/>
            </a:lvl9pPr>
          </a:lstStyle>
          <a:p>
            <a:endParaRPr/>
          </a:p>
        </p:txBody>
      </p:sp>
      <p:sp>
        <p:nvSpPr>
          <p:cNvPr id="40" name="Shape 40"/>
          <p:cNvSpPr txBox="1">
            <a:spLocks noGrp="1"/>
          </p:cNvSpPr>
          <p:nvPr>
            <p:ph type="body" idx="1"/>
          </p:nvPr>
        </p:nvSpPr>
        <p:spPr>
          <a:xfrm>
            <a:off x="457200" y="1200151"/>
            <a:ext cx="4038600" cy="3394472"/>
          </a:xfrm>
          <a:prstGeom prst="rect">
            <a:avLst/>
          </a:prstGeom>
          <a:noFill/>
          <a:ln>
            <a:noFill/>
          </a:ln>
        </p:spPr>
        <p:txBody>
          <a:bodyPr wrap="square" lIns="91425" tIns="91425" rIns="91425" bIns="91425" anchor="t" anchorCtr="0"/>
          <a:lstStyle>
            <a:lvl1pPr marL="342900" marR="0" lvl="0" indent="-165100" algn="l" rtl="0">
              <a:spcBef>
                <a:spcPts val="560"/>
              </a:spcBef>
              <a:buClr>
                <a:schemeClr val="dk1"/>
              </a:buClr>
              <a:buSzPct val="100000"/>
              <a:buFont typeface="Arial"/>
              <a:buChar char="•"/>
              <a:defRPr sz="2800" b="0" i="0" u="none" strike="noStrike" cap="none">
                <a:solidFill>
                  <a:schemeClr val="dk1"/>
                </a:solidFill>
                <a:latin typeface="Arial"/>
                <a:ea typeface="Arial"/>
                <a:cs typeface="Arial"/>
                <a:sym typeface="Arial"/>
              </a:defRPr>
            </a:lvl1pPr>
            <a:lvl2pPr marL="742950" marR="0" lvl="1" indent="-133350" algn="l" rtl="0">
              <a:spcBef>
                <a:spcPts val="480"/>
              </a:spcBef>
              <a:buClr>
                <a:schemeClr val="dk1"/>
              </a:buClr>
              <a:buSzPct val="100000"/>
              <a:buFont typeface="Arial"/>
              <a:buChar char="–"/>
              <a:defRPr sz="2400" b="0" i="0" u="none" strike="noStrike" cap="none">
                <a:solidFill>
                  <a:schemeClr val="dk1"/>
                </a:solidFill>
                <a:latin typeface="Arial"/>
                <a:ea typeface="Arial"/>
                <a:cs typeface="Arial"/>
                <a:sym typeface="Arial"/>
              </a:defRPr>
            </a:lvl2pPr>
            <a:lvl3pPr marL="1143000" marR="0" lvl="2"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3pPr>
            <a:lvl4pPr marL="1600200" marR="0" lvl="3" indent="-114300" algn="l" rtl="0">
              <a:spcBef>
                <a:spcPts val="360"/>
              </a:spcBef>
              <a:buClr>
                <a:schemeClr val="dk1"/>
              </a:buClr>
              <a:buSzPct val="100000"/>
              <a:buFont typeface="Arial"/>
              <a:buChar char="–"/>
              <a:defRPr sz="1800" b="0" i="0" u="none" strike="noStrike" cap="none">
                <a:solidFill>
                  <a:schemeClr val="dk1"/>
                </a:solidFill>
                <a:latin typeface="Arial"/>
                <a:ea typeface="Arial"/>
                <a:cs typeface="Arial"/>
                <a:sym typeface="Arial"/>
              </a:defRPr>
            </a:lvl4pPr>
            <a:lvl5pPr marL="2057400" marR="0" lvl="4" indent="-114300" algn="l" rtl="0">
              <a:spcBef>
                <a:spcPts val="360"/>
              </a:spcBef>
              <a:buClr>
                <a:schemeClr val="dk1"/>
              </a:buClr>
              <a:buSzPct val="100000"/>
              <a:buFont typeface="Arial"/>
              <a:buChar char="»"/>
              <a:defRPr sz="1800" b="0" i="0" u="none" strike="noStrike" cap="none">
                <a:solidFill>
                  <a:schemeClr val="dk1"/>
                </a:solidFill>
                <a:latin typeface="Arial"/>
                <a:ea typeface="Arial"/>
                <a:cs typeface="Arial"/>
                <a:sym typeface="Arial"/>
              </a:defRPr>
            </a:lvl5pPr>
            <a:lvl6pPr marL="2514600" marR="0" lvl="5" indent="-114300" algn="l" rtl="0">
              <a:spcBef>
                <a:spcPts val="360"/>
              </a:spcBef>
              <a:buClr>
                <a:schemeClr val="dk1"/>
              </a:buClr>
              <a:buSzPct val="100000"/>
              <a:buFont typeface="Arial"/>
              <a:buChar char="•"/>
              <a:defRPr sz="1800" b="0" i="0" u="none" strike="noStrike" cap="none">
                <a:solidFill>
                  <a:schemeClr val="dk1"/>
                </a:solidFill>
                <a:latin typeface="Arial"/>
                <a:ea typeface="Arial"/>
                <a:cs typeface="Arial"/>
                <a:sym typeface="Arial"/>
              </a:defRPr>
            </a:lvl6pPr>
            <a:lvl7pPr marL="2971800" marR="0" lvl="6" indent="-114300" algn="l" rtl="0">
              <a:spcBef>
                <a:spcPts val="360"/>
              </a:spcBef>
              <a:buClr>
                <a:schemeClr val="dk1"/>
              </a:buClr>
              <a:buSzPct val="100000"/>
              <a:buFont typeface="Arial"/>
              <a:buChar char="•"/>
              <a:defRPr sz="1800" b="0" i="0" u="none" strike="noStrike" cap="none">
                <a:solidFill>
                  <a:schemeClr val="dk1"/>
                </a:solidFill>
                <a:latin typeface="Arial"/>
                <a:ea typeface="Arial"/>
                <a:cs typeface="Arial"/>
                <a:sym typeface="Arial"/>
              </a:defRPr>
            </a:lvl7pPr>
            <a:lvl8pPr marL="3429000" marR="0" lvl="7" indent="-114300" algn="l" rtl="0">
              <a:spcBef>
                <a:spcPts val="360"/>
              </a:spcBef>
              <a:buClr>
                <a:schemeClr val="dk1"/>
              </a:buClr>
              <a:buSzPct val="100000"/>
              <a:buFont typeface="Arial"/>
              <a:buChar char="•"/>
              <a:defRPr sz="1800" b="0" i="0" u="none" strike="noStrike" cap="none">
                <a:solidFill>
                  <a:schemeClr val="dk1"/>
                </a:solidFill>
                <a:latin typeface="Arial"/>
                <a:ea typeface="Arial"/>
                <a:cs typeface="Arial"/>
                <a:sym typeface="Arial"/>
              </a:defRPr>
            </a:lvl8pPr>
            <a:lvl9pPr marL="3886200" marR="0" lvl="8" indent="-114300" algn="l" rtl="0">
              <a:spcBef>
                <a:spcPts val="360"/>
              </a:spcBef>
              <a:buClr>
                <a:schemeClr val="dk1"/>
              </a:buClr>
              <a:buSzPct val="1000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41" name="Shape 41"/>
          <p:cNvSpPr txBox="1">
            <a:spLocks noGrp="1"/>
          </p:cNvSpPr>
          <p:nvPr>
            <p:ph type="body" idx="2"/>
          </p:nvPr>
        </p:nvSpPr>
        <p:spPr>
          <a:xfrm>
            <a:off x="4648200" y="1200151"/>
            <a:ext cx="4038600" cy="3394472"/>
          </a:xfrm>
          <a:prstGeom prst="rect">
            <a:avLst/>
          </a:prstGeom>
          <a:noFill/>
          <a:ln>
            <a:noFill/>
          </a:ln>
        </p:spPr>
        <p:txBody>
          <a:bodyPr wrap="square" lIns="91425" tIns="91425" rIns="91425" bIns="91425" anchor="t" anchorCtr="0"/>
          <a:lstStyle>
            <a:lvl1pPr marL="342900" marR="0" lvl="0" indent="-165100" algn="l" rtl="0">
              <a:spcBef>
                <a:spcPts val="560"/>
              </a:spcBef>
              <a:buClr>
                <a:schemeClr val="dk1"/>
              </a:buClr>
              <a:buSzPct val="100000"/>
              <a:buFont typeface="Arial"/>
              <a:buChar char="•"/>
              <a:defRPr sz="2800" b="0" i="0" u="none" strike="noStrike" cap="none">
                <a:solidFill>
                  <a:schemeClr val="dk1"/>
                </a:solidFill>
                <a:latin typeface="Arial"/>
                <a:ea typeface="Arial"/>
                <a:cs typeface="Arial"/>
                <a:sym typeface="Arial"/>
              </a:defRPr>
            </a:lvl1pPr>
            <a:lvl2pPr marL="742950" marR="0" lvl="1" indent="-133350" algn="l" rtl="0">
              <a:spcBef>
                <a:spcPts val="480"/>
              </a:spcBef>
              <a:buClr>
                <a:schemeClr val="dk1"/>
              </a:buClr>
              <a:buSzPct val="100000"/>
              <a:buFont typeface="Arial"/>
              <a:buChar char="–"/>
              <a:defRPr sz="2400" b="0" i="0" u="none" strike="noStrike" cap="none">
                <a:solidFill>
                  <a:schemeClr val="dk1"/>
                </a:solidFill>
                <a:latin typeface="Arial"/>
                <a:ea typeface="Arial"/>
                <a:cs typeface="Arial"/>
                <a:sym typeface="Arial"/>
              </a:defRPr>
            </a:lvl2pPr>
            <a:lvl3pPr marL="1143000" marR="0" lvl="2"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3pPr>
            <a:lvl4pPr marL="1600200" marR="0" lvl="3" indent="-114300" algn="l" rtl="0">
              <a:spcBef>
                <a:spcPts val="360"/>
              </a:spcBef>
              <a:buClr>
                <a:schemeClr val="dk1"/>
              </a:buClr>
              <a:buSzPct val="100000"/>
              <a:buFont typeface="Arial"/>
              <a:buChar char="–"/>
              <a:defRPr sz="1800" b="0" i="0" u="none" strike="noStrike" cap="none">
                <a:solidFill>
                  <a:schemeClr val="dk1"/>
                </a:solidFill>
                <a:latin typeface="Arial"/>
                <a:ea typeface="Arial"/>
                <a:cs typeface="Arial"/>
                <a:sym typeface="Arial"/>
              </a:defRPr>
            </a:lvl4pPr>
            <a:lvl5pPr marL="2057400" marR="0" lvl="4" indent="-114300" algn="l" rtl="0">
              <a:spcBef>
                <a:spcPts val="360"/>
              </a:spcBef>
              <a:buClr>
                <a:schemeClr val="dk1"/>
              </a:buClr>
              <a:buSzPct val="100000"/>
              <a:buFont typeface="Arial"/>
              <a:buChar char="»"/>
              <a:defRPr sz="1800" b="0" i="0" u="none" strike="noStrike" cap="none">
                <a:solidFill>
                  <a:schemeClr val="dk1"/>
                </a:solidFill>
                <a:latin typeface="Arial"/>
                <a:ea typeface="Arial"/>
                <a:cs typeface="Arial"/>
                <a:sym typeface="Arial"/>
              </a:defRPr>
            </a:lvl5pPr>
            <a:lvl6pPr marL="2514600" marR="0" lvl="5" indent="-114300" algn="l" rtl="0">
              <a:spcBef>
                <a:spcPts val="360"/>
              </a:spcBef>
              <a:buClr>
                <a:schemeClr val="dk1"/>
              </a:buClr>
              <a:buSzPct val="100000"/>
              <a:buFont typeface="Arial"/>
              <a:buChar char="•"/>
              <a:defRPr sz="1800" b="0" i="0" u="none" strike="noStrike" cap="none">
                <a:solidFill>
                  <a:schemeClr val="dk1"/>
                </a:solidFill>
                <a:latin typeface="Arial"/>
                <a:ea typeface="Arial"/>
                <a:cs typeface="Arial"/>
                <a:sym typeface="Arial"/>
              </a:defRPr>
            </a:lvl6pPr>
            <a:lvl7pPr marL="2971800" marR="0" lvl="6" indent="-114300" algn="l" rtl="0">
              <a:spcBef>
                <a:spcPts val="360"/>
              </a:spcBef>
              <a:buClr>
                <a:schemeClr val="dk1"/>
              </a:buClr>
              <a:buSzPct val="100000"/>
              <a:buFont typeface="Arial"/>
              <a:buChar char="•"/>
              <a:defRPr sz="1800" b="0" i="0" u="none" strike="noStrike" cap="none">
                <a:solidFill>
                  <a:schemeClr val="dk1"/>
                </a:solidFill>
                <a:latin typeface="Arial"/>
                <a:ea typeface="Arial"/>
                <a:cs typeface="Arial"/>
                <a:sym typeface="Arial"/>
              </a:defRPr>
            </a:lvl7pPr>
            <a:lvl8pPr marL="3429000" marR="0" lvl="7" indent="-114300" algn="l" rtl="0">
              <a:spcBef>
                <a:spcPts val="360"/>
              </a:spcBef>
              <a:buClr>
                <a:schemeClr val="dk1"/>
              </a:buClr>
              <a:buSzPct val="100000"/>
              <a:buFont typeface="Arial"/>
              <a:buChar char="•"/>
              <a:defRPr sz="1800" b="0" i="0" u="none" strike="noStrike" cap="none">
                <a:solidFill>
                  <a:schemeClr val="dk1"/>
                </a:solidFill>
                <a:latin typeface="Arial"/>
                <a:ea typeface="Arial"/>
                <a:cs typeface="Arial"/>
                <a:sym typeface="Arial"/>
              </a:defRPr>
            </a:lvl8pPr>
            <a:lvl9pPr marL="3886200" marR="0" lvl="8" indent="-114300" algn="l" rtl="0">
              <a:spcBef>
                <a:spcPts val="360"/>
              </a:spcBef>
              <a:buClr>
                <a:schemeClr val="dk1"/>
              </a:buClr>
              <a:buSzPct val="1000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42" name="Shape 42"/>
          <p:cNvSpPr txBox="1">
            <a:spLocks noGrp="1"/>
          </p:cNvSpPr>
          <p:nvPr>
            <p:ph type="dt" idx="10"/>
          </p:nvPr>
        </p:nvSpPr>
        <p:spPr>
          <a:xfrm>
            <a:off x="457200" y="4767263"/>
            <a:ext cx="2133600" cy="273844"/>
          </a:xfrm>
          <a:prstGeom prst="rect">
            <a:avLst/>
          </a:prstGeom>
          <a:noFill/>
          <a:ln>
            <a:noFill/>
          </a:ln>
        </p:spPr>
        <p:txBody>
          <a:bodyPr wrap="square" lIns="91425" tIns="91425" rIns="91425" bIns="91425" anchor="ctr" anchorCtr="0"/>
          <a:lstStyle>
            <a:lvl1pPr marL="0" marR="0" lvl="0" indent="0" algn="l" rtl="0">
              <a:spcBef>
                <a:spcPts val="0"/>
              </a:spcBef>
              <a:buSzPct val="116666"/>
              <a:buNone/>
              <a:defRPr sz="1200">
                <a:solidFill>
                  <a:srgbClr val="888888"/>
                </a:solidFill>
                <a:latin typeface="Arial"/>
                <a:ea typeface="Arial"/>
                <a:cs typeface="Arial"/>
                <a:sym typeface="Arial"/>
              </a:defRPr>
            </a:lvl1pPr>
            <a:lvl2pPr marL="457200" marR="0" lvl="1" indent="0" algn="l" rtl="0">
              <a:spcBef>
                <a:spcPts val="0"/>
              </a:spcBef>
              <a:buSzPct val="77777"/>
              <a:buNone/>
              <a:defRPr sz="1800" b="0" i="0" u="none" strike="noStrike" cap="none">
                <a:solidFill>
                  <a:schemeClr val="dk1"/>
                </a:solidFill>
                <a:latin typeface="Arial"/>
                <a:ea typeface="Arial"/>
                <a:cs typeface="Arial"/>
                <a:sym typeface="Arial"/>
              </a:defRPr>
            </a:lvl2pPr>
            <a:lvl3pPr marL="914400" marR="0" lvl="2" indent="0" algn="l" rtl="0">
              <a:spcBef>
                <a:spcPts val="0"/>
              </a:spcBef>
              <a:buSzPct val="77777"/>
              <a:buNone/>
              <a:defRPr sz="1800" b="0" i="0" u="none" strike="noStrike" cap="none">
                <a:solidFill>
                  <a:schemeClr val="dk1"/>
                </a:solidFill>
                <a:latin typeface="Arial"/>
                <a:ea typeface="Arial"/>
                <a:cs typeface="Arial"/>
                <a:sym typeface="Arial"/>
              </a:defRPr>
            </a:lvl3pPr>
            <a:lvl4pPr marL="1371600" marR="0" lvl="3" indent="0" algn="l" rtl="0">
              <a:spcBef>
                <a:spcPts val="0"/>
              </a:spcBef>
              <a:buSzPct val="77777"/>
              <a:buNone/>
              <a:defRPr sz="1800" b="0" i="0" u="none" strike="noStrike" cap="none">
                <a:solidFill>
                  <a:schemeClr val="dk1"/>
                </a:solidFill>
                <a:latin typeface="Arial"/>
                <a:ea typeface="Arial"/>
                <a:cs typeface="Arial"/>
                <a:sym typeface="Arial"/>
              </a:defRPr>
            </a:lvl4pPr>
            <a:lvl5pPr marL="1828800" marR="0" lvl="4" indent="0" algn="l" rtl="0">
              <a:spcBef>
                <a:spcPts val="0"/>
              </a:spcBef>
              <a:buSzPct val="77777"/>
              <a:buNone/>
              <a:defRPr sz="1800" b="0" i="0" u="none" strike="noStrike" cap="none">
                <a:solidFill>
                  <a:schemeClr val="dk1"/>
                </a:solidFill>
                <a:latin typeface="Arial"/>
                <a:ea typeface="Arial"/>
                <a:cs typeface="Arial"/>
                <a:sym typeface="Arial"/>
              </a:defRPr>
            </a:lvl5pPr>
            <a:lvl6pPr marL="2286000" marR="0" lvl="5" indent="0" algn="l" rtl="0">
              <a:spcBef>
                <a:spcPts val="0"/>
              </a:spcBef>
              <a:buSzPct val="77777"/>
              <a:buNone/>
              <a:defRPr sz="1800" b="0" i="0" u="none" strike="noStrike" cap="none">
                <a:solidFill>
                  <a:schemeClr val="dk1"/>
                </a:solidFill>
                <a:latin typeface="Arial"/>
                <a:ea typeface="Arial"/>
                <a:cs typeface="Arial"/>
                <a:sym typeface="Arial"/>
              </a:defRPr>
            </a:lvl6pPr>
            <a:lvl7pPr marL="2743200" marR="0" lvl="6" indent="0" algn="l" rtl="0">
              <a:spcBef>
                <a:spcPts val="0"/>
              </a:spcBef>
              <a:buSzPct val="77777"/>
              <a:buNone/>
              <a:defRPr sz="1800" b="0" i="0" u="none" strike="noStrike" cap="none">
                <a:solidFill>
                  <a:schemeClr val="dk1"/>
                </a:solidFill>
                <a:latin typeface="Arial"/>
                <a:ea typeface="Arial"/>
                <a:cs typeface="Arial"/>
                <a:sym typeface="Arial"/>
              </a:defRPr>
            </a:lvl7pPr>
            <a:lvl8pPr marL="3200400" marR="0" lvl="7" indent="0" algn="l" rtl="0">
              <a:spcBef>
                <a:spcPts val="0"/>
              </a:spcBef>
              <a:buSzPct val="77777"/>
              <a:buNone/>
              <a:defRPr sz="1800" b="0" i="0" u="none" strike="noStrike" cap="none">
                <a:solidFill>
                  <a:schemeClr val="dk1"/>
                </a:solidFill>
                <a:latin typeface="Arial"/>
                <a:ea typeface="Arial"/>
                <a:cs typeface="Arial"/>
                <a:sym typeface="Arial"/>
              </a:defRPr>
            </a:lvl8pPr>
            <a:lvl9pPr marL="3657600" marR="0" lvl="8" indent="0" algn="l" rtl="0">
              <a:spcBef>
                <a:spcPts val="0"/>
              </a:spcBef>
              <a:buSzPct val="77777"/>
              <a:buNone/>
              <a:defRPr sz="1800" b="0" i="0" u="none" strike="noStrike" cap="none">
                <a:solidFill>
                  <a:schemeClr val="dk1"/>
                </a:solidFill>
                <a:latin typeface="Arial"/>
                <a:ea typeface="Arial"/>
                <a:cs typeface="Arial"/>
                <a:sym typeface="Arial"/>
              </a:defRPr>
            </a:lvl9pPr>
          </a:lstStyle>
          <a:p>
            <a:endParaRPr/>
          </a:p>
        </p:txBody>
      </p:sp>
      <p:sp>
        <p:nvSpPr>
          <p:cNvPr id="43" name="Shape 43"/>
          <p:cNvSpPr txBox="1">
            <a:spLocks noGrp="1"/>
          </p:cNvSpPr>
          <p:nvPr>
            <p:ph type="ftr" idx="11"/>
          </p:nvPr>
        </p:nvSpPr>
        <p:spPr>
          <a:xfrm>
            <a:off x="3124200" y="4767263"/>
            <a:ext cx="2895600" cy="273844"/>
          </a:xfrm>
          <a:prstGeom prst="rect">
            <a:avLst/>
          </a:prstGeom>
          <a:noFill/>
          <a:ln>
            <a:noFill/>
          </a:ln>
        </p:spPr>
        <p:txBody>
          <a:bodyPr wrap="square" lIns="91425" tIns="91425" rIns="91425" bIns="91425" anchor="ctr" anchorCtr="0"/>
          <a:lstStyle>
            <a:lvl1pPr marL="0" marR="0" lvl="0" indent="0" algn="ctr" rtl="0">
              <a:spcBef>
                <a:spcPts val="0"/>
              </a:spcBef>
              <a:buSzPct val="116666"/>
              <a:buNone/>
              <a:defRPr sz="1200">
                <a:solidFill>
                  <a:srgbClr val="888888"/>
                </a:solidFill>
                <a:latin typeface="Arial"/>
                <a:ea typeface="Arial"/>
                <a:cs typeface="Arial"/>
                <a:sym typeface="Arial"/>
              </a:defRPr>
            </a:lvl1pPr>
            <a:lvl2pPr marL="457200" marR="0" lvl="1" indent="0" algn="l" rtl="0">
              <a:spcBef>
                <a:spcPts val="0"/>
              </a:spcBef>
              <a:buSzPct val="77777"/>
              <a:buNone/>
              <a:defRPr sz="1800" b="0" i="0" u="none" strike="noStrike" cap="none">
                <a:solidFill>
                  <a:schemeClr val="dk1"/>
                </a:solidFill>
                <a:latin typeface="Arial"/>
                <a:ea typeface="Arial"/>
                <a:cs typeface="Arial"/>
                <a:sym typeface="Arial"/>
              </a:defRPr>
            </a:lvl2pPr>
            <a:lvl3pPr marL="914400" marR="0" lvl="2" indent="0" algn="l" rtl="0">
              <a:spcBef>
                <a:spcPts val="0"/>
              </a:spcBef>
              <a:buSzPct val="77777"/>
              <a:buNone/>
              <a:defRPr sz="1800" b="0" i="0" u="none" strike="noStrike" cap="none">
                <a:solidFill>
                  <a:schemeClr val="dk1"/>
                </a:solidFill>
                <a:latin typeface="Arial"/>
                <a:ea typeface="Arial"/>
                <a:cs typeface="Arial"/>
                <a:sym typeface="Arial"/>
              </a:defRPr>
            </a:lvl3pPr>
            <a:lvl4pPr marL="1371600" marR="0" lvl="3" indent="0" algn="l" rtl="0">
              <a:spcBef>
                <a:spcPts val="0"/>
              </a:spcBef>
              <a:buSzPct val="77777"/>
              <a:buNone/>
              <a:defRPr sz="1800" b="0" i="0" u="none" strike="noStrike" cap="none">
                <a:solidFill>
                  <a:schemeClr val="dk1"/>
                </a:solidFill>
                <a:latin typeface="Arial"/>
                <a:ea typeface="Arial"/>
                <a:cs typeface="Arial"/>
                <a:sym typeface="Arial"/>
              </a:defRPr>
            </a:lvl4pPr>
            <a:lvl5pPr marL="1828800" marR="0" lvl="4" indent="0" algn="l" rtl="0">
              <a:spcBef>
                <a:spcPts val="0"/>
              </a:spcBef>
              <a:buSzPct val="77777"/>
              <a:buNone/>
              <a:defRPr sz="1800" b="0" i="0" u="none" strike="noStrike" cap="none">
                <a:solidFill>
                  <a:schemeClr val="dk1"/>
                </a:solidFill>
                <a:latin typeface="Arial"/>
                <a:ea typeface="Arial"/>
                <a:cs typeface="Arial"/>
                <a:sym typeface="Arial"/>
              </a:defRPr>
            </a:lvl5pPr>
            <a:lvl6pPr marL="2286000" marR="0" lvl="5" indent="0" algn="l" rtl="0">
              <a:spcBef>
                <a:spcPts val="0"/>
              </a:spcBef>
              <a:buSzPct val="77777"/>
              <a:buNone/>
              <a:defRPr sz="1800" b="0" i="0" u="none" strike="noStrike" cap="none">
                <a:solidFill>
                  <a:schemeClr val="dk1"/>
                </a:solidFill>
                <a:latin typeface="Arial"/>
                <a:ea typeface="Arial"/>
                <a:cs typeface="Arial"/>
                <a:sym typeface="Arial"/>
              </a:defRPr>
            </a:lvl6pPr>
            <a:lvl7pPr marL="2743200" marR="0" lvl="6" indent="0" algn="l" rtl="0">
              <a:spcBef>
                <a:spcPts val="0"/>
              </a:spcBef>
              <a:buSzPct val="77777"/>
              <a:buNone/>
              <a:defRPr sz="1800" b="0" i="0" u="none" strike="noStrike" cap="none">
                <a:solidFill>
                  <a:schemeClr val="dk1"/>
                </a:solidFill>
                <a:latin typeface="Arial"/>
                <a:ea typeface="Arial"/>
                <a:cs typeface="Arial"/>
                <a:sym typeface="Arial"/>
              </a:defRPr>
            </a:lvl7pPr>
            <a:lvl8pPr marL="3200400" marR="0" lvl="7" indent="0" algn="l" rtl="0">
              <a:spcBef>
                <a:spcPts val="0"/>
              </a:spcBef>
              <a:buSzPct val="77777"/>
              <a:buNone/>
              <a:defRPr sz="1800" b="0" i="0" u="none" strike="noStrike" cap="none">
                <a:solidFill>
                  <a:schemeClr val="dk1"/>
                </a:solidFill>
                <a:latin typeface="Arial"/>
                <a:ea typeface="Arial"/>
                <a:cs typeface="Arial"/>
                <a:sym typeface="Arial"/>
              </a:defRPr>
            </a:lvl8pPr>
            <a:lvl9pPr marL="3657600" marR="0" lvl="8" indent="0" algn="l" rtl="0">
              <a:spcBef>
                <a:spcPts val="0"/>
              </a:spcBef>
              <a:buSzPct val="77777"/>
              <a:buNone/>
              <a:defRPr sz="1800" b="0" i="0" u="none" strike="noStrike" cap="none">
                <a:solidFill>
                  <a:schemeClr val="dk1"/>
                </a:solidFill>
                <a:latin typeface="Arial"/>
                <a:ea typeface="Arial"/>
                <a:cs typeface="Arial"/>
                <a:sym typeface="Arial"/>
              </a:defRPr>
            </a:lvl9pPr>
          </a:lstStyle>
          <a:p>
            <a:endParaRPr/>
          </a:p>
        </p:txBody>
      </p:sp>
      <p:sp>
        <p:nvSpPr>
          <p:cNvPr id="44" name="Shape 44"/>
          <p:cNvSpPr txBox="1">
            <a:spLocks noGrp="1"/>
          </p:cNvSpPr>
          <p:nvPr>
            <p:ph type="sldNum" idx="12"/>
          </p:nvPr>
        </p:nvSpPr>
        <p:spPr>
          <a:xfrm>
            <a:off x="6553200" y="4767263"/>
            <a:ext cx="2133600" cy="273844"/>
          </a:xfrm>
          <a:prstGeom prst="rect">
            <a:avLst/>
          </a:prstGeom>
          <a:noFill/>
          <a:ln>
            <a:noFill/>
          </a:ln>
        </p:spPr>
        <p:txBody>
          <a:bodyPr wrap="square"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888888"/>
                </a:solidFill>
                <a:latin typeface="Arial"/>
                <a:ea typeface="Arial"/>
                <a:cs typeface="Arial"/>
                <a:sym typeface="Arial"/>
              </a:rPr>
              <a:t>‹#›</a:t>
            </a:fld>
            <a:endParaRPr lang="en-US" sz="1200">
              <a:solidFill>
                <a:srgbClr val="888888"/>
              </a:solidFill>
              <a:latin typeface="Arial"/>
              <a:ea typeface="Arial"/>
              <a:cs typeface="Arial"/>
              <a:sym typeface="Arial"/>
            </a:endParaRPr>
          </a:p>
        </p:txBody>
      </p:sp>
    </p:spTree>
    <p:extLst>
      <p:ext uri="{BB962C8B-B14F-4D97-AF65-F5344CB8AC3E}">
        <p14:creationId xmlns:p14="http://schemas.microsoft.com/office/powerpoint/2010/main" val="2074528045"/>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45"/>
        <p:cNvGrpSpPr/>
        <p:nvPr/>
      </p:nvGrpSpPr>
      <p:grpSpPr>
        <a:xfrm>
          <a:off x="0" y="0"/>
          <a:ext cx="0" cy="0"/>
          <a:chOff x="0" y="0"/>
          <a:chExt cx="0" cy="0"/>
        </a:xfrm>
      </p:grpSpPr>
      <p:sp>
        <p:nvSpPr>
          <p:cNvPr id="46" name="Shape 46"/>
          <p:cNvSpPr txBox="1">
            <a:spLocks noGrp="1"/>
          </p:cNvSpPr>
          <p:nvPr>
            <p:ph type="title"/>
          </p:nvPr>
        </p:nvSpPr>
        <p:spPr>
          <a:xfrm>
            <a:off x="457200" y="205979"/>
            <a:ext cx="8229600" cy="857250"/>
          </a:xfrm>
          <a:prstGeom prst="rect">
            <a:avLst/>
          </a:prstGeom>
          <a:noFill/>
          <a:ln>
            <a:noFill/>
          </a:ln>
        </p:spPr>
        <p:txBody>
          <a:bodyPr wrap="square" lIns="91425" tIns="91425" rIns="91425" bIns="91425" anchor="ctr" anchorCtr="0"/>
          <a:lstStyle>
            <a:lvl1pPr marL="0" marR="0" lvl="0" indent="0" algn="ctr" rtl="0">
              <a:spcBef>
                <a:spcPts val="0"/>
              </a:spcBef>
              <a:buClr>
                <a:schemeClr val="dk1"/>
              </a:buClr>
              <a:buSzPct val="100000"/>
              <a:buFont typeface="Arial"/>
              <a:buNone/>
              <a:defRPr sz="4400" b="0" i="0" u="none" strike="noStrike" cap="none">
                <a:solidFill>
                  <a:schemeClr val="dk1"/>
                </a:solidFill>
                <a:latin typeface="Arial"/>
                <a:ea typeface="Arial"/>
                <a:cs typeface="Arial"/>
                <a:sym typeface="Arial"/>
              </a:defRPr>
            </a:lvl1pPr>
            <a:lvl2pPr lvl="1" indent="0">
              <a:spcBef>
                <a:spcPts val="0"/>
              </a:spcBef>
              <a:buSzPct val="77777"/>
              <a:buNone/>
              <a:defRPr sz="1800"/>
            </a:lvl2pPr>
            <a:lvl3pPr lvl="2" indent="0">
              <a:spcBef>
                <a:spcPts val="0"/>
              </a:spcBef>
              <a:buSzPct val="77777"/>
              <a:buNone/>
              <a:defRPr sz="1800"/>
            </a:lvl3pPr>
            <a:lvl4pPr lvl="3" indent="0">
              <a:spcBef>
                <a:spcPts val="0"/>
              </a:spcBef>
              <a:buSzPct val="77777"/>
              <a:buNone/>
              <a:defRPr sz="1800"/>
            </a:lvl4pPr>
            <a:lvl5pPr lvl="4" indent="0">
              <a:spcBef>
                <a:spcPts val="0"/>
              </a:spcBef>
              <a:buSzPct val="77777"/>
              <a:buNone/>
              <a:defRPr sz="1800"/>
            </a:lvl5pPr>
            <a:lvl6pPr lvl="5" indent="0">
              <a:spcBef>
                <a:spcPts val="0"/>
              </a:spcBef>
              <a:buSzPct val="77777"/>
              <a:buNone/>
              <a:defRPr sz="1800"/>
            </a:lvl6pPr>
            <a:lvl7pPr lvl="6" indent="0">
              <a:spcBef>
                <a:spcPts val="0"/>
              </a:spcBef>
              <a:buSzPct val="77777"/>
              <a:buNone/>
              <a:defRPr sz="1800"/>
            </a:lvl7pPr>
            <a:lvl8pPr lvl="7" indent="0">
              <a:spcBef>
                <a:spcPts val="0"/>
              </a:spcBef>
              <a:buSzPct val="77777"/>
              <a:buNone/>
              <a:defRPr sz="1800"/>
            </a:lvl8pPr>
            <a:lvl9pPr lvl="8" indent="0">
              <a:spcBef>
                <a:spcPts val="0"/>
              </a:spcBef>
              <a:buSzPct val="77777"/>
              <a:buNone/>
              <a:defRPr sz="1800"/>
            </a:lvl9pPr>
          </a:lstStyle>
          <a:p>
            <a:endParaRPr/>
          </a:p>
        </p:txBody>
      </p:sp>
      <p:sp>
        <p:nvSpPr>
          <p:cNvPr id="47" name="Shape 47"/>
          <p:cNvSpPr txBox="1">
            <a:spLocks noGrp="1"/>
          </p:cNvSpPr>
          <p:nvPr>
            <p:ph type="body" idx="1"/>
          </p:nvPr>
        </p:nvSpPr>
        <p:spPr>
          <a:xfrm>
            <a:off x="457200" y="1151335"/>
            <a:ext cx="4040188" cy="479822"/>
          </a:xfrm>
          <a:prstGeom prst="rect">
            <a:avLst/>
          </a:prstGeom>
          <a:noFill/>
          <a:ln>
            <a:noFill/>
          </a:ln>
        </p:spPr>
        <p:txBody>
          <a:bodyPr wrap="square" lIns="91425" tIns="91425" rIns="91425" bIns="91425" anchor="b" anchorCtr="0"/>
          <a:lstStyle>
            <a:lvl1pPr marL="0" marR="0" lvl="0" indent="0" algn="l" rtl="0">
              <a:spcBef>
                <a:spcPts val="480"/>
              </a:spcBef>
              <a:buClr>
                <a:schemeClr val="dk1"/>
              </a:buClr>
              <a:buSzPct val="100000"/>
              <a:buFont typeface="Arial"/>
              <a:buNone/>
              <a:defRPr sz="2400" b="1" i="0" u="none" strike="noStrike" cap="none">
                <a:solidFill>
                  <a:schemeClr val="dk1"/>
                </a:solidFill>
                <a:latin typeface="Arial"/>
                <a:ea typeface="Arial"/>
                <a:cs typeface="Arial"/>
                <a:sym typeface="Arial"/>
              </a:defRPr>
            </a:lvl1pPr>
            <a:lvl2pPr marL="457200" marR="0" lvl="1" indent="0" algn="l" rtl="0">
              <a:spcBef>
                <a:spcPts val="400"/>
              </a:spcBef>
              <a:buClr>
                <a:schemeClr val="dk1"/>
              </a:buClr>
              <a:buSzPct val="100000"/>
              <a:buFont typeface="Arial"/>
              <a:buNone/>
              <a:defRPr sz="2000" b="1" i="0" u="none" strike="noStrike" cap="none">
                <a:solidFill>
                  <a:schemeClr val="dk1"/>
                </a:solidFill>
                <a:latin typeface="Arial"/>
                <a:ea typeface="Arial"/>
                <a:cs typeface="Arial"/>
                <a:sym typeface="Arial"/>
              </a:defRPr>
            </a:lvl2pPr>
            <a:lvl3pPr marL="914400" marR="0" lvl="2" indent="0" algn="l" rtl="0">
              <a:spcBef>
                <a:spcPts val="360"/>
              </a:spcBef>
              <a:buClr>
                <a:schemeClr val="dk1"/>
              </a:buClr>
              <a:buSzPct val="100000"/>
              <a:buFont typeface="Arial"/>
              <a:buNone/>
              <a:defRPr sz="1800" b="1" i="0" u="none" strike="noStrike" cap="none">
                <a:solidFill>
                  <a:schemeClr val="dk1"/>
                </a:solidFill>
                <a:latin typeface="Arial"/>
                <a:ea typeface="Arial"/>
                <a:cs typeface="Arial"/>
                <a:sym typeface="Arial"/>
              </a:defRPr>
            </a:lvl3pPr>
            <a:lvl4pPr marL="1371600" marR="0" lvl="3" indent="0" algn="l" rtl="0">
              <a:spcBef>
                <a:spcPts val="320"/>
              </a:spcBef>
              <a:buClr>
                <a:schemeClr val="dk1"/>
              </a:buClr>
              <a:buSzPct val="100000"/>
              <a:buFont typeface="Arial"/>
              <a:buNone/>
              <a:defRPr sz="1600" b="1" i="0" u="none" strike="noStrike" cap="none">
                <a:solidFill>
                  <a:schemeClr val="dk1"/>
                </a:solidFill>
                <a:latin typeface="Arial"/>
                <a:ea typeface="Arial"/>
                <a:cs typeface="Arial"/>
                <a:sym typeface="Arial"/>
              </a:defRPr>
            </a:lvl4pPr>
            <a:lvl5pPr marL="1828800" marR="0" lvl="4" indent="0" algn="l" rtl="0">
              <a:spcBef>
                <a:spcPts val="320"/>
              </a:spcBef>
              <a:buClr>
                <a:schemeClr val="dk1"/>
              </a:buClr>
              <a:buSzPct val="100000"/>
              <a:buFont typeface="Arial"/>
              <a:buNone/>
              <a:defRPr sz="1600" b="1" i="0" u="none" strike="noStrike" cap="none">
                <a:solidFill>
                  <a:schemeClr val="dk1"/>
                </a:solidFill>
                <a:latin typeface="Arial"/>
                <a:ea typeface="Arial"/>
                <a:cs typeface="Arial"/>
                <a:sym typeface="Arial"/>
              </a:defRPr>
            </a:lvl5pPr>
            <a:lvl6pPr marL="2286000" marR="0" lvl="5" indent="0" algn="l" rtl="0">
              <a:spcBef>
                <a:spcPts val="320"/>
              </a:spcBef>
              <a:buClr>
                <a:schemeClr val="dk1"/>
              </a:buClr>
              <a:buSzPct val="100000"/>
              <a:buFont typeface="Arial"/>
              <a:buNone/>
              <a:defRPr sz="1600" b="1" i="0" u="none" strike="noStrike" cap="none">
                <a:solidFill>
                  <a:schemeClr val="dk1"/>
                </a:solidFill>
                <a:latin typeface="Arial"/>
                <a:ea typeface="Arial"/>
                <a:cs typeface="Arial"/>
                <a:sym typeface="Arial"/>
              </a:defRPr>
            </a:lvl6pPr>
            <a:lvl7pPr marL="2743200" marR="0" lvl="6" indent="0" algn="l" rtl="0">
              <a:spcBef>
                <a:spcPts val="320"/>
              </a:spcBef>
              <a:buClr>
                <a:schemeClr val="dk1"/>
              </a:buClr>
              <a:buSzPct val="100000"/>
              <a:buFont typeface="Arial"/>
              <a:buNone/>
              <a:defRPr sz="1600" b="1" i="0" u="none" strike="noStrike" cap="none">
                <a:solidFill>
                  <a:schemeClr val="dk1"/>
                </a:solidFill>
                <a:latin typeface="Arial"/>
                <a:ea typeface="Arial"/>
                <a:cs typeface="Arial"/>
                <a:sym typeface="Arial"/>
              </a:defRPr>
            </a:lvl7pPr>
            <a:lvl8pPr marL="3200400" marR="0" lvl="7" indent="0" algn="l" rtl="0">
              <a:spcBef>
                <a:spcPts val="320"/>
              </a:spcBef>
              <a:buClr>
                <a:schemeClr val="dk1"/>
              </a:buClr>
              <a:buSzPct val="100000"/>
              <a:buFont typeface="Arial"/>
              <a:buNone/>
              <a:defRPr sz="1600" b="1" i="0" u="none" strike="noStrike" cap="none">
                <a:solidFill>
                  <a:schemeClr val="dk1"/>
                </a:solidFill>
                <a:latin typeface="Arial"/>
                <a:ea typeface="Arial"/>
                <a:cs typeface="Arial"/>
                <a:sym typeface="Arial"/>
              </a:defRPr>
            </a:lvl8pPr>
            <a:lvl9pPr marL="3657600" marR="0" lvl="8" indent="0" algn="l" rtl="0">
              <a:spcBef>
                <a:spcPts val="320"/>
              </a:spcBef>
              <a:buClr>
                <a:schemeClr val="dk1"/>
              </a:buClr>
              <a:buSzPct val="100000"/>
              <a:buFont typeface="Arial"/>
              <a:buNone/>
              <a:defRPr sz="1600" b="1" i="0" u="none" strike="noStrike" cap="none">
                <a:solidFill>
                  <a:schemeClr val="dk1"/>
                </a:solidFill>
                <a:latin typeface="Arial"/>
                <a:ea typeface="Arial"/>
                <a:cs typeface="Arial"/>
                <a:sym typeface="Arial"/>
              </a:defRPr>
            </a:lvl9pPr>
          </a:lstStyle>
          <a:p>
            <a:endParaRPr/>
          </a:p>
        </p:txBody>
      </p:sp>
      <p:sp>
        <p:nvSpPr>
          <p:cNvPr id="48" name="Shape 48"/>
          <p:cNvSpPr txBox="1">
            <a:spLocks noGrp="1"/>
          </p:cNvSpPr>
          <p:nvPr>
            <p:ph type="body" idx="2"/>
          </p:nvPr>
        </p:nvSpPr>
        <p:spPr>
          <a:xfrm>
            <a:off x="457200" y="1631156"/>
            <a:ext cx="4040188" cy="2963466"/>
          </a:xfrm>
          <a:prstGeom prst="rect">
            <a:avLst/>
          </a:prstGeom>
          <a:noFill/>
          <a:ln>
            <a:noFill/>
          </a:ln>
        </p:spPr>
        <p:txBody>
          <a:bodyPr wrap="square" lIns="91425" tIns="91425" rIns="91425" bIns="91425" anchor="t" anchorCtr="0"/>
          <a:lstStyle>
            <a:lvl1pPr marL="342900" marR="0" lvl="0" indent="-190500" algn="l" rtl="0">
              <a:spcBef>
                <a:spcPts val="480"/>
              </a:spcBef>
              <a:buClr>
                <a:schemeClr val="dk1"/>
              </a:buClr>
              <a:buSzPct val="100000"/>
              <a:buFont typeface="Arial"/>
              <a:buChar char="•"/>
              <a:defRPr sz="2400" b="0" i="0" u="none" strike="noStrike" cap="none">
                <a:solidFill>
                  <a:schemeClr val="dk1"/>
                </a:solidFill>
                <a:latin typeface="Arial"/>
                <a:ea typeface="Arial"/>
                <a:cs typeface="Arial"/>
                <a:sym typeface="Arial"/>
              </a:defRPr>
            </a:lvl1pPr>
            <a:lvl2pPr marL="742950" marR="0" lvl="1" indent="-15875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2pPr>
            <a:lvl3pPr marL="1143000" marR="0" lvl="2" indent="-114300" algn="l" rtl="0">
              <a:spcBef>
                <a:spcPts val="360"/>
              </a:spcBef>
              <a:buClr>
                <a:schemeClr val="dk1"/>
              </a:buClr>
              <a:buSzPct val="100000"/>
              <a:buFont typeface="Arial"/>
              <a:buChar char="•"/>
              <a:defRPr sz="1800" b="0" i="0" u="none" strike="noStrike" cap="none">
                <a:solidFill>
                  <a:schemeClr val="dk1"/>
                </a:solidFill>
                <a:latin typeface="Arial"/>
                <a:ea typeface="Arial"/>
                <a:cs typeface="Arial"/>
                <a:sym typeface="Arial"/>
              </a:defRPr>
            </a:lvl3pPr>
            <a:lvl4pPr marL="1600200" marR="0" lvl="3" indent="-127000" algn="l" rtl="0">
              <a:spcBef>
                <a:spcPts val="320"/>
              </a:spcBef>
              <a:buClr>
                <a:schemeClr val="dk1"/>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320"/>
              </a:spcBef>
              <a:buClr>
                <a:schemeClr val="dk1"/>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20"/>
              </a:spcBef>
              <a:buClr>
                <a:schemeClr val="dk1"/>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20"/>
              </a:spcBef>
              <a:buClr>
                <a:schemeClr val="dk1"/>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20"/>
              </a:spcBef>
              <a:buClr>
                <a:schemeClr val="dk1"/>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20"/>
              </a:spcBef>
              <a:buClr>
                <a:schemeClr val="dk1"/>
              </a:buClr>
              <a:buSzPct val="1000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49" name="Shape 49"/>
          <p:cNvSpPr txBox="1">
            <a:spLocks noGrp="1"/>
          </p:cNvSpPr>
          <p:nvPr>
            <p:ph type="body" idx="3"/>
          </p:nvPr>
        </p:nvSpPr>
        <p:spPr>
          <a:xfrm>
            <a:off x="4645026" y="1151335"/>
            <a:ext cx="4041775" cy="479822"/>
          </a:xfrm>
          <a:prstGeom prst="rect">
            <a:avLst/>
          </a:prstGeom>
          <a:noFill/>
          <a:ln>
            <a:noFill/>
          </a:ln>
        </p:spPr>
        <p:txBody>
          <a:bodyPr wrap="square" lIns="91425" tIns="91425" rIns="91425" bIns="91425" anchor="b" anchorCtr="0"/>
          <a:lstStyle>
            <a:lvl1pPr marL="0" marR="0" lvl="0" indent="0" algn="l" rtl="0">
              <a:spcBef>
                <a:spcPts val="480"/>
              </a:spcBef>
              <a:buClr>
                <a:schemeClr val="dk1"/>
              </a:buClr>
              <a:buSzPct val="100000"/>
              <a:buFont typeface="Arial"/>
              <a:buNone/>
              <a:defRPr sz="2400" b="1" i="0" u="none" strike="noStrike" cap="none">
                <a:solidFill>
                  <a:schemeClr val="dk1"/>
                </a:solidFill>
                <a:latin typeface="Arial"/>
                <a:ea typeface="Arial"/>
                <a:cs typeface="Arial"/>
                <a:sym typeface="Arial"/>
              </a:defRPr>
            </a:lvl1pPr>
            <a:lvl2pPr marL="457200" marR="0" lvl="1" indent="0" algn="l" rtl="0">
              <a:spcBef>
                <a:spcPts val="400"/>
              </a:spcBef>
              <a:buClr>
                <a:schemeClr val="dk1"/>
              </a:buClr>
              <a:buSzPct val="100000"/>
              <a:buFont typeface="Arial"/>
              <a:buNone/>
              <a:defRPr sz="2000" b="1" i="0" u="none" strike="noStrike" cap="none">
                <a:solidFill>
                  <a:schemeClr val="dk1"/>
                </a:solidFill>
                <a:latin typeface="Arial"/>
                <a:ea typeface="Arial"/>
                <a:cs typeface="Arial"/>
                <a:sym typeface="Arial"/>
              </a:defRPr>
            </a:lvl2pPr>
            <a:lvl3pPr marL="914400" marR="0" lvl="2" indent="0" algn="l" rtl="0">
              <a:spcBef>
                <a:spcPts val="360"/>
              </a:spcBef>
              <a:buClr>
                <a:schemeClr val="dk1"/>
              </a:buClr>
              <a:buSzPct val="100000"/>
              <a:buFont typeface="Arial"/>
              <a:buNone/>
              <a:defRPr sz="1800" b="1" i="0" u="none" strike="noStrike" cap="none">
                <a:solidFill>
                  <a:schemeClr val="dk1"/>
                </a:solidFill>
                <a:latin typeface="Arial"/>
                <a:ea typeface="Arial"/>
                <a:cs typeface="Arial"/>
                <a:sym typeface="Arial"/>
              </a:defRPr>
            </a:lvl3pPr>
            <a:lvl4pPr marL="1371600" marR="0" lvl="3" indent="0" algn="l" rtl="0">
              <a:spcBef>
                <a:spcPts val="320"/>
              </a:spcBef>
              <a:buClr>
                <a:schemeClr val="dk1"/>
              </a:buClr>
              <a:buSzPct val="100000"/>
              <a:buFont typeface="Arial"/>
              <a:buNone/>
              <a:defRPr sz="1600" b="1" i="0" u="none" strike="noStrike" cap="none">
                <a:solidFill>
                  <a:schemeClr val="dk1"/>
                </a:solidFill>
                <a:latin typeface="Arial"/>
                <a:ea typeface="Arial"/>
                <a:cs typeface="Arial"/>
                <a:sym typeface="Arial"/>
              </a:defRPr>
            </a:lvl4pPr>
            <a:lvl5pPr marL="1828800" marR="0" lvl="4" indent="0" algn="l" rtl="0">
              <a:spcBef>
                <a:spcPts val="320"/>
              </a:spcBef>
              <a:buClr>
                <a:schemeClr val="dk1"/>
              </a:buClr>
              <a:buSzPct val="100000"/>
              <a:buFont typeface="Arial"/>
              <a:buNone/>
              <a:defRPr sz="1600" b="1" i="0" u="none" strike="noStrike" cap="none">
                <a:solidFill>
                  <a:schemeClr val="dk1"/>
                </a:solidFill>
                <a:latin typeface="Arial"/>
                <a:ea typeface="Arial"/>
                <a:cs typeface="Arial"/>
                <a:sym typeface="Arial"/>
              </a:defRPr>
            </a:lvl5pPr>
            <a:lvl6pPr marL="2286000" marR="0" lvl="5" indent="0" algn="l" rtl="0">
              <a:spcBef>
                <a:spcPts val="320"/>
              </a:spcBef>
              <a:buClr>
                <a:schemeClr val="dk1"/>
              </a:buClr>
              <a:buSzPct val="100000"/>
              <a:buFont typeface="Arial"/>
              <a:buNone/>
              <a:defRPr sz="1600" b="1" i="0" u="none" strike="noStrike" cap="none">
                <a:solidFill>
                  <a:schemeClr val="dk1"/>
                </a:solidFill>
                <a:latin typeface="Arial"/>
                <a:ea typeface="Arial"/>
                <a:cs typeface="Arial"/>
                <a:sym typeface="Arial"/>
              </a:defRPr>
            </a:lvl6pPr>
            <a:lvl7pPr marL="2743200" marR="0" lvl="6" indent="0" algn="l" rtl="0">
              <a:spcBef>
                <a:spcPts val="320"/>
              </a:spcBef>
              <a:buClr>
                <a:schemeClr val="dk1"/>
              </a:buClr>
              <a:buSzPct val="100000"/>
              <a:buFont typeface="Arial"/>
              <a:buNone/>
              <a:defRPr sz="1600" b="1" i="0" u="none" strike="noStrike" cap="none">
                <a:solidFill>
                  <a:schemeClr val="dk1"/>
                </a:solidFill>
                <a:latin typeface="Arial"/>
                <a:ea typeface="Arial"/>
                <a:cs typeface="Arial"/>
                <a:sym typeface="Arial"/>
              </a:defRPr>
            </a:lvl7pPr>
            <a:lvl8pPr marL="3200400" marR="0" lvl="7" indent="0" algn="l" rtl="0">
              <a:spcBef>
                <a:spcPts val="320"/>
              </a:spcBef>
              <a:buClr>
                <a:schemeClr val="dk1"/>
              </a:buClr>
              <a:buSzPct val="100000"/>
              <a:buFont typeface="Arial"/>
              <a:buNone/>
              <a:defRPr sz="1600" b="1" i="0" u="none" strike="noStrike" cap="none">
                <a:solidFill>
                  <a:schemeClr val="dk1"/>
                </a:solidFill>
                <a:latin typeface="Arial"/>
                <a:ea typeface="Arial"/>
                <a:cs typeface="Arial"/>
                <a:sym typeface="Arial"/>
              </a:defRPr>
            </a:lvl8pPr>
            <a:lvl9pPr marL="3657600" marR="0" lvl="8" indent="0" algn="l" rtl="0">
              <a:spcBef>
                <a:spcPts val="320"/>
              </a:spcBef>
              <a:buClr>
                <a:schemeClr val="dk1"/>
              </a:buClr>
              <a:buSzPct val="100000"/>
              <a:buFont typeface="Arial"/>
              <a:buNone/>
              <a:defRPr sz="1600" b="1" i="0" u="none" strike="noStrike" cap="none">
                <a:solidFill>
                  <a:schemeClr val="dk1"/>
                </a:solidFill>
                <a:latin typeface="Arial"/>
                <a:ea typeface="Arial"/>
                <a:cs typeface="Arial"/>
                <a:sym typeface="Arial"/>
              </a:defRPr>
            </a:lvl9pPr>
          </a:lstStyle>
          <a:p>
            <a:endParaRPr/>
          </a:p>
        </p:txBody>
      </p:sp>
      <p:sp>
        <p:nvSpPr>
          <p:cNvPr id="50" name="Shape 50"/>
          <p:cNvSpPr txBox="1">
            <a:spLocks noGrp="1"/>
          </p:cNvSpPr>
          <p:nvPr>
            <p:ph type="body" idx="4"/>
          </p:nvPr>
        </p:nvSpPr>
        <p:spPr>
          <a:xfrm>
            <a:off x="4645026" y="1631156"/>
            <a:ext cx="4041775" cy="2963466"/>
          </a:xfrm>
          <a:prstGeom prst="rect">
            <a:avLst/>
          </a:prstGeom>
          <a:noFill/>
          <a:ln>
            <a:noFill/>
          </a:ln>
        </p:spPr>
        <p:txBody>
          <a:bodyPr wrap="square" lIns="91425" tIns="91425" rIns="91425" bIns="91425" anchor="t" anchorCtr="0"/>
          <a:lstStyle>
            <a:lvl1pPr marL="342900" marR="0" lvl="0" indent="-190500" algn="l" rtl="0">
              <a:spcBef>
                <a:spcPts val="480"/>
              </a:spcBef>
              <a:buClr>
                <a:schemeClr val="dk1"/>
              </a:buClr>
              <a:buSzPct val="100000"/>
              <a:buFont typeface="Arial"/>
              <a:buChar char="•"/>
              <a:defRPr sz="2400" b="0" i="0" u="none" strike="noStrike" cap="none">
                <a:solidFill>
                  <a:schemeClr val="dk1"/>
                </a:solidFill>
                <a:latin typeface="Arial"/>
                <a:ea typeface="Arial"/>
                <a:cs typeface="Arial"/>
                <a:sym typeface="Arial"/>
              </a:defRPr>
            </a:lvl1pPr>
            <a:lvl2pPr marL="742950" marR="0" lvl="1" indent="-15875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2pPr>
            <a:lvl3pPr marL="1143000" marR="0" lvl="2" indent="-114300" algn="l" rtl="0">
              <a:spcBef>
                <a:spcPts val="360"/>
              </a:spcBef>
              <a:buClr>
                <a:schemeClr val="dk1"/>
              </a:buClr>
              <a:buSzPct val="100000"/>
              <a:buFont typeface="Arial"/>
              <a:buChar char="•"/>
              <a:defRPr sz="1800" b="0" i="0" u="none" strike="noStrike" cap="none">
                <a:solidFill>
                  <a:schemeClr val="dk1"/>
                </a:solidFill>
                <a:latin typeface="Arial"/>
                <a:ea typeface="Arial"/>
                <a:cs typeface="Arial"/>
                <a:sym typeface="Arial"/>
              </a:defRPr>
            </a:lvl3pPr>
            <a:lvl4pPr marL="1600200" marR="0" lvl="3" indent="-127000" algn="l" rtl="0">
              <a:spcBef>
                <a:spcPts val="320"/>
              </a:spcBef>
              <a:buClr>
                <a:schemeClr val="dk1"/>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320"/>
              </a:spcBef>
              <a:buClr>
                <a:schemeClr val="dk1"/>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20"/>
              </a:spcBef>
              <a:buClr>
                <a:schemeClr val="dk1"/>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20"/>
              </a:spcBef>
              <a:buClr>
                <a:schemeClr val="dk1"/>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20"/>
              </a:spcBef>
              <a:buClr>
                <a:schemeClr val="dk1"/>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20"/>
              </a:spcBef>
              <a:buClr>
                <a:schemeClr val="dk1"/>
              </a:buClr>
              <a:buSzPct val="1000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51" name="Shape 51"/>
          <p:cNvSpPr txBox="1">
            <a:spLocks noGrp="1"/>
          </p:cNvSpPr>
          <p:nvPr>
            <p:ph type="dt" idx="10"/>
          </p:nvPr>
        </p:nvSpPr>
        <p:spPr>
          <a:xfrm>
            <a:off x="457200" y="4767263"/>
            <a:ext cx="2133600" cy="273844"/>
          </a:xfrm>
          <a:prstGeom prst="rect">
            <a:avLst/>
          </a:prstGeom>
          <a:noFill/>
          <a:ln>
            <a:noFill/>
          </a:ln>
        </p:spPr>
        <p:txBody>
          <a:bodyPr wrap="square" lIns="91425" tIns="91425" rIns="91425" bIns="91425" anchor="ctr" anchorCtr="0"/>
          <a:lstStyle>
            <a:lvl1pPr marL="0" marR="0" lvl="0" indent="0" algn="l" rtl="0">
              <a:spcBef>
                <a:spcPts val="0"/>
              </a:spcBef>
              <a:buSzPct val="116666"/>
              <a:buNone/>
              <a:defRPr sz="1200">
                <a:solidFill>
                  <a:srgbClr val="888888"/>
                </a:solidFill>
                <a:latin typeface="Arial"/>
                <a:ea typeface="Arial"/>
                <a:cs typeface="Arial"/>
                <a:sym typeface="Arial"/>
              </a:defRPr>
            </a:lvl1pPr>
            <a:lvl2pPr marL="457200" marR="0" lvl="1" indent="0" algn="l" rtl="0">
              <a:spcBef>
                <a:spcPts val="0"/>
              </a:spcBef>
              <a:buSzPct val="77777"/>
              <a:buNone/>
              <a:defRPr sz="1800" b="0" i="0" u="none" strike="noStrike" cap="none">
                <a:solidFill>
                  <a:schemeClr val="dk1"/>
                </a:solidFill>
                <a:latin typeface="Arial"/>
                <a:ea typeface="Arial"/>
                <a:cs typeface="Arial"/>
                <a:sym typeface="Arial"/>
              </a:defRPr>
            </a:lvl2pPr>
            <a:lvl3pPr marL="914400" marR="0" lvl="2" indent="0" algn="l" rtl="0">
              <a:spcBef>
                <a:spcPts val="0"/>
              </a:spcBef>
              <a:buSzPct val="77777"/>
              <a:buNone/>
              <a:defRPr sz="1800" b="0" i="0" u="none" strike="noStrike" cap="none">
                <a:solidFill>
                  <a:schemeClr val="dk1"/>
                </a:solidFill>
                <a:latin typeface="Arial"/>
                <a:ea typeface="Arial"/>
                <a:cs typeface="Arial"/>
                <a:sym typeface="Arial"/>
              </a:defRPr>
            </a:lvl3pPr>
            <a:lvl4pPr marL="1371600" marR="0" lvl="3" indent="0" algn="l" rtl="0">
              <a:spcBef>
                <a:spcPts val="0"/>
              </a:spcBef>
              <a:buSzPct val="77777"/>
              <a:buNone/>
              <a:defRPr sz="1800" b="0" i="0" u="none" strike="noStrike" cap="none">
                <a:solidFill>
                  <a:schemeClr val="dk1"/>
                </a:solidFill>
                <a:latin typeface="Arial"/>
                <a:ea typeface="Arial"/>
                <a:cs typeface="Arial"/>
                <a:sym typeface="Arial"/>
              </a:defRPr>
            </a:lvl4pPr>
            <a:lvl5pPr marL="1828800" marR="0" lvl="4" indent="0" algn="l" rtl="0">
              <a:spcBef>
                <a:spcPts val="0"/>
              </a:spcBef>
              <a:buSzPct val="77777"/>
              <a:buNone/>
              <a:defRPr sz="1800" b="0" i="0" u="none" strike="noStrike" cap="none">
                <a:solidFill>
                  <a:schemeClr val="dk1"/>
                </a:solidFill>
                <a:latin typeface="Arial"/>
                <a:ea typeface="Arial"/>
                <a:cs typeface="Arial"/>
                <a:sym typeface="Arial"/>
              </a:defRPr>
            </a:lvl5pPr>
            <a:lvl6pPr marL="2286000" marR="0" lvl="5" indent="0" algn="l" rtl="0">
              <a:spcBef>
                <a:spcPts val="0"/>
              </a:spcBef>
              <a:buSzPct val="77777"/>
              <a:buNone/>
              <a:defRPr sz="1800" b="0" i="0" u="none" strike="noStrike" cap="none">
                <a:solidFill>
                  <a:schemeClr val="dk1"/>
                </a:solidFill>
                <a:latin typeface="Arial"/>
                <a:ea typeface="Arial"/>
                <a:cs typeface="Arial"/>
                <a:sym typeface="Arial"/>
              </a:defRPr>
            </a:lvl6pPr>
            <a:lvl7pPr marL="2743200" marR="0" lvl="6" indent="0" algn="l" rtl="0">
              <a:spcBef>
                <a:spcPts val="0"/>
              </a:spcBef>
              <a:buSzPct val="77777"/>
              <a:buNone/>
              <a:defRPr sz="1800" b="0" i="0" u="none" strike="noStrike" cap="none">
                <a:solidFill>
                  <a:schemeClr val="dk1"/>
                </a:solidFill>
                <a:latin typeface="Arial"/>
                <a:ea typeface="Arial"/>
                <a:cs typeface="Arial"/>
                <a:sym typeface="Arial"/>
              </a:defRPr>
            </a:lvl7pPr>
            <a:lvl8pPr marL="3200400" marR="0" lvl="7" indent="0" algn="l" rtl="0">
              <a:spcBef>
                <a:spcPts val="0"/>
              </a:spcBef>
              <a:buSzPct val="77777"/>
              <a:buNone/>
              <a:defRPr sz="1800" b="0" i="0" u="none" strike="noStrike" cap="none">
                <a:solidFill>
                  <a:schemeClr val="dk1"/>
                </a:solidFill>
                <a:latin typeface="Arial"/>
                <a:ea typeface="Arial"/>
                <a:cs typeface="Arial"/>
                <a:sym typeface="Arial"/>
              </a:defRPr>
            </a:lvl8pPr>
            <a:lvl9pPr marL="3657600" marR="0" lvl="8" indent="0" algn="l" rtl="0">
              <a:spcBef>
                <a:spcPts val="0"/>
              </a:spcBef>
              <a:buSzPct val="77777"/>
              <a:buNone/>
              <a:defRPr sz="1800" b="0" i="0" u="none" strike="noStrike" cap="none">
                <a:solidFill>
                  <a:schemeClr val="dk1"/>
                </a:solidFill>
                <a:latin typeface="Arial"/>
                <a:ea typeface="Arial"/>
                <a:cs typeface="Arial"/>
                <a:sym typeface="Arial"/>
              </a:defRPr>
            </a:lvl9pPr>
          </a:lstStyle>
          <a:p>
            <a:endParaRPr/>
          </a:p>
        </p:txBody>
      </p:sp>
      <p:sp>
        <p:nvSpPr>
          <p:cNvPr id="52" name="Shape 52"/>
          <p:cNvSpPr txBox="1">
            <a:spLocks noGrp="1"/>
          </p:cNvSpPr>
          <p:nvPr>
            <p:ph type="ftr" idx="11"/>
          </p:nvPr>
        </p:nvSpPr>
        <p:spPr>
          <a:xfrm>
            <a:off x="3124200" y="4767263"/>
            <a:ext cx="2895600" cy="273844"/>
          </a:xfrm>
          <a:prstGeom prst="rect">
            <a:avLst/>
          </a:prstGeom>
          <a:noFill/>
          <a:ln>
            <a:noFill/>
          </a:ln>
        </p:spPr>
        <p:txBody>
          <a:bodyPr wrap="square" lIns="91425" tIns="91425" rIns="91425" bIns="91425" anchor="ctr" anchorCtr="0"/>
          <a:lstStyle>
            <a:lvl1pPr marL="0" marR="0" lvl="0" indent="0" algn="ctr" rtl="0">
              <a:spcBef>
                <a:spcPts val="0"/>
              </a:spcBef>
              <a:buSzPct val="116666"/>
              <a:buNone/>
              <a:defRPr sz="1200">
                <a:solidFill>
                  <a:srgbClr val="888888"/>
                </a:solidFill>
                <a:latin typeface="Arial"/>
                <a:ea typeface="Arial"/>
                <a:cs typeface="Arial"/>
                <a:sym typeface="Arial"/>
              </a:defRPr>
            </a:lvl1pPr>
            <a:lvl2pPr marL="457200" marR="0" lvl="1" indent="0" algn="l" rtl="0">
              <a:spcBef>
                <a:spcPts val="0"/>
              </a:spcBef>
              <a:buSzPct val="77777"/>
              <a:buNone/>
              <a:defRPr sz="1800" b="0" i="0" u="none" strike="noStrike" cap="none">
                <a:solidFill>
                  <a:schemeClr val="dk1"/>
                </a:solidFill>
                <a:latin typeface="Arial"/>
                <a:ea typeface="Arial"/>
                <a:cs typeface="Arial"/>
                <a:sym typeface="Arial"/>
              </a:defRPr>
            </a:lvl2pPr>
            <a:lvl3pPr marL="914400" marR="0" lvl="2" indent="0" algn="l" rtl="0">
              <a:spcBef>
                <a:spcPts val="0"/>
              </a:spcBef>
              <a:buSzPct val="77777"/>
              <a:buNone/>
              <a:defRPr sz="1800" b="0" i="0" u="none" strike="noStrike" cap="none">
                <a:solidFill>
                  <a:schemeClr val="dk1"/>
                </a:solidFill>
                <a:latin typeface="Arial"/>
                <a:ea typeface="Arial"/>
                <a:cs typeface="Arial"/>
                <a:sym typeface="Arial"/>
              </a:defRPr>
            </a:lvl3pPr>
            <a:lvl4pPr marL="1371600" marR="0" lvl="3" indent="0" algn="l" rtl="0">
              <a:spcBef>
                <a:spcPts val="0"/>
              </a:spcBef>
              <a:buSzPct val="77777"/>
              <a:buNone/>
              <a:defRPr sz="1800" b="0" i="0" u="none" strike="noStrike" cap="none">
                <a:solidFill>
                  <a:schemeClr val="dk1"/>
                </a:solidFill>
                <a:latin typeface="Arial"/>
                <a:ea typeface="Arial"/>
                <a:cs typeface="Arial"/>
                <a:sym typeface="Arial"/>
              </a:defRPr>
            </a:lvl4pPr>
            <a:lvl5pPr marL="1828800" marR="0" lvl="4" indent="0" algn="l" rtl="0">
              <a:spcBef>
                <a:spcPts val="0"/>
              </a:spcBef>
              <a:buSzPct val="77777"/>
              <a:buNone/>
              <a:defRPr sz="1800" b="0" i="0" u="none" strike="noStrike" cap="none">
                <a:solidFill>
                  <a:schemeClr val="dk1"/>
                </a:solidFill>
                <a:latin typeface="Arial"/>
                <a:ea typeface="Arial"/>
                <a:cs typeface="Arial"/>
                <a:sym typeface="Arial"/>
              </a:defRPr>
            </a:lvl5pPr>
            <a:lvl6pPr marL="2286000" marR="0" lvl="5" indent="0" algn="l" rtl="0">
              <a:spcBef>
                <a:spcPts val="0"/>
              </a:spcBef>
              <a:buSzPct val="77777"/>
              <a:buNone/>
              <a:defRPr sz="1800" b="0" i="0" u="none" strike="noStrike" cap="none">
                <a:solidFill>
                  <a:schemeClr val="dk1"/>
                </a:solidFill>
                <a:latin typeface="Arial"/>
                <a:ea typeface="Arial"/>
                <a:cs typeface="Arial"/>
                <a:sym typeface="Arial"/>
              </a:defRPr>
            </a:lvl6pPr>
            <a:lvl7pPr marL="2743200" marR="0" lvl="6" indent="0" algn="l" rtl="0">
              <a:spcBef>
                <a:spcPts val="0"/>
              </a:spcBef>
              <a:buSzPct val="77777"/>
              <a:buNone/>
              <a:defRPr sz="1800" b="0" i="0" u="none" strike="noStrike" cap="none">
                <a:solidFill>
                  <a:schemeClr val="dk1"/>
                </a:solidFill>
                <a:latin typeface="Arial"/>
                <a:ea typeface="Arial"/>
                <a:cs typeface="Arial"/>
                <a:sym typeface="Arial"/>
              </a:defRPr>
            </a:lvl7pPr>
            <a:lvl8pPr marL="3200400" marR="0" lvl="7" indent="0" algn="l" rtl="0">
              <a:spcBef>
                <a:spcPts val="0"/>
              </a:spcBef>
              <a:buSzPct val="77777"/>
              <a:buNone/>
              <a:defRPr sz="1800" b="0" i="0" u="none" strike="noStrike" cap="none">
                <a:solidFill>
                  <a:schemeClr val="dk1"/>
                </a:solidFill>
                <a:latin typeface="Arial"/>
                <a:ea typeface="Arial"/>
                <a:cs typeface="Arial"/>
                <a:sym typeface="Arial"/>
              </a:defRPr>
            </a:lvl8pPr>
            <a:lvl9pPr marL="3657600" marR="0" lvl="8" indent="0" algn="l" rtl="0">
              <a:spcBef>
                <a:spcPts val="0"/>
              </a:spcBef>
              <a:buSzPct val="77777"/>
              <a:buNone/>
              <a:defRPr sz="1800" b="0" i="0" u="none" strike="noStrike" cap="none">
                <a:solidFill>
                  <a:schemeClr val="dk1"/>
                </a:solidFill>
                <a:latin typeface="Arial"/>
                <a:ea typeface="Arial"/>
                <a:cs typeface="Arial"/>
                <a:sym typeface="Arial"/>
              </a:defRPr>
            </a:lvl9pPr>
          </a:lstStyle>
          <a:p>
            <a:endParaRPr/>
          </a:p>
        </p:txBody>
      </p:sp>
      <p:sp>
        <p:nvSpPr>
          <p:cNvPr id="53" name="Shape 53"/>
          <p:cNvSpPr txBox="1">
            <a:spLocks noGrp="1"/>
          </p:cNvSpPr>
          <p:nvPr>
            <p:ph type="sldNum" idx="12"/>
          </p:nvPr>
        </p:nvSpPr>
        <p:spPr>
          <a:xfrm>
            <a:off x="6553200" y="4767263"/>
            <a:ext cx="2133600" cy="273844"/>
          </a:xfrm>
          <a:prstGeom prst="rect">
            <a:avLst/>
          </a:prstGeom>
          <a:noFill/>
          <a:ln>
            <a:noFill/>
          </a:ln>
        </p:spPr>
        <p:txBody>
          <a:bodyPr wrap="square"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888888"/>
                </a:solidFill>
                <a:latin typeface="Arial"/>
                <a:ea typeface="Arial"/>
                <a:cs typeface="Arial"/>
                <a:sym typeface="Arial"/>
              </a:rPr>
              <a:t>‹#›</a:t>
            </a:fld>
            <a:endParaRPr lang="en-US" sz="1200">
              <a:solidFill>
                <a:srgbClr val="888888"/>
              </a:solidFill>
              <a:latin typeface="Arial"/>
              <a:ea typeface="Arial"/>
              <a:cs typeface="Arial"/>
              <a:sym typeface="Arial"/>
            </a:endParaRPr>
          </a:p>
        </p:txBody>
      </p:sp>
    </p:spTree>
    <p:extLst>
      <p:ext uri="{BB962C8B-B14F-4D97-AF65-F5344CB8AC3E}">
        <p14:creationId xmlns:p14="http://schemas.microsoft.com/office/powerpoint/2010/main" val="385714379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case study: title, text (2/4), content (2/4)">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895024"/>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 2017 IBM Corporation</a:t>
            </a:r>
            <a:endParaRPr lang="en-US"/>
          </a:p>
        </p:txBody>
      </p:sp>
      <p:sp>
        <p:nvSpPr>
          <p:cNvPr id="7" name="Text Placeholder 6"/>
          <p:cNvSpPr>
            <a:spLocks noGrp="1"/>
          </p:cNvSpPr>
          <p:nvPr>
            <p:ph type="body" sz="quarter" idx="12"/>
          </p:nvPr>
        </p:nvSpPr>
        <p:spPr>
          <a:xfrm>
            <a:off x="228600" y="1097280"/>
            <a:ext cx="1828800" cy="3502152"/>
          </a:xfrm>
        </p:spPr>
        <p:txBody>
          <a:bodyPr/>
          <a:lstStyle>
            <a:lvl1pPr>
              <a:defRPr sz="1600"/>
            </a:lvl1pPr>
            <a:lvl2pPr>
              <a:defRPr sz="1100"/>
            </a:lvl2pPr>
            <a:lvl3pPr>
              <a:defRPr sz="1100"/>
            </a:lvl3pPr>
            <a:lvl4pPr>
              <a:defRPr sz="1100"/>
            </a:lvl4pPr>
            <a:lvl5pPr>
              <a:defRPr sz="1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5"/>
          <p:cNvSpPr>
            <a:spLocks noGrp="1"/>
          </p:cNvSpPr>
          <p:nvPr>
            <p:ph type="body" sz="quarter" idx="13"/>
          </p:nvPr>
        </p:nvSpPr>
        <p:spPr>
          <a:xfrm>
            <a:off x="2514600" y="1124712"/>
            <a:ext cx="1828800" cy="3456432"/>
          </a:xfrm>
        </p:spPr>
        <p:txBody>
          <a:bodyPr/>
          <a:lstStyle>
            <a:lvl1pPr>
              <a:defRPr sz="1400"/>
            </a:lvl1pPr>
            <a:lvl2pPr marL="0" indent="0">
              <a:buNone/>
              <a:defRPr sz="1000"/>
            </a:lvl2pPr>
            <a:lvl3pPr>
              <a:defRPr sz="1000"/>
            </a:lvl3pPr>
            <a:lvl4pPr>
              <a:defRPr sz="1000"/>
            </a:lvl4pPr>
            <a:lvl5pPr>
              <a:defRPr sz="10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Picture Placeholder 11"/>
          <p:cNvSpPr>
            <a:spLocks noGrp="1"/>
          </p:cNvSpPr>
          <p:nvPr>
            <p:ph type="pic" sz="quarter" idx="14"/>
          </p:nvPr>
        </p:nvSpPr>
        <p:spPr>
          <a:xfrm>
            <a:off x="4572000" y="0"/>
            <a:ext cx="4572000" cy="5143500"/>
          </a:xfrm>
        </p:spPr>
        <p:txBody>
          <a:bodyPr/>
          <a:lstStyle/>
          <a:p>
            <a:r>
              <a:rPr lang="en-US"/>
              <a:t>Click icon to add picture</a:t>
            </a:r>
          </a:p>
        </p:txBody>
      </p:sp>
    </p:spTree>
    <p:extLst>
      <p:ext uri="{BB962C8B-B14F-4D97-AF65-F5344CB8AC3E}">
        <p14:creationId xmlns:p14="http://schemas.microsoft.com/office/powerpoint/2010/main" val="939981713"/>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54"/>
        <p:cNvGrpSpPr/>
        <p:nvPr/>
      </p:nvGrpSpPr>
      <p:grpSpPr>
        <a:xfrm>
          <a:off x="0" y="0"/>
          <a:ext cx="0" cy="0"/>
          <a:chOff x="0" y="0"/>
          <a:chExt cx="0" cy="0"/>
        </a:xfrm>
      </p:grpSpPr>
      <p:sp>
        <p:nvSpPr>
          <p:cNvPr id="55" name="Shape 55"/>
          <p:cNvSpPr txBox="1">
            <a:spLocks noGrp="1"/>
          </p:cNvSpPr>
          <p:nvPr>
            <p:ph type="dt" idx="10"/>
          </p:nvPr>
        </p:nvSpPr>
        <p:spPr>
          <a:xfrm>
            <a:off x="457200" y="4767263"/>
            <a:ext cx="2133600" cy="273844"/>
          </a:xfrm>
          <a:prstGeom prst="rect">
            <a:avLst/>
          </a:prstGeom>
          <a:noFill/>
          <a:ln>
            <a:noFill/>
          </a:ln>
        </p:spPr>
        <p:txBody>
          <a:bodyPr wrap="square" lIns="91425" tIns="91425" rIns="91425" bIns="91425" anchor="ctr" anchorCtr="0"/>
          <a:lstStyle>
            <a:lvl1pPr marL="0" marR="0" lvl="0" indent="0" algn="l" rtl="0">
              <a:spcBef>
                <a:spcPts val="0"/>
              </a:spcBef>
              <a:buSzPct val="116666"/>
              <a:buNone/>
              <a:defRPr sz="1200">
                <a:solidFill>
                  <a:srgbClr val="888888"/>
                </a:solidFill>
                <a:latin typeface="Arial"/>
                <a:ea typeface="Arial"/>
                <a:cs typeface="Arial"/>
                <a:sym typeface="Arial"/>
              </a:defRPr>
            </a:lvl1pPr>
            <a:lvl2pPr marL="457200" marR="0" lvl="1" indent="0" algn="l" rtl="0">
              <a:spcBef>
                <a:spcPts val="0"/>
              </a:spcBef>
              <a:buSzPct val="77777"/>
              <a:buNone/>
              <a:defRPr sz="1800" b="0" i="0" u="none" strike="noStrike" cap="none">
                <a:solidFill>
                  <a:schemeClr val="dk1"/>
                </a:solidFill>
                <a:latin typeface="Arial"/>
                <a:ea typeface="Arial"/>
                <a:cs typeface="Arial"/>
                <a:sym typeface="Arial"/>
              </a:defRPr>
            </a:lvl2pPr>
            <a:lvl3pPr marL="914400" marR="0" lvl="2" indent="0" algn="l" rtl="0">
              <a:spcBef>
                <a:spcPts val="0"/>
              </a:spcBef>
              <a:buSzPct val="77777"/>
              <a:buNone/>
              <a:defRPr sz="1800" b="0" i="0" u="none" strike="noStrike" cap="none">
                <a:solidFill>
                  <a:schemeClr val="dk1"/>
                </a:solidFill>
                <a:latin typeface="Arial"/>
                <a:ea typeface="Arial"/>
                <a:cs typeface="Arial"/>
                <a:sym typeface="Arial"/>
              </a:defRPr>
            </a:lvl3pPr>
            <a:lvl4pPr marL="1371600" marR="0" lvl="3" indent="0" algn="l" rtl="0">
              <a:spcBef>
                <a:spcPts val="0"/>
              </a:spcBef>
              <a:buSzPct val="77777"/>
              <a:buNone/>
              <a:defRPr sz="1800" b="0" i="0" u="none" strike="noStrike" cap="none">
                <a:solidFill>
                  <a:schemeClr val="dk1"/>
                </a:solidFill>
                <a:latin typeface="Arial"/>
                <a:ea typeface="Arial"/>
                <a:cs typeface="Arial"/>
                <a:sym typeface="Arial"/>
              </a:defRPr>
            </a:lvl4pPr>
            <a:lvl5pPr marL="1828800" marR="0" lvl="4" indent="0" algn="l" rtl="0">
              <a:spcBef>
                <a:spcPts val="0"/>
              </a:spcBef>
              <a:buSzPct val="77777"/>
              <a:buNone/>
              <a:defRPr sz="1800" b="0" i="0" u="none" strike="noStrike" cap="none">
                <a:solidFill>
                  <a:schemeClr val="dk1"/>
                </a:solidFill>
                <a:latin typeface="Arial"/>
                <a:ea typeface="Arial"/>
                <a:cs typeface="Arial"/>
                <a:sym typeface="Arial"/>
              </a:defRPr>
            </a:lvl5pPr>
            <a:lvl6pPr marL="2286000" marR="0" lvl="5" indent="0" algn="l" rtl="0">
              <a:spcBef>
                <a:spcPts val="0"/>
              </a:spcBef>
              <a:buSzPct val="77777"/>
              <a:buNone/>
              <a:defRPr sz="1800" b="0" i="0" u="none" strike="noStrike" cap="none">
                <a:solidFill>
                  <a:schemeClr val="dk1"/>
                </a:solidFill>
                <a:latin typeface="Arial"/>
                <a:ea typeface="Arial"/>
                <a:cs typeface="Arial"/>
                <a:sym typeface="Arial"/>
              </a:defRPr>
            </a:lvl6pPr>
            <a:lvl7pPr marL="2743200" marR="0" lvl="6" indent="0" algn="l" rtl="0">
              <a:spcBef>
                <a:spcPts val="0"/>
              </a:spcBef>
              <a:buSzPct val="77777"/>
              <a:buNone/>
              <a:defRPr sz="1800" b="0" i="0" u="none" strike="noStrike" cap="none">
                <a:solidFill>
                  <a:schemeClr val="dk1"/>
                </a:solidFill>
                <a:latin typeface="Arial"/>
                <a:ea typeface="Arial"/>
                <a:cs typeface="Arial"/>
                <a:sym typeface="Arial"/>
              </a:defRPr>
            </a:lvl7pPr>
            <a:lvl8pPr marL="3200400" marR="0" lvl="7" indent="0" algn="l" rtl="0">
              <a:spcBef>
                <a:spcPts val="0"/>
              </a:spcBef>
              <a:buSzPct val="77777"/>
              <a:buNone/>
              <a:defRPr sz="1800" b="0" i="0" u="none" strike="noStrike" cap="none">
                <a:solidFill>
                  <a:schemeClr val="dk1"/>
                </a:solidFill>
                <a:latin typeface="Arial"/>
                <a:ea typeface="Arial"/>
                <a:cs typeface="Arial"/>
                <a:sym typeface="Arial"/>
              </a:defRPr>
            </a:lvl8pPr>
            <a:lvl9pPr marL="3657600" marR="0" lvl="8" indent="0" algn="l" rtl="0">
              <a:spcBef>
                <a:spcPts val="0"/>
              </a:spcBef>
              <a:buSzPct val="77777"/>
              <a:buNone/>
              <a:defRPr sz="1800" b="0" i="0" u="none" strike="noStrike" cap="none">
                <a:solidFill>
                  <a:schemeClr val="dk1"/>
                </a:solidFill>
                <a:latin typeface="Arial"/>
                <a:ea typeface="Arial"/>
                <a:cs typeface="Arial"/>
                <a:sym typeface="Arial"/>
              </a:defRPr>
            </a:lvl9pPr>
          </a:lstStyle>
          <a:p>
            <a:endParaRPr/>
          </a:p>
        </p:txBody>
      </p:sp>
      <p:sp>
        <p:nvSpPr>
          <p:cNvPr id="56" name="Shape 56"/>
          <p:cNvSpPr txBox="1">
            <a:spLocks noGrp="1"/>
          </p:cNvSpPr>
          <p:nvPr>
            <p:ph type="ftr" idx="11"/>
          </p:nvPr>
        </p:nvSpPr>
        <p:spPr>
          <a:xfrm>
            <a:off x="3124200" y="4767263"/>
            <a:ext cx="2895600" cy="273844"/>
          </a:xfrm>
          <a:prstGeom prst="rect">
            <a:avLst/>
          </a:prstGeom>
          <a:noFill/>
          <a:ln>
            <a:noFill/>
          </a:ln>
        </p:spPr>
        <p:txBody>
          <a:bodyPr wrap="square" lIns="91425" tIns="91425" rIns="91425" bIns="91425" anchor="ctr" anchorCtr="0"/>
          <a:lstStyle>
            <a:lvl1pPr marL="0" marR="0" lvl="0" indent="0" algn="ctr" rtl="0">
              <a:spcBef>
                <a:spcPts val="0"/>
              </a:spcBef>
              <a:buSzPct val="116666"/>
              <a:buNone/>
              <a:defRPr sz="1200">
                <a:solidFill>
                  <a:srgbClr val="888888"/>
                </a:solidFill>
                <a:latin typeface="Arial"/>
                <a:ea typeface="Arial"/>
                <a:cs typeface="Arial"/>
                <a:sym typeface="Arial"/>
              </a:defRPr>
            </a:lvl1pPr>
            <a:lvl2pPr marL="457200" marR="0" lvl="1" indent="0" algn="l" rtl="0">
              <a:spcBef>
                <a:spcPts val="0"/>
              </a:spcBef>
              <a:buSzPct val="77777"/>
              <a:buNone/>
              <a:defRPr sz="1800" b="0" i="0" u="none" strike="noStrike" cap="none">
                <a:solidFill>
                  <a:schemeClr val="dk1"/>
                </a:solidFill>
                <a:latin typeface="Arial"/>
                <a:ea typeface="Arial"/>
                <a:cs typeface="Arial"/>
                <a:sym typeface="Arial"/>
              </a:defRPr>
            </a:lvl2pPr>
            <a:lvl3pPr marL="914400" marR="0" lvl="2" indent="0" algn="l" rtl="0">
              <a:spcBef>
                <a:spcPts val="0"/>
              </a:spcBef>
              <a:buSzPct val="77777"/>
              <a:buNone/>
              <a:defRPr sz="1800" b="0" i="0" u="none" strike="noStrike" cap="none">
                <a:solidFill>
                  <a:schemeClr val="dk1"/>
                </a:solidFill>
                <a:latin typeface="Arial"/>
                <a:ea typeface="Arial"/>
                <a:cs typeface="Arial"/>
                <a:sym typeface="Arial"/>
              </a:defRPr>
            </a:lvl3pPr>
            <a:lvl4pPr marL="1371600" marR="0" lvl="3" indent="0" algn="l" rtl="0">
              <a:spcBef>
                <a:spcPts val="0"/>
              </a:spcBef>
              <a:buSzPct val="77777"/>
              <a:buNone/>
              <a:defRPr sz="1800" b="0" i="0" u="none" strike="noStrike" cap="none">
                <a:solidFill>
                  <a:schemeClr val="dk1"/>
                </a:solidFill>
                <a:latin typeface="Arial"/>
                <a:ea typeface="Arial"/>
                <a:cs typeface="Arial"/>
                <a:sym typeface="Arial"/>
              </a:defRPr>
            </a:lvl4pPr>
            <a:lvl5pPr marL="1828800" marR="0" lvl="4" indent="0" algn="l" rtl="0">
              <a:spcBef>
                <a:spcPts val="0"/>
              </a:spcBef>
              <a:buSzPct val="77777"/>
              <a:buNone/>
              <a:defRPr sz="1800" b="0" i="0" u="none" strike="noStrike" cap="none">
                <a:solidFill>
                  <a:schemeClr val="dk1"/>
                </a:solidFill>
                <a:latin typeface="Arial"/>
                <a:ea typeface="Arial"/>
                <a:cs typeface="Arial"/>
                <a:sym typeface="Arial"/>
              </a:defRPr>
            </a:lvl5pPr>
            <a:lvl6pPr marL="2286000" marR="0" lvl="5" indent="0" algn="l" rtl="0">
              <a:spcBef>
                <a:spcPts val="0"/>
              </a:spcBef>
              <a:buSzPct val="77777"/>
              <a:buNone/>
              <a:defRPr sz="1800" b="0" i="0" u="none" strike="noStrike" cap="none">
                <a:solidFill>
                  <a:schemeClr val="dk1"/>
                </a:solidFill>
                <a:latin typeface="Arial"/>
                <a:ea typeface="Arial"/>
                <a:cs typeface="Arial"/>
                <a:sym typeface="Arial"/>
              </a:defRPr>
            </a:lvl6pPr>
            <a:lvl7pPr marL="2743200" marR="0" lvl="6" indent="0" algn="l" rtl="0">
              <a:spcBef>
                <a:spcPts val="0"/>
              </a:spcBef>
              <a:buSzPct val="77777"/>
              <a:buNone/>
              <a:defRPr sz="1800" b="0" i="0" u="none" strike="noStrike" cap="none">
                <a:solidFill>
                  <a:schemeClr val="dk1"/>
                </a:solidFill>
                <a:latin typeface="Arial"/>
                <a:ea typeface="Arial"/>
                <a:cs typeface="Arial"/>
                <a:sym typeface="Arial"/>
              </a:defRPr>
            </a:lvl7pPr>
            <a:lvl8pPr marL="3200400" marR="0" lvl="7" indent="0" algn="l" rtl="0">
              <a:spcBef>
                <a:spcPts val="0"/>
              </a:spcBef>
              <a:buSzPct val="77777"/>
              <a:buNone/>
              <a:defRPr sz="1800" b="0" i="0" u="none" strike="noStrike" cap="none">
                <a:solidFill>
                  <a:schemeClr val="dk1"/>
                </a:solidFill>
                <a:latin typeface="Arial"/>
                <a:ea typeface="Arial"/>
                <a:cs typeface="Arial"/>
                <a:sym typeface="Arial"/>
              </a:defRPr>
            </a:lvl8pPr>
            <a:lvl9pPr marL="3657600" marR="0" lvl="8" indent="0" algn="l" rtl="0">
              <a:spcBef>
                <a:spcPts val="0"/>
              </a:spcBef>
              <a:buSzPct val="77777"/>
              <a:buNone/>
              <a:defRPr sz="1800" b="0" i="0" u="none" strike="noStrike" cap="none">
                <a:solidFill>
                  <a:schemeClr val="dk1"/>
                </a:solidFill>
                <a:latin typeface="Arial"/>
                <a:ea typeface="Arial"/>
                <a:cs typeface="Arial"/>
                <a:sym typeface="Arial"/>
              </a:defRPr>
            </a:lvl9pPr>
          </a:lstStyle>
          <a:p>
            <a:endParaRPr/>
          </a:p>
        </p:txBody>
      </p:sp>
      <p:sp>
        <p:nvSpPr>
          <p:cNvPr id="57" name="Shape 57"/>
          <p:cNvSpPr txBox="1">
            <a:spLocks noGrp="1"/>
          </p:cNvSpPr>
          <p:nvPr>
            <p:ph type="sldNum" idx="12"/>
          </p:nvPr>
        </p:nvSpPr>
        <p:spPr>
          <a:xfrm>
            <a:off x="6553200" y="4767263"/>
            <a:ext cx="2133600" cy="273844"/>
          </a:xfrm>
          <a:prstGeom prst="rect">
            <a:avLst/>
          </a:prstGeom>
          <a:noFill/>
          <a:ln>
            <a:noFill/>
          </a:ln>
        </p:spPr>
        <p:txBody>
          <a:bodyPr wrap="square"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888888"/>
                </a:solidFill>
                <a:latin typeface="Arial"/>
                <a:ea typeface="Arial"/>
                <a:cs typeface="Arial"/>
                <a:sym typeface="Arial"/>
              </a:rPr>
              <a:t>‹#›</a:t>
            </a:fld>
            <a:endParaRPr lang="en-US" sz="1200">
              <a:solidFill>
                <a:srgbClr val="888888"/>
              </a:solidFill>
              <a:latin typeface="Arial"/>
              <a:ea typeface="Arial"/>
              <a:cs typeface="Arial"/>
              <a:sym typeface="Arial"/>
            </a:endParaRPr>
          </a:p>
        </p:txBody>
      </p:sp>
    </p:spTree>
    <p:extLst>
      <p:ext uri="{BB962C8B-B14F-4D97-AF65-F5344CB8AC3E}">
        <p14:creationId xmlns:p14="http://schemas.microsoft.com/office/powerpoint/2010/main" val="3786413197"/>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58"/>
        <p:cNvGrpSpPr/>
        <p:nvPr/>
      </p:nvGrpSpPr>
      <p:grpSpPr>
        <a:xfrm>
          <a:off x="0" y="0"/>
          <a:ext cx="0" cy="0"/>
          <a:chOff x="0" y="0"/>
          <a:chExt cx="0" cy="0"/>
        </a:xfrm>
      </p:grpSpPr>
      <p:sp>
        <p:nvSpPr>
          <p:cNvPr id="59" name="Shape 59"/>
          <p:cNvSpPr txBox="1">
            <a:spLocks noGrp="1"/>
          </p:cNvSpPr>
          <p:nvPr>
            <p:ph type="title"/>
          </p:nvPr>
        </p:nvSpPr>
        <p:spPr>
          <a:xfrm>
            <a:off x="457201" y="204787"/>
            <a:ext cx="3008313" cy="871538"/>
          </a:xfrm>
          <a:prstGeom prst="rect">
            <a:avLst/>
          </a:prstGeom>
          <a:noFill/>
          <a:ln>
            <a:noFill/>
          </a:ln>
        </p:spPr>
        <p:txBody>
          <a:bodyPr wrap="square" lIns="91425" tIns="91425" rIns="91425" bIns="91425" anchor="b" anchorCtr="0"/>
          <a:lstStyle>
            <a:lvl1pPr marL="0" marR="0" lvl="0" indent="0" algn="l" rtl="0">
              <a:spcBef>
                <a:spcPts val="0"/>
              </a:spcBef>
              <a:buClr>
                <a:schemeClr val="dk1"/>
              </a:buClr>
              <a:buSzPct val="100000"/>
              <a:buFont typeface="Arial"/>
              <a:buNone/>
              <a:defRPr sz="2000" b="1" i="0" u="none" strike="noStrike" cap="none">
                <a:solidFill>
                  <a:schemeClr val="dk1"/>
                </a:solidFill>
                <a:latin typeface="Arial"/>
                <a:ea typeface="Arial"/>
                <a:cs typeface="Arial"/>
                <a:sym typeface="Arial"/>
              </a:defRPr>
            </a:lvl1pPr>
            <a:lvl2pPr lvl="1" indent="0">
              <a:spcBef>
                <a:spcPts val="0"/>
              </a:spcBef>
              <a:buSzPct val="77777"/>
              <a:buNone/>
              <a:defRPr sz="1800"/>
            </a:lvl2pPr>
            <a:lvl3pPr lvl="2" indent="0">
              <a:spcBef>
                <a:spcPts val="0"/>
              </a:spcBef>
              <a:buSzPct val="77777"/>
              <a:buNone/>
              <a:defRPr sz="1800"/>
            </a:lvl3pPr>
            <a:lvl4pPr lvl="3" indent="0">
              <a:spcBef>
                <a:spcPts val="0"/>
              </a:spcBef>
              <a:buSzPct val="77777"/>
              <a:buNone/>
              <a:defRPr sz="1800"/>
            </a:lvl4pPr>
            <a:lvl5pPr lvl="4" indent="0">
              <a:spcBef>
                <a:spcPts val="0"/>
              </a:spcBef>
              <a:buSzPct val="77777"/>
              <a:buNone/>
              <a:defRPr sz="1800"/>
            </a:lvl5pPr>
            <a:lvl6pPr lvl="5" indent="0">
              <a:spcBef>
                <a:spcPts val="0"/>
              </a:spcBef>
              <a:buSzPct val="77777"/>
              <a:buNone/>
              <a:defRPr sz="1800"/>
            </a:lvl6pPr>
            <a:lvl7pPr lvl="6" indent="0">
              <a:spcBef>
                <a:spcPts val="0"/>
              </a:spcBef>
              <a:buSzPct val="77777"/>
              <a:buNone/>
              <a:defRPr sz="1800"/>
            </a:lvl7pPr>
            <a:lvl8pPr lvl="7" indent="0">
              <a:spcBef>
                <a:spcPts val="0"/>
              </a:spcBef>
              <a:buSzPct val="77777"/>
              <a:buNone/>
              <a:defRPr sz="1800"/>
            </a:lvl8pPr>
            <a:lvl9pPr lvl="8" indent="0">
              <a:spcBef>
                <a:spcPts val="0"/>
              </a:spcBef>
              <a:buSzPct val="77777"/>
              <a:buNone/>
              <a:defRPr sz="1800"/>
            </a:lvl9pPr>
          </a:lstStyle>
          <a:p>
            <a:endParaRPr/>
          </a:p>
        </p:txBody>
      </p:sp>
      <p:sp>
        <p:nvSpPr>
          <p:cNvPr id="60" name="Shape 60"/>
          <p:cNvSpPr txBox="1">
            <a:spLocks noGrp="1"/>
          </p:cNvSpPr>
          <p:nvPr>
            <p:ph type="body" idx="1"/>
          </p:nvPr>
        </p:nvSpPr>
        <p:spPr>
          <a:xfrm>
            <a:off x="3575050" y="204788"/>
            <a:ext cx="5111750" cy="4389835"/>
          </a:xfrm>
          <a:prstGeom prst="rect">
            <a:avLst/>
          </a:prstGeom>
          <a:noFill/>
          <a:ln>
            <a:noFill/>
          </a:ln>
        </p:spPr>
        <p:txBody>
          <a:bodyPr wrap="square"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Arial"/>
                <a:ea typeface="Arial"/>
                <a:cs typeface="Arial"/>
                <a:sym typeface="Arial"/>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Arial"/>
                <a:ea typeface="Arial"/>
                <a:cs typeface="Arial"/>
                <a:sym typeface="Arial"/>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Arial"/>
                <a:ea typeface="Arial"/>
                <a:cs typeface="Arial"/>
                <a:sym typeface="Arial"/>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61" name="Shape 61"/>
          <p:cNvSpPr txBox="1">
            <a:spLocks noGrp="1"/>
          </p:cNvSpPr>
          <p:nvPr>
            <p:ph type="body" idx="2"/>
          </p:nvPr>
        </p:nvSpPr>
        <p:spPr>
          <a:xfrm>
            <a:off x="457201" y="1076326"/>
            <a:ext cx="3008313" cy="3518297"/>
          </a:xfrm>
          <a:prstGeom prst="rect">
            <a:avLst/>
          </a:prstGeom>
          <a:noFill/>
          <a:ln>
            <a:noFill/>
          </a:ln>
        </p:spPr>
        <p:txBody>
          <a:bodyPr wrap="square" lIns="91425" tIns="91425" rIns="91425" bIns="91425" anchor="t" anchorCtr="0"/>
          <a:lstStyle>
            <a:lvl1pPr marL="0" marR="0" lvl="0" indent="0" algn="l" rtl="0">
              <a:spcBef>
                <a:spcPts val="280"/>
              </a:spcBef>
              <a:buClr>
                <a:schemeClr val="dk1"/>
              </a:buClr>
              <a:buSzPct val="100000"/>
              <a:buFont typeface="Arial"/>
              <a:buNone/>
              <a:defRPr sz="1400" b="0" i="0" u="none" strike="noStrike" cap="none">
                <a:solidFill>
                  <a:schemeClr val="dk1"/>
                </a:solidFill>
                <a:latin typeface="Arial"/>
                <a:ea typeface="Arial"/>
                <a:cs typeface="Arial"/>
                <a:sym typeface="Arial"/>
              </a:defRPr>
            </a:lvl1pPr>
            <a:lvl2pPr marL="457200" marR="0" lvl="1" indent="0" algn="l" rtl="0">
              <a:spcBef>
                <a:spcPts val="240"/>
              </a:spcBef>
              <a:buClr>
                <a:schemeClr val="dk1"/>
              </a:buClr>
              <a:buSzPct val="100000"/>
              <a:buFont typeface="Arial"/>
              <a:buNone/>
              <a:defRPr sz="1200" b="0" i="0" u="none" strike="noStrike" cap="none">
                <a:solidFill>
                  <a:schemeClr val="dk1"/>
                </a:solidFill>
                <a:latin typeface="Arial"/>
                <a:ea typeface="Arial"/>
                <a:cs typeface="Arial"/>
                <a:sym typeface="Arial"/>
              </a:defRPr>
            </a:lvl2pPr>
            <a:lvl3pPr marL="914400" marR="0" lvl="2" indent="0" algn="l" rtl="0">
              <a:spcBef>
                <a:spcPts val="200"/>
              </a:spcBef>
              <a:buClr>
                <a:schemeClr val="dk1"/>
              </a:buClr>
              <a:buSzPct val="100000"/>
              <a:buFont typeface="Arial"/>
              <a:buNone/>
              <a:defRPr sz="1000" b="0" i="0" u="none" strike="noStrike" cap="none">
                <a:solidFill>
                  <a:schemeClr val="dk1"/>
                </a:solidFill>
                <a:latin typeface="Arial"/>
                <a:ea typeface="Arial"/>
                <a:cs typeface="Arial"/>
                <a:sym typeface="Arial"/>
              </a:defRPr>
            </a:lvl3pPr>
            <a:lvl4pPr marL="1371600" marR="0" lvl="3" indent="0" algn="l" rtl="0">
              <a:spcBef>
                <a:spcPts val="180"/>
              </a:spcBef>
              <a:buClr>
                <a:schemeClr val="dk1"/>
              </a:buClr>
              <a:buSzPct val="100000"/>
              <a:buFont typeface="Arial"/>
              <a:buNone/>
              <a:defRPr sz="900" b="0" i="0" u="none" strike="noStrike" cap="none">
                <a:solidFill>
                  <a:schemeClr val="dk1"/>
                </a:solidFill>
                <a:latin typeface="Arial"/>
                <a:ea typeface="Arial"/>
                <a:cs typeface="Arial"/>
                <a:sym typeface="Arial"/>
              </a:defRPr>
            </a:lvl4pPr>
            <a:lvl5pPr marL="1828800" marR="0" lvl="4" indent="0" algn="l" rtl="0">
              <a:spcBef>
                <a:spcPts val="180"/>
              </a:spcBef>
              <a:buClr>
                <a:schemeClr val="dk1"/>
              </a:buClr>
              <a:buSzPct val="100000"/>
              <a:buFont typeface="Arial"/>
              <a:buNone/>
              <a:defRPr sz="900" b="0" i="0" u="none" strike="noStrike" cap="none">
                <a:solidFill>
                  <a:schemeClr val="dk1"/>
                </a:solidFill>
                <a:latin typeface="Arial"/>
                <a:ea typeface="Arial"/>
                <a:cs typeface="Arial"/>
                <a:sym typeface="Arial"/>
              </a:defRPr>
            </a:lvl5pPr>
            <a:lvl6pPr marL="2286000" marR="0" lvl="5" indent="0" algn="l" rtl="0">
              <a:spcBef>
                <a:spcPts val="180"/>
              </a:spcBef>
              <a:buClr>
                <a:schemeClr val="dk1"/>
              </a:buClr>
              <a:buSzPct val="100000"/>
              <a:buFont typeface="Arial"/>
              <a:buNone/>
              <a:defRPr sz="900" b="0" i="0" u="none" strike="noStrike" cap="none">
                <a:solidFill>
                  <a:schemeClr val="dk1"/>
                </a:solidFill>
                <a:latin typeface="Arial"/>
                <a:ea typeface="Arial"/>
                <a:cs typeface="Arial"/>
                <a:sym typeface="Arial"/>
              </a:defRPr>
            </a:lvl6pPr>
            <a:lvl7pPr marL="2743200" marR="0" lvl="6" indent="0" algn="l" rtl="0">
              <a:spcBef>
                <a:spcPts val="180"/>
              </a:spcBef>
              <a:buClr>
                <a:schemeClr val="dk1"/>
              </a:buClr>
              <a:buSzPct val="100000"/>
              <a:buFont typeface="Arial"/>
              <a:buNone/>
              <a:defRPr sz="900" b="0" i="0" u="none" strike="noStrike" cap="none">
                <a:solidFill>
                  <a:schemeClr val="dk1"/>
                </a:solidFill>
                <a:latin typeface="Arial"/>
                <a:ea typeface="Arial"/>
                <a:cs typeface="Arial"/>
                <a:sym typeface="Arial"/>
              </a:defRPr>
            </a:lvl7pPr>
            <a:lvl8pPr marL="3200400" marR="0" lvl="7" indent="0" algn="l" rtl="0">
              <a:spcBef>
                <a:spcPts val="180"/>
              </a:spcBef>
              <a:buClr>
                <a:schemeClr val="dk1"/>
              </a:buClr>
              <a:buSzPct val="100000"/>
              <a:buFont typeface="Arial"/>
              <a:buNone/>
              <a:defRPr sz="900" b="0" i="0" u="none" strike="noStrike" cap="none">
                <a:solidFill>
                  <a:schemeClr val="dk1"/>
                </a:solidFill>
                <a:latin typeface="Arial"/>
                <a:ea typeface="Arial"/>
                <a:cs typeface="Arial"/>
                <a:sym typeface="Arial"/>
              </a:defRPr>
            </a:lvl8pPr>
            <a:lvl9pPr marL="3657600" marR="0" lvl="8" indent="0" algn="l" rtl="0">
              <a:spcBef>
                <a:spcPts val="180"/>
              </a:spcBef>
              <a:buClr>
                <a:schemeClr val="dk1"/>
              </a:buClr>
              <a:buSzPct val="100000"/>
              <a:buFont typeface="Arial"/>
              <a:buNone/>
              <a:defRPr sz="900" b="0" i="0" u="none" strike="noStrike" cap="none">
                <a:solidFill>
                  <a:schemeClr val="dk1"/>
                </a:solidFill>
                <a:latin typeface="Arial"/>
                <a:ea typeface="Arial"/>
                <a:cs typeface="Arial"/>
                <a:sym typeface="Arial"/>
              </a:defRPr>
            </a:lvl9pPr>
          </a:lstStyle>
          <a:p>
            <a:endParaRPr/>
          </a:p>
        </p:txBody>
      </p:sp>
      <p:sp>
        <p:nvSpPr>
          <p:cNvPr id="62" name="Shape 62"/>
          <p:cNvSpPr txBox="1">
            <a:spLocks noGrp="1"/>
          </p:cNvSpPr>
          <p:nvPr>
            <p:ph type="dt" idx="10"/>
          </p:nvPr>
        </p:nvSpPr>
        <p:spPr>
          <a:xfrm>
            <a:off x="457200" y="4767263"/>
            <a:ext cx="2133600" cy="273844"/>
          </a:xfrm>
          <a:prstGeom prst="rect">
            <a:avLst/>
          </a:prstGeom>
          <a:noFill/>
          <a:ln>
            <a:noFill/>
          </a:ln>
        </p:spPr>
        <p:txBody>
          <a:bodyPr wrap="square" lIns="91425" tIns="91425" rIns="91425" bIns="91425" anchor="ctr" anchorCtr="0"/>
          <a:lstStyle>
            <a:lvl1pPr marL="0" marR="0" lvl="0" indent="0" algn="l" rtl="0">
              <a:spcBef>
                <a:spcPts val="0"/>
              </a:spcBef>
              <a:buSzPct val="116666"/>
              <a:buNone/>
              <a:defRPr sz="1200">
                <a:solidFill>
                  <a:srgbClr val="888888"/>
                </a:solidFill>
                <a:latin typeface="Arial"/>
                <a:ea typeface="Arial"/>
                <a:cs typeface="Arial"/>
                <a:sym typeface="Arial"/>
              </a:defRPr>
            </a:lvl1pPr>
            <a:lvl2pPr marL="457200" marR="0" lvl="1" indent="0" algn="l" rtl="0">
              <a:spcBef>
                <a:spcPts val="0"/>
              </a:spcBef>
              <a:buSzPct val="77777"/>
              <a:buNone/>
              <a:defRPr sz="1800" b="0" i="0" u="none" strike="noStrike" cap="none">
                <a:solidFill>
                  <a:schemeClr val="dk1"/>
                </a:solidFill>
                <a:latin typeface="Arial"/>
                <a:ea typeface="Arial"/>
                <a:cs typeface="Arial"/>
                <a:sym typeface="Arial"/>
              </a:defRPr>
            </a:lvl2pPr>
            <a:lvl3pPr marL="914400" marR="0" lvl="2" indent="0" algn="l" rtl="0">
              <a:spcBef>
                <a:spcPts val="0"/>
              </a:spcBef>
              <a:buSzPct val="77777"/>
              <a:buNone/>
              <a:defRPr sz="1800" b="0" i="0" u="none" strike="noStrike" cap="none">
                <a:solidFill>
                  <a:schemeClr val="dk1"/>
                </a:solidFill>
                <a:latin typeface="Arial"/>
                <a:ea typeface="Arial"/>
                <a:cs typeface="Arial"/>
                <a:sym typeface="Arial"/>
              </a:defRPr>
            </a:lvl3pPr>
            <a:lvl4pPr marL="1371600" marR="0" lvl="3" indent="0" algn="l" rtl="0">
              <a:spcBef>
                <a:spcPts val="0"/>
              </a:spcBef>
              <a:buSzPct val="77777"/>
              <a:buNone/>
              <a:defRPr sz="1800" b="0" i="0" u="none" strike="noStrike" cap="none">
                <a:solidFill>
                  <a:schemeClr val="dk1"/>
                </a:solidFill>
                <a:latin typeface="Arial"/>
                <a:ea typeface="Arial"/>
                <a:cs typeface="Arial"/>
                <a:sym typeface="Arial"/>
              </a:defRPr>
            </a:lvl4pPr>
            <a:lvl5pPr marL="1828800" marR="0" lvl="4" indent="0" algn="l" rtl="0">
              <a:spcBef>
                <a:spcPts val="0"/>
              </a:spcBef>
              <a:buSzPct val="77777"/>
              <a:buNone/>
              <a:defRPr sz="1800" b="0" i="0" u="none" strike="noStrike" cap="none">
                <a:solidFill>
                  <a:schemeClr val="dk1"/>
                </a:solidFill>
                <a:latin typeface="Arial"/>
                <a:ea typeface="Arial"/>
                <a:cs typeface="Arial"/>
                <a:sym typeface="Arial"/>
              </a:defRPr>
            </a:lvl5pPr>
            <a:lvl6pPr marL="2286000" marR="0" lvl="5" indent="0" algn="l" rtl="0">
              <a:spcBef>
                <a:spcPts val="0"/>
              </a:spcBef>
              <a:buSzPct val="77777"/>
              <a:buNone/>
              <a:defRPr sz="1800" b="0" i="0" u="none" strike="noStrike" cap="none">
                <a:solidFill>
                  <a:schemeClr val="dk1"/>
                </a:solidFill>
                <a:latin typeface="Arial"/>
                <a:ea typeface="Arial"/>
                <a:cs typeface="Arial"/>
                <a:sym typeface="Arial"/>
              </a:defRPr>
            </a:lvl6pPr>
            <a:lvl7pPr marL="2743200" marR="0" lvl="6" indent="0" algn="l" rtl="0">
              <a:spcBef>
                <a:spcPts val="0"/>
              </a:spcBef>
              <a:buSzPct val="77777"/>
              <a:buNone/>
              <a:defRPr sz="1800" b="0" i="0" u="none" strike="noStrike" cap="none">
                <a:solidFill>
                  <a:schemeClr val="dk1"/>
                </a:solidFill>
                <a:latin typeface="Arial"/>
                <a:ea typeface="Arial"/>
                <a:cs typeface="Arial"/>
                <a:sym typeface="Arial"/>
              </a:defRPr>
            </a:lvl7pPr>
            <a:lvl8pPr marL="3200400" marR="0" lvl="7" indent="0" algn="l" rtl="0">
              <a:spcBef>
                <a:spcPts val="0"/>
              </a:spcBef>
              <a:buSzPct val="77777"/>
              <a:buNone/>
              <a:defRPr sz="1800" b="0" i="0" u="none" strike="noStrike" cap="none">
                <a:solidFill>
                  <a:schemeClr val="dk1"/>
                </a:solidFill>
                <a:latin typeface="Arial"/>
                <a:ea typeface="Arial"/>
                <a:cs typeface="Arial"/>
                <a:sym typeface="Arial"/>
              </a:defRPr>
            </a:lvl8pPr>
            <a:lvl9pPr marL="3657600" marR="0" lvl="8" indent="0" algn="l" rtl="0">
              <a:spcBef>
                <a:spcPts val="0"/>
              </a:spcBef>
              <a:buSzPct val="77777"/>
              <a:buNone/>
              <a:defRPr sz="1800" b="0" i="0" u="none" strike="noStrike" cap="none">
                <a:solidFill>
                  <a:schemeClr val="dk1"/>
                </a:solidFill>
                <a:latin typeface="Arial"/>
                <a:ea typeface="Arial"/>
                <a:cs typeface="Arial"/>
                <a:sym typeface="Arial"/>
              </a:defRPr>
            </a:lvl9pPr>
          </a:lstStyle>
          <a:p>
            <a:endParaRPr/>
          </a:p>
        </p:txBody>
      </p:sp>
      <p:sp>
        <p:nvSpPr>
          <p:cNvPr id="63" name="Shape 63"/>
          <p:cNvSpPr txBox="1">
            <a:spLocks noGrp="1"/>
          </p:cNvSpPr>
          <p:nvPr>
            <p:ph type="ftr" idx="11"/>
          </p:nvPr>
        </p:nvSpPr>
        <p:spPr>
          <a:xfrm>
            <a:off x="3124200" y="4767263"/>
            <a:ext cx="2895600" cy="273844"/>
          </a:xfrm>
          <a:prstGeom prst="rect">
            <a:avLst/>
          </a:prstGeom>
          <a:noFill/>
          <a:ln>
            <a:noFill/>
          </a:ln>
        </p:spPr>
        <p:txBody>
          <a:bodyPr wrap="square" lIns="91425" tIns="91425" rIns="91425" bIns="91425" anchor="ctr" anchorCtr="0"/>
          <a:lstStyle>
            <a:lvl1pPr marL="0" marR="0" lvl="0" indent="0" algn="ctr" rtl="0">
              <a:spcBef>
                <a:spcPts val="0"/>
              </a:spcBef>
              <a:buSzPct val="116666"/>
              <a:buNone/>
              <a:defRPr sz="1200">
                <a:solidFill>
                  <a:srgbClr val="888888"/>
                </a:solidFill>
                <a:latin typeface="Arial"/>
                <a:ea typeface="Arial"/>
                <a:cs typeface="Arial"/>
                <a:sym typeface="Arial"/>
              </a:defRPr>
            </a:lvl1pPr>
            <a:lvl2pPr marL="457200" marR="0" lvl="1" indent="0" algn="l" rtl="0">
              <a:spcBef>
                <a:spcPts val="0"/>
              </a:spcBef>
              <a:buSzPct val="77777"/>
              <a:buNone/>
              <a:defRPr sz="1800" b="0" i="0" u="none" strike="noStrike" cap="none">
                <a:solidFill>
                  <a:schemeClr val="dk1"/>
                </a:solidFill>
                <a:latin typeface="Arial"/>
                <a:ea typeface="Arial"/>
                <a:cs typeface="Arial"/>
                <a:sym typeface="Arial"/>
              </a:defRPr>
            </a:lvl2pPr>
            <a:lvl3pPr marL="914400" marR="0" lvl="2" indent="0" algn="l" rtl="0">
              <a:spcBef>
                <a:spcPts val="0"/>
              </a:spcBef>
              <a:buSzPct val="77777"/>
              <a:buNone/>
              <a:defRPr sz="1800" b="0" i="0" u="none" strike="noStrike" cap="none">
                <a:solidFill>
                  <a:schemeClr val="dk1"/>
                </a:solidFill>
                <a:latin typeface="Arial"/>
                <a:ea typeface="Arial"/>
                <a:cs typeface="Arial"/>
                <a:sym typeface="Arial"/>
              </a:defRPr>
            </a:lvl3pPr>
            <a:lvl4pPr marL="1371600" marR="0" lvl="3" indent="0" algn="l" rtl="0">
              <a:spcBef>
                <a:spcPts val="0"/>
              </a:spcBef>
              <a:buSzPct val="77777"/>
              <a:buNone/>
              <a:defRPr sz="1800" b="0" i="0" u="none" strike="noStrike" cap="none">
                <a:solidFill>
                  <a:schemeClr val="dk1"/>
                </a:solidFill>
                <a:latin typeface="Arial"/>
                <a:ea typeface="Arial"/>
                <a:cs typeface="Arial"/>
                <a:sym typeface="Arial"/>
              </a:defRPr>
            </a:lvl4pPr>
            <a:lvl5pPr marL="1828800" marR="0" lvl="4" indent="0" algn="l" rtl="0">
              <a:spcBef>
                <a:spcPts val="0"/>
              </a:spcBef>
              <a:buSzPct val="77777"/>
              <a:buNone/>
              <a:defRPr sz="1800" b="0" i="0" u="none" strike="noStrike" cap="none">
                <a:solidFill>
                  <a:schemeClr val="dk1"/>
                </a:solidFill>
                <a:latin typeface="Arial"/>
                <a:ea typeface="Arial"/>
                <a:cs typeface="Arial"/>
                <a:sym typeface="Arial"/>
              </a:defRPr>
            </a:lvl5pPr>
            <a:lvl6pPr marL="2286000" marR="0" lvl="5" indent="0" algn="l" rtl="0">
              <a:spcBef>
                <a:spcPts val="0"/>
              </a:spcBef>
              <a:buSzPct val="77777"/>
              <a:buNone/>
              <a:defRPr sz="1800" b="0" i="0" u="none" strike="noStrike" cap="none">
                <a:solidFill>
                  <a:schemeClr val="dk1"/>
                </a:solidFill>
                <a:latin typeface="Arial"/>
                <a:ea typeface="Arial"/>
                <a:cs typeface="Arial"/>
                <a:sym typeface="Arial"/>
              </a:defRPr>
            </a:lvl6pPr>
            <a:lvl7pPr marL="2743200" marR="0" lvl="6" indent="0" algn="l" rtl="0">
              <a:spcBef>
                <a:spcPts val="0"/>
              </a:spcBef>
              <a:buSzPct val="77777"/>
              <a:buNone/>
              <a:defRPr sz="1800" b="0" i="0" u="none" strike="noStrike" cap="none">
                <a:solidFill>
                  <a:schemeClr val="dk1"/>
                </a:solidFill>
                <a:latin typeface="Arial"/>
                <a:ea typeface="Arial"/>
                <a:cs typeface="Arial"/>
                <a:sym typeface="Arial"/>
              </a:defRPr>
            </a:lvl7pPr>
            <a:lvl8pPr marL="3200400" marR="0" lvl="7" indent="0" algn="l" rtl="0">
              <a:spcBef>
                <a:spcPts val="0"/>
              </a:spcBef>
              <a:buSzPct val="77777"/>
              <a:buNone/>
              <a:defRPr sz="1800" b="0" i="0" u="none" strike="noStrike" cap="none">
                <a:solidFill>
                  <a:schemeClr val="dk1"/>
                </a:solidFill>
                <a:latin typeface="Arial"/>
                <a:ea typeface="Arial"/>
                <a:cs typeface="Arial"/>
                <a:sym typeface="Arial"/>
              </a:defRPr>
            </a:lvl8pPr>
            <a:lvl9pPr marL="3657600" marR="0" lvl="8" indent="0" algn="l" rtl="0">
              <a:spcBef>
                <a:spcPts val="0"/>
              </a:spcBef>
              <a:buSzPct val="77777"/>
              <a:buNone/>
              <a:defRPr sz="1800" b="0" i="0" u="none" strike="noStrike" cap="none">
                <a:solidFill>
                  <a:schemeClr val="dk1"/>
                </a:solidFill>
                <a:latin typeface="Arial"/>
                <a:ea typeface="Arial"/>
                <a:cs typeface="Arial"/>
                <a:sym typeface="Arial"/>
              </a:defRPr>
            </a:lvl9pPr>
          </a:lstStyle>
          <a:p>
            <a:endParaRPr/>
          </a:p>
        </p:txBody>
      </p:sp>
      <p:sp>
        <p:nvSpPr>
          <p:cNvPr id="64" name="Shape 64"/>
          <p:cNvSpPr txBox="1">
            <a:spLocks noGrp="1"/>
          </p:cNvSpPr>
          <p:nvPr>
            <p:ph type="sldNum" idx="12"/>
          </p:nvPr>
        </p:nvSpPr>
        <p:spPr>
          <a:xfrm>
            <a:off x="6553200" y="4767263"/>
            <a:ext cx="2133600" cy="273844"/>
          </a:xfrm>
          <a:prstGeom prst="rect">
            <a:avLst/>
          </a:prstGeom>
          <a:noFill/>
          <a:ln>
            <a:noFill/>
          </a:ln>
        </p:spPr>
        <p:txBody>
          <a:bodyPr wrap="square"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888888"/>
                </a:solidFill>
                <a:latin typeface="Arial"/>
                <a:ea typeface="Arial"/>
                <a:cs typeface="Arial"/>
                <a:sym typeface="Arial"/>
              </a:rPr>
              <a:t>‹#›</a:t>
            </a:fld>
            <a:endParaRPr lang="en-US" sz="1200">
              <a:solidFill>
                <a:srgbClr val="888888"/>
              </a:solidFill>
              <a:latin typeface="Arial"/>
              <a:ea typeface="Arial"/>
              <a:cs typeface="Arial"/>
              <a:sym typeface="Arial"/>
            </a:endParaRPr>
          </a:p>
        </p:txBody>
      </p:sp>
    </p:spTree>
    <p:extLst>
      <p:ext uri="{BB962C8B-B14F-4D97-AF65-F5344CB8AC3E}">
        <p14:creationId xmlns:p14="http://schemas.microsoft.com/office/powerpoint/2010/main" val="2622362241"/>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65"/>
        <p:cNvGrpSpPr/>
        <p:nvPr/>
      </p:nvGrpSpPr>
      <p:grpSpPr>
        <a:xfrm>
          <a:off x="0" y="0"/>
          <a:ext cx="0" cy="0"/>
          <a:chOff x="0" y="0"/>
          <a:chExt cx="0" cy="0"/>
        </a:xfrm>
      </p:grpSpPr>
      <p:sp>
        <p:nvSpPr>
          <p:cNvPr id="66" name="Shape 66"/>
          <p:cNvSpPr txBox="1">
            <a:spLocks noGrp="1"/>
          </p:cNvSpPr>
          <p:nvPr>
            <p:ph type="title"/>
          </p:nvPr>
        </p:nvSpPr>
        <p:spPr>
          <a:xfrm>
            <a:off x="1792288" y="3600450"/>
            <a:ext cx="5486400" cy="425054"/>
          </a:xfrm>
          <a:prstGeom prst="rect">
            <a:avLst/>
          </a:prstGeom>
          <a:noFill/>
          <a:ln>
            <a:noFill/>
          </a:ln>
        </p:spPr>
        <p:txBody>
          <a:bodyPr wrap="square" lIns="91425" tIns="91425" rIns="91425" bIns="91425" anchor="b" anchorCtr="0"/>
          <a:lstStyle>
            <a:lvl1pPr marL="0" marR="0" lvl="0" indent="0" algn="l" rtl="0">
              <a:spcBef>
                <a:spcPts val="0"/>
              </a:spcBef>
              <a:buClr>
                <a:schemeClr val="dk1"/>
              </a:buClr>
              <a:buSzPct val="100000"/>
              <a:buFont typeface="Arial"/>
              <a:buNone/>
              <a:defRPr sz="2000" b="1" i="0" u="none" strike="noStrike" cap="none">
                <a:solidFill>
                  <a:schemeClr val="dk1"/>
                </a:solidFill>
                <a:latin typeface="Arial"/>
                <a:ea typeface="Arial"/>
                <a:cs typeface="Arial"/>
                <a:sym typeface="Arial"/>
              </a:defRPr>
            </a:lvl1pPr>
            <a:lvl2pPr lvl="1" indent="0">
              <a:spcBef>
                <a:spcPts val="0"/>
              </a:spcBef>
              <a:buSzPct val="77777"/>
              <a:buNone/>
              <a:defRPr sz="1800"/>
            </a:lvl2pPr>
            <a:lvl3pPr lvl="2" indent="0">
              <a:spcBef>
                <a:spcPts val="0"/>
              </a:spcBef>
              <a:buSzPct val="77777"/>
              <a:buNone/>
              <a:defRPr sz="1800"/>
            </a:lvl3pPr>
            <a:lvl4pPr lvl="3" indent="0">
              <a:spcBef>
                <a:spcPts val="0"/>
              </a:spcBef>
              <a:buSzPct val="77777"/>
              <a:buNone/>
              <a:defRPr sz="1800"/>
            </a:lvl4pPr>
            <a:lvl5pPr lvl="4" indent="0">
              <a:spcBef>
                <a:spcPts val="0"/>
              </a:spcBef>
              <a:buSzPct val="77777"/>
              <a:buNone/>
              <a:defRPr sz="1800"/>
            </a:lvl5pPr>
            <a:lvl6pPr lvl="5" indent="0">
              <a:spcBef>
                <a:spcPts val="0"/>
              </a:spcBef>
              <a:buSzPct val="77777"/>
              <a:buNone/>
              <a:defRPr sz="1800"/>
            </a:lvl6pPr>
            <a:lvl7pPr lvl="6" indent="0">
              <a:spcBef>
                <a:spcPts val="0"/>
              </a:spcBef>
              <a:buSzPct val="77777"/>
              <a:buNone/>
              <a:defRPr sz="1800"/>
            </a:lvl7pPr>
            <a:lvl8pPr lvl="7" indent="0">
              <a:spcBef>
                <a:spcPts val="0"/>
              </a:spcBef>
              <a:buSzPct val="77777"/>
              <a:buNone/>
              <a:defRPr sz="1800"/>
            </a:lvl8pPr>
            <a:lvl9pPr lvl="8" indent="0">
              <a:spcBef>
                <a:spcPts val="0"/>
              </a:spcBef>
              <a:buSzPct val="77777"/>
              <a:buNone/>
              <a:defRPr sz="1800"/>
            </a:lvl9pPr>
          </a:lstStyle>
          <a:p>
            <a:endParaRPr/>
          </a:p>
        </p:txBody>
      </p:sp>
      <p:sp>
        <p:nvSpPr>
          <p:cNvPr id="67" name="Shape 67"/>
          <p:cNvSpPr>
            <a:spLocks noGrp="1"/>
          </p:cNvSpPr>
          <p:nvPr>
            <p:ph type="pic" idx="2"/>
          </p:nvPr>
        </p:nvSpPr>
        <p:spPr>
          <a:xfrm>
            <a:off x="1792288" y="459581"/>
            <a:ext cx="5486400" cy="3086100"/>
          </a:xfrm>
          <a:prstGeom prst="rect">
            <a:avLst/>
          </a:prstGeom>
          <a:noFill/>
          <a:ln>
            <a:noFill/>
          </a:ln>
        </p:spPr>
        <p:txBody>
          <a:bodyPr wrap="square" lIns="91425" tIns="91425" rIns="91425" bIns="91425" anchor="t" anchorCtr="0"/>
          <a:lstStyle>
            <a:lvl1pPr marL="0" marR="0" lvl="0" indent="0" algn="l" rtl="0">
              <a:spcBef>
                <a:spcPts val="640"/>
              </a:spcBef>
              <a:buClr>
                <a:schemeClr val="dk1"/>
              </a:buClr>
              <a:buSzPct val="100000"/>
              <a:buFont typeface="Arial"/>
              <a:buNone/>
              <a:defRPr sz="3200" b="0" i="0" u="none" strike="noStrike" cap="none">
                <a:solidFill>
                  <a:schemeClr val="dk1"/>
                </a:solidFill>
                <a:latin typeface="Arial"/>
                <a:ea typeface="Arial"/>
                <a:cs typeface="Arial"/>
                <a:sym typeface="Arial"/>
              </a:defRPr>
            </a:lvl1pPr>
            <a:lvl2pPr marL="457200" marR="0" lvl="1" indent="0" algn="l" rtl="0">
              <a:spcBef>
                <a:spcPts val="560"/>
              </a:spcBef>
              <a:buClr>
                <a:schemeClr val="dk1"/>
              </a:buClr>
              <a:buSzPct val="100000"/>
              <a:buFont typeface="Arial"/>
              <a:buNone/>
              <a:defRPr sz="2800" b="0" i="0" u="none" strike="noStrike" cap="none">
                <a:solidFill>
                  <a:schemeClr val="dk1"/>
                </a:solidFill>
                <a:latin typeface="Arial"/>
                <a:ea typeface="Arial"/>
                <a:cs typeface="Arial"/>
                <a:sym typeface="Arial"/>
              </a:defRPr>
            </a:lvl2pPr>
            <a:lvl3pPr marL="914400" marR="0" lvl="2" indent="0" algn="l" rtl="0">
              <a:spcBef>
                <a:spcPts val="480"/>
              </a:spcBef>
              <a:buClr>
                <a:schemeClr val="dk1"/>
              </a:buClr>
              <a:buSzPct val="100000"/>
              <a:buFont typeface="Arial"/>
              <a:buNone/>
              <a:defRPr sz="2400" b="0" i="0" u="none" strike="noStrike" cap="none">
                <a:solidFill>
                  <a:schemeClr val="dk1"/>
                </a:solidFill>
                <a:latin typeface="Arial"/>
                <a:ea typeface="Arial"/>
                <a:cs typeface="Arial"/>
                <a:sym typeface="Arial"/>
              </a:defRPr>
            </a:lvl3pPr>
            <a:lvl4pPr marL="1371600" marR="0" lvl="3" indent="0" algn="l" rtl="0">
              <a:spcBef>
                <a:spcPts val="400"/>
              </a:spcBef>
              <a:buClr>
                <a:schemeClr val="dk1"/>
              </a:buClr>
              <a:buSzPct val="100000"/>
              <a:buFont typeface="Arial"/>
              <a:buNone/>
              <a:defRPr sz="2000" b="0" i="0" u="none" strike="noStrike" cap="none">
                <a:solidFill>
                  <a:schemeClr val="dk1"/>
                </a:solidFill>
                <a:latin typeface="Arial"/>
                <a:ea typeface="Arial"/>
                <a:cs typeface="Arial"/>
                <a:sym typeface="Arial"/>
              </a:defRPr>
            </a:lvl4pPr>
            <a:lvl5pPr marL="1828800" marR="0" lvl="4" indent="0" algn="l" rtl="0">
              <a:spcBef>
                <a:spcPts val="400"/>
              </a:spcBef>
              <a:buClr>
                <a:schemeClr val="dk1"/>
              </a:buClr>
              <a:buSzPct val="100000"/>
              <a:buFont typeface="Arial"/>
              <a:buNone/>
              <a:defRPr sz="2000" b="0" i="0" u="none" strike="noStrike" cap="none">
                <a:solidFill>
                  <a:schemeClr val="dk1"/>
                </a:solidFill>
                <a:latin typeface="Arial"/>
                <a:ea typeface="Arial"/>
                <a:cs typeface="Arial"/>
                <a:sym typeface="Arial"/>
              </a:defRPr>
            </a:lvl5pPr>
            <a:lvl6pPr marL="2286000" marR="0" lvl="5" indent="0" algn="l" rtl="0">
              <a:spcBef>
                <a:spcPts val="400"/>
              </a:spcBef>
              <a:buClr>
                <a:schemeClr val="dk1"/>
              </a:buClr>
              <a:buSzPct val="100000"/>
              <a:buFont typeface="Arial"/>
              <a:buNone/>
              <a:defRPr sz="2000" b="0" i="0" u="none" strike="noStrike" cap="none">
                <a:solidFill>
                  <a:schemeClr val="dk1"/>
                </a:solidFill>
                <a:latin typeface="Arial"/>
                <a:ea typeface="Arial"/>
                <a:cs typeface="Arial"/>
                <a:sym typeface="Arial"/>
              </a:defRPr>
            </a:lvl6pPr>
            <a:lvl7pPr marL="2743200" marR="0" lvl="6" indent="0" algn="l" rtl="0">
              <a:spcBef>
                <a:spcPts val="400"/>
              </a:spcBef>
              <a:buClr>
                <a:schemeClr val="dk1"/>
              </a:buClr>
              <a:buSzPct val="100000"/>
              <a:buFont typeface="Arial"/>
              <a:buNone/>
              <a:defRPr sz="2000" b="0" i="0" u="none" strike="noStrike" cap="none">
                <a:solidFill>
                  <a:schemeClr val="dk1"/>
                </a:solidFill>
                <a:latin typeface="Arial"/>
                <a:ea typeface="Arial"/>
                <a:cs typeface="Arial"/>
                <a:sym typeface="Arial"/>
              </a:defRPr>
            </a:lvl7pPr>
            <a:lvl8pPr marL="3200400" marR="0" lvl="7" indent="0" algn="l" rtl="0">
              <a:spcBef>
                <a:spcPts val="400"/>
              </a:spcBef>
              <a:buClr>
                <a:schemeClr val="dk1"/>
              </a:buClr>
              <a:buSzPct val="100000"/>
              <a:buFont typeface="Arial"/>
              <a:buNone/>
              <a:defRPr sz="2000" b="0" i="0" u="none" strike="noStrike" cap="none">
                <a:solidFill>
                  <a:schemeClr val="dk1"/>
                </a:solidFill>
                <a:latin typeface="Arial"/>
                <a:ea typeface="Arial"/>
                <a:cs typeface="Arial"/>
                <a:sym typeface="Arial"/>
              </a:defRPr>
            </a:lvl8pPr>
            <a:lvl9pPr marL="3657600" marR="0" lvl="8" indent="0" algn="l" rtl="0">
              <a:spcBef>
                <a:spcPts val="400"/>
              </a:spcBef>
              <a:buClr>
                <a:schemeClr val="dk1"/>
              </a:buClr>
              <a:buSzPct val="100000"/>
              <a:buFont typeface="Arial"/>
              <a:buNone/>
              <a:defRPr sz="2000" b="0" i="0" u="none" strike="noStrike" cap="none">
                <a:solidFill>
                  <a:schemeClr val="dk1"/>
                </a:solidFill>
                <a:latin typeface="Arial"/>
                <a:ea typeface="Arial"/>
                <a:cs typeface="Arial"/>
                <a:sym typeface="Arial"/>
              </a:defRPr>
            </a:lvl9pPr>
          </a:lstStyle>
          <a:p>
            <a:endParaRPr/>
          </a:p>
        </p:txBody>
      </p:sp>
      <p:sp>
        <p:nvSpPr>
          <p:cNvPr id="68" name="Shape 68"/>
          <p:cNvSpPr txBox="1">
            <a:spLocks noGrp="1"/>
          </p:cNvSpPr>
          <p:nvPr>
            <p:ph type="body" idx="1"/>
          </p:nvPr>
        </p:nvSpPr>
        <p:spPr>
          <a:xfrm>
            <a:off x="1792288" y="4025503"/>
            <a:ext cx="5486400" cy="603647"/>
          </a:xfrm>
          <a:prstGeom prst="rect">
            <a:avLst/>
          </a:prstGeom>
          <a:noFill/>
          <a:ln>
            <a:noFill/>
          </a:ln>
        </p:spPr>
        <p:txBody>
          <a:bodyPr wrap="square" lIns="91425" tIns="91425" rIns="91425" bIns="91425" anchor="t" anchorCtr="0"/>
          <a:lstStyle>
            <a:lvl1pPr marL="0" marR="0" lvl="0" indent="0" algn="l" rtl="0">
              <a:spcBef>
                <a:spcPts val="280"/>
              </a:spcBef>
              <a:buClr>
                <a:schemeClr val="dk1"/>
              </a:buClr>
              <a:buSzPct val="100000"/>
              <a:buFont typeface="Arial"/>
              <a:buNone/>
              <a:defRPr sz="1400" b="0" i="0" u="none" strike="noStrike" cap="none">
                <a:solidFill>
                  <a:schemeClr val="dk1"/>
                </a:solidFill>
                <a:latin typeface="Arial"/>
                <a:ea typeface="Arial"/>
                <a:cs typeface="Arial"/>
                <a:sym typeface="Arial"/>
              </a:defRPr>
            </a:lvl1pPr>
            <a:lvl2pPr marL="457200" marR="0" lvl="1" indent="0" algn="l" rtl="0">
              <a:spcBef>
                <a:spcPts val="240"/>
              </a:spcBef>
              <a:buClr>
                <a:schemeClr val="dk1"/>
              </a:buClr>
              <a:buSzPct val="100000"/>
              <a:buFont typeface="Arial"/>
              <a:buNone/>
              <a:defRPr sz="1200" b="0" i="0" u="none" strike="noStrike" cap="none">
                <a:solidFill>
                  <a:schemeClr val="dk1"/>
                </a:solidFill>
                <a:latin typeface="Arial"/>
                <a:ea typeface="Arial"/>
                <a:cs typeface="Arial"/>
                <a:sym typeface="Arial"/>
              </a:defRPr>
            </a:lvl2pPr>
            <a:lvl3pPr marL="914400" marR="0" lvl="2" indent="0" algn="l" rtl="0">
              <a:spcBef>
                <a:spcPts val="200"/>
              </a:spcBef>
              <a:buClr>
                <a:schemeClr val="dk1"/>
              </a:buClr>
              <a:buSzPct val="100000"/>
              <a:buFont typeface="Arial"/>
              <a:buNone/>
              <a:defRPr sz="1000" b="0" i="0" u="none" strike="noStrike" cap="none">
                <a:solidFill>
                  <a:schemeClr val="dk1"/>
                </a:solidFill>
                <a:latin typeface="Arial"/>
                <a:ea typeface="Arial"/>
                <a:cs typeface="Arial"/>
                <a:sym typeface="Arial"/>
              </a:defRPr>
            </a:lvl3pPr>
            <a:lvl4pPr marL="1371600" marR="0" lvl="3" indent="0" algn="l" rtl="0">
              <a:spcBef>
                <a:spcPts val="180"/>
              </a:spcBef>
              <a:buClr>
                <a:schemeClr val="dk1"/>
              </a:buClr>
              <a:buSzPct val="100000"/>
              <a:buFont typeface="Arial"/>
              <a:buNone/>
              <a:defRPr sz="900" b="0" i="0" u="none" strike="noStrike" cap="none">
                <a:solidFill>
                  <a:schemeClr val="dk1"/>
                </a:solidFill>
                <a:latin typeface="Arial"/>
                <a:ea typeface="Arial"/>
                <a:cs typeface="Arial"/>
                <a:sym typeface="Arial"/>
              </a:defRPr>
            </a:lvl4pPr>
            <a:lvl5pPr marL="1828800" marR="0" lvl="4" indent="0" algn="l" rtl="0">
              <a:spcBef>
                <a:spcPts val="180"/>
              </a:spcBef>
              <a:buClr>
                <a:schemeClr val="dk1"/>
              </a:buClr>
              <a:buSzPct val="100000"/>
              <a:buFont typeface="Arial"/>
              <a:buNone/>
              <a:defRPr sz="900" b="0" i="0" u="none" strike="noStrike" cap="none">
                <a:solidFill>
                  <a:schemeClr val="dk1"/>
                </a:solidFill>
                <a:latin typeface="Arial"/>
                <a:ea typeface="Arial"/>
                <a:cs typeface="Arial"/>
                <a:sym typeface="Arial"/>
              </a:defRPr>
            </a:lvl5pPr>
            <a:lvl6pPr marL="2286000" marR="0" lvl="5" indent="0" algn="l" rtl="0">
              <a:spcBef>
                <a:spcPts val="180"/>
              </a:spcBef>
              <a:buClr>
                <a:schemeClr val="dk1"/>
              </a:buClr>
              <a:buSzPct val="100000"/>
              <a:buFont typeface="Arial"/>
              <a:buNone/>
              <a:defRPr sz="900" b="0" i="0" u="none" strike="noStrike" cap="none">
                <a:solidFill>
                  <a:schemeClr val="dk1"/>
                </a:solidFill>
                <a:latin typeface="Arial"/>
                <a:ea typeface="Arial"/>
                <a:cs typeface="Arial"/>
                <a:sym typeface="Arial"/>
              </a:defRPr>
            </a:lvl6pPr>
            <a:lvl7pPr marL="2743200" marR="0" lvl="6" indent="0" algn="l" rtl="0">
              <a:spcBef>
                <a:spcPts val="180"/>
              </a:spcBef>
              <a:buClr>
                <a:schemeClr val="dk1"/>
              </a:buClr>
              <a:buSzPct val="100000"/>
              <a:buFont typeface="Arial"/>
              <a:buNone/>
              <a:defRPr sz="900" b="0" i="0" u="none" strike="noStrike" cap="none">
                <a:solidFill>
                  <a:schemeClr val="dk1"/>
                </a:solidFill>
                <a:latin typeface="Arial"/>
                <a:ea typeface="Arial"/>
                <a:cs typeface="Arial"/>
                <a:sym typeface="Arial"/>
              </a:defRPr>
            </a:lvl7pPr>
            <a:lvl8pPr marL="3200400" marR="0" lvl="7" indent="0" algn="l" rtl="0">
              <a:spcBef>
                <a:spcPts val="180"/>
              </a:spcBef>
              <a:buClr>
                <a:schemeClr val="dk1"/>
              </a:buClr>
              <a:buSzPct val="100000"/>
              <a:buFont typeface="Arial"/>
              <a:buNone/>
              <a:defRPr sz="900" b="0" i="0" u="none" strike="noStrike" cap="none">
                <a:solidFill>
                  <a:schemeClr val="dk1"/>
                </a:solidFill>
                <a:latin typeface="Arial"/>
                <a:ea typeface="Arial"/>
                <a:cs typeface="Arial"/>
                <a:sym typeface="Arial"/>
              </a:defRPr>
            </a:lvl8pPr>
            <a:lvl9pPr marL="3657600" marR="0" lvl="8" indent="0" algn="l" rtl="0">
              <a:spcBef>
                <a:spcPts val="180"/>
              </a:spcBef>
              <a:buClr>
                <a:schemeClr val="dk1"/>
              </a:buClr>
              <a:buSzPct val="100000"/>
              <a:buFont typeface="Arial"/>
              <a:buNone/>
              <a:defRPr sz="900" b="0" i="0" u="none" strike="noStrike" cap="none">
                <a:solidFill>
                  <a:schemeClr val="dk1"/>
                </a:solidFill>
                <a:latin typeface="Arial"/>
                <a:ea typeface="Arial"/>
                <a:cs typeface="Arial"/>
                <a:sym typeface="Arial"/>
              </a:defRPr>
            </a:lvl9pPr>
          </a:lstStyle>
          <a:p>
            <a:endParaRPr/>
          </a:p>
        </p:txBody>
      </p:sp>
      <p:sp>
        <p:nvSpPr>
          <p:cNvPr id="69" name="Shape 69"/>
          <p:cNvSpPr txBox="1">
            <a:spLocks noGrp="1"/>
          </p:cNvSpPr>
          <p:nvPr>
            <p:ph type="dt" idx="10"/>
          </p:nvPr>
        </p:nvSpPr>
        <p:spPr>
          <a:xfrm>
            <a:off x="457200" y="4767263"/>
            <a:ext cx="2133600" cy="273844"/>
          </a:xfrm>
          <a:prstGeom prst="rect">
            <a:avLst/>
          </a:prstGeom>
          <a:noFill/>
          <a:ln>
            <a:noFill/>
          </a:ln>
        </p:spPr>
        <p:txBody>
          <a:bodyPr wrap="square" lIns="91425" tIns="91425" rIns="91425" bIns="91425" anchor="ctr" anchorCtr="0"/>
          <a:lstStyle>
            <a:lvl1pPr marL="0" marR="0" lvl="0" indent="0" algn="l" rtl="0">
              <a:spcBef>
                <a:spcPts val="0"/>
              </a:spcBef>
              <a:buSzPct val="116666"/>
              <a:buNone/>
              <a:defRPr sz="1200">
                <a:solidFill>
                  <a:srgbClr val="888888"/>
                </a:solidFill>
                <a:latin typeface="Arial"/>
                <a:ea typeface="Arial"/>
                <a:cs typeface="Arial"/>
                <a:sym typeface="Arial"/>
              </a:defRPr>
            </a:lvl1pPr>
            <a:lvl2pPr marL="457200" marR="0" lvl="1" indent="0" algn="l" rtl="0">
              <a:spcBef>
                <a:spcPts val="0"/>
              </a:spcBef>
              <a:buSzPct val="77777"/>
              <a:buNone/>
              <a:defRPr sz="1800" b="0" i="0" u="none" strike="noStrike" cap="none">
                <a:solidFill>
                  <a:schemeClr val="dk1"/>
                </a:solidFill>
                <a:latin typeface="Arial"/>
                <a:ea typeface="Arial"/>
                <a:cs typeface="Arial"/>
                <a:sym typeface="Arial"/>
              </a:defRPr>
            </a:lvl2pPr>
            <a:lvl3pPr marL="914400" marR="0" lvl="2" indent="0" algn="l" rtl="0">
              <a:spcBef>
                <a:spcPts val="0"/>
              </a:spcBef>
              <a:buSzPct val="77777"/>
              <a:buNone/>
              <a:defRPr sz="1800" b="0" i="0" u="none" strike="noStrike" cap="none">
                <a:solidFill>
                  <a:schemeClr val="dk1"/>
                </a:solidFill>
                <a:latin typeface="Arial"/>
                <a:ea typeface="Arial"/>
                <a:cs typeface="Arial"/>
                <a:sym typeface="Arial"/>
              </a:defRPr>
            </a:lvl3pPr>
            <a:lvl4pPr marL="1371600" marR="0" lvl="3" indent="0" algn="l" rtl="0">
              <a:spcBef>
                <a:spcPts val="0"/>
              </a:spcBef>
              <a:buSzPct val="77777"/>
              <a:buNone/>
              <a:defRPr sz="1800" b="0" i="0" u="none" strike="noStrike" cap="none">
                <a:solidFill>
                  <a:schemeClr val="dk1"/>
                </a:solidFill>
                <a:latin typeface="Arial"/>
                <a:ea typeface="Arial"/>
                <a:cs typeface="Arial"/>
                <a:sym typeface="Arial"/>
              </a:defRPr>
            </a:lvl4pPr>
            <a:lvl5pPr marL="1828800" marR="0" lvl="4" indent="0" algn="l" rtl="0">
              <a:spcBef>
                <a:spcPts val="0"/>
              </a:spcBef>
              <a:buSzPct val="77777"/>
              <a:buNone/>
              <a:defRPr sz="1800" b="0" i="0" u="none" strike="noStrike" cap="none">
                <a:solidFill>
                  <a:schemeClr val="dk1"/>
                </a:solidFill>
                <a:latin typeface="Arial"/>
                <a:ea typeface="Arial"/>
                <a:cs typeface="Arial"/>
                <a:sym typeface="Arial"/>
              </a:defRPr>
            </a:lvl5pPr>
            <a:lvl6pPr marL="2286000" marR="0" lvl="5" indent="0" algn="l" rtl="0">
              <a:spcBef>
                <a:spcPts val="0"/>
              </a:spcBef>
              <a:buSzPct val="77777"/>
              <a:buNone/>
              <a:defRPr sz="1800" b="0" i="0" u="none" strike="noStrike" cap="none">
                <a:solidFill>
                  <a:schemeClr val="dk1"/>
                </a:solidFill>
                <a:latin typeface="Arial"/>
                <a:ea typeface="Arial"/>
                <a:cs typeface="Arial"/>
                <a:sym typeface="Arial"/>
              </a:defRPr>
            </a:lvl6pPr>
            <a:lvl7pPr marL="2743200" marR="0" lvl="6" indent="0" algn="l" rtl="0">
              <a:spcBef>
                <a:spcPts val="0"/>
              </a:spcBef>
              <a:buSzPct val="77777"/>
              <a:buNone/>
              <a:defRPr sz="1800" b="0" i="0" u="none" strike="noStrike" cap="none">
                <a:solidFill>
                  <a:schemeClr val="dk1"/>
                </a:solidFill>
                <a:latin typeface="Arial"/>
                <a:ea typeface="Arial"/>
                <a:cs typeface="Arial"/>
                <a:sym typeface="Arial"/>
              </a:defRPr>
            </a:lvl7pPr>
            <a:lvl8pPr marL="3200400" marR="0" lvl="7" indent="0" algn="l" rtl="0">
              <a:spcBef>
                <a:spcPts val="0"/>
              </a:spcBef>
              <a:buSzPct val="77777"/>
              <a:buNone/>
              <a:defRPr sz="1800" b="0" i="0" u="none" strike="noStrike" cap="none">
                <a:solidFill>
                  <a:schemeClr val="dk1"/>
                </a:solidFill>
                <a:latin typeface="Arial"/>
                <a:ea typeface="Arial"/>
                <a:cs typeface="Arial"/>
                <a:sym typeface="Arial"/>
              </a:defRPr>
            </a:lvl8pPr>
            <a:lvl9pPr marL="3657600" marR="0" lvl="8" indent="0" algn="l" rtl="0">
              <a:spcBef>
                <a:spcPts val="0"/>
              </a:spcBef>
              <a:buSzPct val="77777"/>
              <a:buNone/>
              <a:defRPr sz="1800" b="0" i="0" u="none" strike="noStrike" cap="none">
                <a:solidFill>
                  <a:schemeClr val="dk1"/>
                </a:solidFill>
                <a:latin typeface="Arial"/>
                <a:ea typeface="Arial"/>
                <a:cs typeface="Arial"/>
                <a:sym typeface="Arial"/>
              </a:defRPr>
            </a:lvl9pPr>
          </a:lstStyle>
          <a:p>
            <a:endParaRPr/>
          </a:p>
        </p:txBody>
      </p:sp>
      <p:sp>
        <p:nvSpPr>
          <p:cNvPr id="70" name="Shape 70"/>
          <p:cNvSpPr txBox="1">
            <a:spLocks noGrp="1"/>
          </p:cNvSpPr>
          <p:nvPr>
            <p:ph type="ftr" idx="11"/>
          </p:nvPr>
        </p:nvSpPr>
        <p:spPr>
          <a:xfrm>
            <a:off x="3124200" y="4767263"/>
            <a:ext cx="2895600" cy="273844"/>
          </a:xfrm>
          <a:prstGeom prst="rect">
            <a:avLst/>
          </a:prstGeom>
          <a:noFill/>
          <a:ln>
            <a:noFill/>
          </a:ln>
        </p:spPr>
        <p:txBody>
          <a:bodyPr wrap="square" lIns="91425" tIns="91425" rIns="91425" bIns="91425" anchor="ctr" anchorCtr="0"/>
          <a:lstStyle>
            <a:lvl1pPr marL="0" marR="0" lvl="0" indent="0" algn="ctr" rtl="0">
              <a:spcBef>
                <a:spcPts val="0"/>
              </a:spcBef>
              <a:buSzPct val="116666"/>
              <a:buNone/>
              <a:defRPr sz="1200">
                <a:solidFill>
                  <a:srgbClr val="888888"/>
                </a:solidFill>
                <a:latin typeface="Arial"/>
                <a:ea typeface="Arial"/>
                <a:cs typeface="Arial"/>
                <a:sym typeface="Arial"/>
              </a:defRPr>
            </a:lvl1pPr>
            <a:lvl2pPr marL="457200" marR="0" lvl="1" indent="0" algn="l" rtl="0">
              <a:spcBef>
                <a:spcPts val="0"/>
              </a:spcBef>
              <a:buSzPct val="77777"/>
              <a:buNone/>
              <a:defRPr sz="1800" b="0" i="0" u="none" strike="noStrike" cap="none">
                <a:solidFill>
                  <a:schemeClr val="dk1"/>
                </a:solidFill>
                <a:latin typeface="Arial"/>
                <a:ea typeface="Arial"/>
                <a:cs typeface="Arial"/>
                <a:sym typeface="Arial"/>
              </a:defRPr>
            </a:lvl2pPr>
            <a:lvl3pPr marL="914400" marR="0" lvl="2" indent="0" algn="l" rtl="0">
              <a:spcBef>
                <a:spcPts val="0"/>
              </a:spcBef>
              <a:buSzPct val="77777"/>
              <a:buNone/>
              <a:defRPr sz="1800" b="0" i="0" u="none" strike="noStrike" cap="none">
                <a:solidFill>
                  <a:schemeClr val="dk1"/>
                </a:solidFill>
                <a:latin typeface="Arial"/>
                <a:ea typeface="Arial"/>
                <a:cs typeface="Arial"/>
                <a:sym typeface="Arial"/>
              </a:defRPr>
            </a:lvl3pPr>
            <a:lvl4pPr marL="1371600" marR="0" lvl="3" indent="0" algn="l" rtl="0">
              <a:spcBef>
                <a:spcPts val="0"/>
              </a:spcBef>
              <a:buSzPct val="77777"/>
              <a:buNone/>
              <a:defRPr sz="1800" b="0" i="0" u="none" strike="noStrike" cap="none">
                <a:solidFill>
                  <a:schemeClr val="dk1"/>
                </a:solidFill>
                <a:latin typeface="Arial"/>
                <a:ea typeface="Arial"/>
                <a:cs typeface="Arial"/>
                <a:sym typeface="Arial"/>
              </a:defRPr>
            </a:lvl4pPr>
            <a:lvl5pPr marL="1828800" marR="0" lvl="4" indent="0" algn="l" rtl="0">
              <a:spcBef>
                <a:spcPts val="0"/>
              </a:spcBef>
              <a:buSzPct val="77777"/>
              <a:buNone/>
              <a:defRPr sz="1800" b="0" i="0" u="none" strike="noStrike" cap="none">
                <a:solidFill>
                  <a:schemeClr val="dk1"/>
                </a:solidFill>
                <a:latin typeface="Arial"/>
                <a:ea typeface="Arial"/>
                <a:cs typeface="Arial"/>
                <a:sym typeface="Arial"/>
              </a:defRPr>
            </a:lvl5pPr>
            <a:lvl6pPr marL="2286000" marR="0" lvl="5" indent="0" algn="l" rtl="0">
              <a:spcBef>
                <a:spcPts val="0"/>
              </a:spcBef>
              <a:buSzPct val="77777"/>
              <a:buNone/>
              <a:defRPr sz="1800" b="0" i="0" u="none" strike="noStrike" cap="none">
                <a:solidFill>
                  <a:schemeClr val="dk1"/>
                </a:solidFill>
                <a:latin typeface="Arial"/>
                <a:ea typeface="Arial"/>
                <a:cs typeface="Arial"/>
                <a:sym typeface="Arial"/>
              </a:defRPr>
            </a:lvl6pPr>
            <a:lvl7pPr marL="2743200" marR="0" lvl="6" indent="0" algn="l" rtl="0">
              <a:spcBef>
                <a:spcPts val="0"/>
              </a:spcBef>
              <a:buSzPct val="77777"/>
              <a:buNone/>
              <a:defRPr sz="1800" b="0" i="0" u="none" strike="noStrike" cap="none">
                <a:solidFill>
                  <a:schemeClr val="dk1"/>
                </a:solidFill>
                <a:latin typeface="Arial"/>
                <a:ea typeface="Arial"/>
                <a:cs typeface="Arial"/>
                <a:sym typeface="Arial"/>
              </a:defRPr>
            </a:lvl7pPr>
            <a:lvl8pPr marL="3200400" marR="0" lvl="7" indent="0" algn="l" rtl="0">
              <a:spcBef>
                <a:spcPts val="0"/>
              </a:spcBef>
              <a:buSzPct val="77777"/>
              <a:buNone/>
              <a:defRPr sz="1800" b="0" i="0" u="none" strike="noStrike" cap="none">
                <a:solidFill>
                  <a:schemeClr val="dk1"/>
                </a:solidFill>
                <a:latin typeface="Arial"/>
                <a:ea typeface="Arial"/>
                <a:cs typeface="Arial"/>
                <a:sym typeface="Arial"/>
              </a:defRPr>
            </a:lvl8pPr>
            <a:lvl9pPr marL="3657600" marR="0" lvl="8" indent="0" algn="l" rtl="0">
              <a:spcBef>
                <a:spcPts val="0"/>
              </a:spcBef>
              <a:buSzPct val="77777"/>
              <a:buNone/>
              <a:defRPr sz="1800" b="0" i="0" u="none" strike="noStrike" cap="none">
                <a:solidFill>
                  <a:schemeClr val="dk1"/>
                </a:solidFill>
                <a:latin typeface="Arial"/>
                <a:ea typeface="Arial"/>
                <a:cs typeface="Arial"/>
                <a:sym typeface="Arial"/>
              </a:defRPr>
            </a:lvl9pPr>
          </a:lstStyle>
          <a:p>
            <a:endParaRPr/>
          </a:p>
        </p:txBody>
      </p:sp>
      <p:sp>
        <p:nvSpPr>
          <p:cNvPr id="71" name="Shape 71"/>
          <p:cNvSpPr txBox="1">
            <a:spLocks noGrp="1"/>
          </p:cNvSpPr>
          <p:nvPr>
            <p:ph type="sldNum" idx="12"/>
          </p:nvPr>
        </p:nvSpPr>
        <p:spPr>
          <a:xfrm>
            <a:off x="6553200" y="4767263"/>
            <a:ext cx="2133600" cy="273844"/>
          </a:xfrm>
          <a:prstGeom prst="rect">
            <a:avLst/>
          </a:prstGeom>
          <a:noFill/>
          <a:ln>
            <a:noFill/>
          </a:ln>
        </p:spPr>
        <p:txBody>
          <a:bodyPr wrap="square"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888888"/>
                </a:solidFill>
                <a:latin typeface="Arial"/>
                <a:ea typeface="Arial"/>
                <a:cs typeface="Arial"/>
                <a:sym typeface="Arial"/>
              </a:rPr>
              <a:t>‹#›</a:t>
            </a:fld>
            <a:endParaRPr lang="en-US" sz="1200">
              <a:solidFill>
                <a:srgbClr val="888888"/>
              </a:solidFill>
              <a:latin typeface="Arial"/>
              <a:ea typeface="Arial"/>
              <a:cs typeface="Arial"/>
              <a:sym typeface="Arial"/>
            </a:endParaRPr>
          </a:p>
        </p:txBody>
      </p:sp>
    </p:spTree>
    <p:extLst>
      <p:ext uri="{BB962C8B-B14F-4D97-AF65-F5344CB8AC3E}">
        <p14:creationId xmlns:p14="http://schemas.microsoft.com/office/powerpoint/2010/main" val="2285254311"/>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72"/>
        <p:cNvGrpSpPr/>
        <p:nvPr/>
      </p:nvGrpSpPr>
      <p:grpSpPr>
        <a:xfrm>
          <a:off x="0" y="0"/>
          <a:ext cx="0" cy="0"/>
          <a:chOff x="0" y="0"/>
          <a:chExt cx="0" cy="0"/>
        </a:xfrm>
      </p:grpSpPr>
      <p:sp>
        <p:nvSpPr>
          <p:cNvPr id="73" name="Shape 73"/>
          <p:cNvSpPr txBox="1">
            <a:spLocks noGrp="1"/>
          </p:cNvSpPr>
          <p:nvPr>
            <p:ph type="title"/>
          </p:nvPr>
        </p:nvSpPr>
        <p:spPr>
          <a:xfrm>
            <a:off x="457200" y="205979"/>
            <a:ext cx="8229600" cy="857250"/>
          </a:xfrm>
          <a:prstGeom prst="rect">
            <a:avLst/>
          </a:prstGeom>
          <a:noFill/>
          <a:ln>
            <a:noFill/>
          </a:ln>
        </p:spPr>
        <p:txBody>
          <a:bodyPr wrap="square" lIns="91425" tIns="91425" rIns="91425" bIns="91425" anchor="ctr" anchorCtr="0"/>
          <a:lstStyle>
            <a:lvl1pPr marL="0" marR="0" lvl="0" indent="0" algn="ctr" rtl="0">
              <a:spcBef>
                <a:spcPts val="0"/>
              </a:spcBef>
              <a:buClr>
                <a:schemeClr val="dk1"/>
              </a:buClr>
              <a:buSzPct val="100000"/>
              <a:buFont typeface="Arial"/>
              <a:buNone/>
              <a:defRPr sz="4400" b="0" i="0" u="none" strike="noStrike" cap="none">
                <a:solidFill>
                  <a:schemeClr val="dk1"/>
                </a:solidFill>
                <a:latin typeface="Arial"/>
                <a:ea typeface="Arial"/>
                <a:cs typeface="Arial"/>
                <a:sym typeface="Arial"/>
              </a:defRPr>
            </a:lvl1pPr>
            <a:lvl2pPr lvl="1" indent="0">
              <a:spcBef>
                <a:spcPts val="0"/>
              </a:spcBef>
              <a:buSzPct val="77777"/>
              <a:buNone/>
              <a:defRPr sz="1800"/>
            </a:lvl2pPr>
            <a:lvl3pPr lvl="2" indent="0">
              <a:spcBef>
                <a:spcPts val="0"/>
              </a:spcBef>
              <a:buSzPct val="77777"/>
              <a:buNone/>
              <a:defRPr sz="1800"/>
            </a:lvl3pPr>
            <a:lvl4pPr lvl="3" indent="0">
              <a:spcBef>
                <a:spcPts val="0"/>
              </a:spcBef>
              <a:buSzPct val="77777"/>
              <a:buNone/>
              <a:defRPr sz="1800"/>
            </a:lvl4pPr>
            <a:lvl5pPr lvl="4" indent="0">
              <a:spcBef>
                <a:spcPts val="0"/>
              </a:spcBef>
              <a:buSzPct val="77777"/>
              <a:buNone/>
              <a:defRPr sz="1800"/>
            </a:lvl5pPr>
            <a:lvl6pPr lvl="5" indent="0">
              <a:spcBef>
                <a:spcPts val="0"/>
              </a:spcBef>
              <a:buSzPct val="77777"/>
              <a:buNone/>
              <a:defRPr sz="1800"/>
            </a:lvl6pPr>
            <a:lvl7pPr lvl="6" indent="0">
              <a:spcBef>
                <a:spcPts val="0"/>
              </a:spcBef>
              <a:buSzPct val="77777"/>
              <a:buNone/>
              <a:defRPr sz="1800"/>
            </a:lvl7pPr>
            <a:lvl8pPr lvl="7" indent="0">
              <a:spcBef>
                <a:spcPts val="0"/>
              </a:spcBef>
              <a:buSzPct val="77777"/>
              <a:buNone/>
              <a:defRPr sz="1800"/>
            </a:lvl8pPr>
            <a:lvl9pPr lvl="8" indent="0">
              <a:spcBef>
                <a:spcPts val="0"/>
              </a:spcBef>
              <a:buSzPct val="77777"/>
              <a:buNone/>
              <a:defRPr sz="1800"/>
            </a:lvl9pPr>
          </a:lstStyle>
          <a:p>
            <a:endParaRPr/>
          </a:p>
        </p:txBody>
      </p:sp>
      <p:sp>
        <p:nvSpPr>
          <p:cNvPr id="74" name="Shape 74"/>
          <p:cNvSpPr txBox="1">
            <a:spLocks noGrp="1"/>
          </p:cNvSpPr>
          <p:nvPr>
            <p:ph type="body" idx="1"/>
          </p:nvPr>
        </p:nvSpPr>
        <p:spPr>
          <a:xfrm rot="5400000">
            <a:off x="2874764" y="-1217413"/>
            <a:ext cx="3394472" cy="8229600"/>
          </a:xfrm>
          <a:prstGeom prst="rect">
            <a:avLst/>
          </a:prstGeom>
          <a:noFill/>
          <a:ln>
            <a:noFill/>
          </a:ln>
        </p:spPr>
        <p:txBody>
          <a:bodyPr wrap="square"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Arial"/>
                <a:ea typeface="Arial"/>
                <a:cs typeface="Arial"/>
                <a:sym typeface="Arial"/>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Arial"/>
                <a:ea typeface="Arial"/>
                <a:cs typeface="Arial"/>
                <a:sym typeface="Arial"/>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Arial"/>
                <a:ea typeface="Arial"/>
                <a:cs typeface="Arial"/>
                <a:sym typeface="Arial"/>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75" name="Shape 75"/>
          <p:cNvSpPr txBox="1">
            <a:spLocks noGrp="1"/>
          </p:cNvSpPr>
          <p:nvPr>
            <p:ph type="dt" idx="10"/>
          </p:nvPr>
        </p:nvSpPr>
        <p:spPr>
          <a:xfrm>
            <a:off x="457200" y="4767263"/>
            <a:ext cx="2133600" cy="273844"/>
          </a:xfrm>
          <a:prstGeom prst="rect">
            <a:avLst/>
          </a:prstGeom>
          <a:noFill/>
          <a:ln>
            <a:noFill/>
          </a:ln>
        </p:spPr>
        <p:txBody>
          <a:bodyPr wrap="square" lIns="91425" tIns="91425" rIns="91425" bIns="91425" anchor="ctr" anchorCtr="0"/>
          <a:lstStyle>
            <a:lvl1pPr marL="0" marR="0" lvl="0" indent="0" algn="l" rtl="0">
              <a:spcBef>
                <a:spcPts val="0"/>
              </a:spcBef>
              <a:buSzPct val="116666"/>
              <a:buNone/>
              <a:defRPr sz="1200">
                <a:solidFill>
                  <a:srgbClr val="888888"/>
                </a:solidFill>
                <a:latin typeface="Arial"/>
                <a:ea typeface="Arial"/>
                <a:cs typeface="Arial"/>
                <a:sym typeface="Arial"/>
              </a:defRPr>
            </a:lvl1pPr>
            <a:lvl2pPr marL="457200" marR="0" lvl="1" indent="0" algn="l" rtl="0">
              <a:spcBef>
                <a:spcPts val="0"/>
              </a:spcBef>
              <a:buSzPct val="77777"/>
              <a:buNone/>
              <a:defRPr sz="1800" b="0" i="0" u="none" strike="noStrike" cap="none">
                <a:solidFill>
                  <a:schemeClr val="dk1"/>
                </a:solidFill>
                <a:latin typeface="Arial"/>
                <a:ea typeface="Arial"/>
                <a:cs typeface="Arial"/>
                <a:sym typeface="Arial"/>
              </a:defRPr>
            </a:lvl2pPr>
            <a:lvl3pPr marL="914400" marR="0" lvl="2" indent="0" algn="l" rtl="0">
              <a:spcBef>
                <a:spcPts val="0"/>
              </a:spcBef>
              <a:buSzPct val="77777"/>
              <a:buNone/>
              <a:defRPr sz="1800" b="0" i="0" u="none" strike="noStrike" cap="none">
                <a:solidFill>
                  <a:schemeClr val="dk1"/>
                </a:solidFill>
                <a:latin typeface="Arial"/>
                <a:ea typeface="Arial"/>
                <a:cs typeface="Arial"/>
                <a:sym typeface="Arial"/>
              </a:defRPr>
            </a:lvl3pPr>
            <a:lvl4pPr marL="1371600" marR="0" lvl="3" indent="0" algn="l" rtl="0">
              <a:spcBef>
                <a:spcPts val="0"/>
              </a:spcBef>
              <a:buSzPct val="77777"/>
              <a:buNone/>
              <a:defRPr sz="1800" b="0" i="0" u="none" strike="noStrike" cap="none">
                <a:solidFill>
                  <a:schemeClr val="dk1"/>
                </a:solidFill>
                <a:latin typeface="Arial"/>
                <a:ea typeface="Arial"/>
                <a:cs typeface="Arial"/>
                <a:sym typeface="Arial"/>
              </a:defRPr>
            </a:lvl4pPr>
            <a:lvl5pPr marL="1828800" marR="0" lvl="4" indent="0" algn="l" rtl="0">
              <a:spcBef>
                <a:spcPts val="0"/>
              </a:spcBef>
              <a:buSzPct val="77777"/>
              <a:buNone/>
              <a:defRPr sz="1800" b="0" i="0" u="none" strike="noStrike" cap="none">
                <a:solidFill>
                  <a:schemeClr val="dk1"/>
                </a:solidFill>
                <a:latin typeface="Arial"/>
                <a:ea typeface="Arial"/>
                <a:cs typeface="Arial"/>
                <a:sym typeface="Arial"/>
              </a:defRPr>
            </a:lvl5pPr>
            <a:lvl6pPr marL="2286000" marR="0" lvl="5" indent="0" algn="l" rtl="0">
              <a:spcBef>
                <a:spcPts val="0"/>
              </a:spcBef>
              <a:buSzPct val="77777"/>
              <a:buNone/>
              <a:defRPr sz="1800" b="0" i="0" u="none" strike="noStrike" cap="none">
                <a:solidFill>
                  <a:schemeClr val="dk1"/>
                </a:solidFill>
                <a:latin typeface="Arial"/>
                <a:ea typeface="Arial"/>
                <a:cs typeface="Arial"/>
                <a:sym typeface="Arial"/>
              </a:defRPr>
            </a:lvl6pPr>
            <a:lvl7pPr marL="2743200" marR="0" lvl="6" indent="0" algn="l" rtl="0">
              <a:spcBef>
                <a:spcPts val="0"/>
              </a:spcBef>
              <a:buSzPct val="77777"/>
              <a:buNone/>
              <a:defRPr sz="1800" b="0" i="0" u="none" strike="noStrike" cap="none">
                <a:solidFill>
                  <a:schemeClr val="dk1"/>
                </a:solidFill>
                <a:latin typeface="Arial"/>
                <a:ea typeface="Arial"/>
                <a:cs typeface="Arial"/>
                <a:sym typeface="Arial"/>
              </a:defRPr>
            </a:lvl7pPr>
            <a:lvl8pPr marL="3200400" marR="0" lvl="7" indent="0" algn="l" rtl="0">
              <a:spcBef>
                <a:spcPts val="0"/>
              </a:spcBef>
              <a:buSzPct val="77777"/>
              <a:buNone/>
              <a:defRPr sz="1800" b="0" i="0" u="none" strike="noStrike" cap="none">
                <a:solidFill>
                  <a:schemeClr val="dk1"/>
                </a:solidFill>
                <a:latin typeface="Arial"/>
                <a:ea typeface="Arial"/>
                <a:cs typeface="Arial"/>
                <a:sym typeface="Arial"/>
              </a:defRPr>
            </a:lvl8pPr>
            <a:lvl9pPr marL="3657600" marR="0" lvl="8" indent="0" algn="l" rtl="0">
              <a:spcBef>
                <a:spcPts val="0"/>
              </a:spcBef>
              <a:buSzPct val="77777"/>
              <a:buNone/>
              <a:defRPr sz="1800" b="0" i="0" u="none" strike="noStrike" cap="none">
                <a:solidFill>
                  <a:schemeClr val="dk1"/>
                </a:solidFill>
                <a:latin typeface="Arial"/>
                <a:ea typeface="Arial"/>
                <a:cs typeface="Arial"/>
                <a:sym typeface="Arial"/>
              </a:defRPr>
            </a:lvl9pPr>
          </a:lstStyle>
          <a:p>
            <a:endParaRPr/>
          </a:p>
        </p:txBody>
      </p:sp>
      <p:sp>
        <p:nvSpPr>
          <p:cNvPr id="76" name="Shape 76"/>
          <p:cNvSpPr txBox="1">
            <a:spLocks noGrp="1"/>
          </p:cNvSpPr>
          <p:nvPr>
            <p:ph type="ftr" idx="11"/>
          </p:nvPr>
        </p:nvSpPr>
        <p:spPr>
          <a:xfrm>
            <a:off x="3124200" y="4767263"/>
            <a:ext cx="2895600" cy="273844"/>
          </a:xfrm>
          <a:prstGeom prst="rect">
            <a:avLst/>
          </a:prstGeom>
          <a:noFill/>
          <a:ln>
            <a:noFill/>
          </a:ln>
        </p:spPr>
        <p:txBody>
          <a:bodyPr wrap="square" lIns="91425" tIns="91425" rIns="91425" bIns="91425" anchor="ctr" anchorCtr="0"/>
          <a:lstStyle>
            <a:lvl1pPr marL="0" marR="0" lvl="0" indent="0" algn="ctr" rtl="0">
              <a:spcBef>
                <a:spcPts val="0"/>
              </a:spcBef>
              <a:buSzPct val="116666"/>
              <a:buNone/>
              <a:defRPr sz="1200">
                <a:solidFill>
                  <a:srgbClr val="888888"/>
                </a:solidFill>
                <a:latin typeface="Arial"/>
                <a:ea typeface="Arial"/>
                <a:cs typeface="Arial"/>
                <a:sym typeface="Arial"/>
              </a:defRPr>
            </a:lvl1pPr>
            <a:lvl2pPr marL="457200" marR="0" lvl="1" indent="0" algn="l" rtl="0">
              <a:spcBef>
                <a:spcPts val="0"/>
              </a:spcBef>
              <a:buSzPct val="77777"/>
              <a:buNone/>
              <a:defRPr sz="1800" b="0" i="0" u="none" strike="noStrike" cap="none">
                <a:solidFill>
                  <a:schemeClr val="dk1"/>
                </a:solidFill>
                <a:latin typeface="Arial"/>
                <a:ea typeface="Arial"/>
                <a:cs typeface="Arial"/>
                <a:sym typeface="Arial"/>
              </a:defRPr>
            </a:lvl2pPr>
            <a:lvl3pPr marL="914400" marR="0" lvl="2" indent="0" algn="l" rtl="0">
              <a:spcBef>
                <a:spcPts val="0"/>
              </a:spcBef>
              <a:buSzPct val="77777"/>
              <a:buNone/>
              <a:defRPr sz="1800" b="0" i="0" u="none" strike="noStrike" cap="none">
                <a:solidFill>
                  <a:schemeClr val="dk1"/>
                </a:solidFill>
                <a:latin typeface="Arial"/>
                <a:ea typeface="Arial"/>
                <a:cs typeface="Arial"/>
                <a:sym typeface="Arial"/>
              </a:defRPr>
            </a:lvl3pPr>
            <a:lvl4pPr marL="1371600" marR="0" lvl="3" indent="0" algn="l" rtl="0">
              <a:spcBef>
                <a:spcPts val="0"/>
              </a:spcBef>
              <a:buSzPct val="77777"/>
              <a:buNone/>
              <a:defRPr sz="1800" b="0" i="0" u="none" strike="noStrike" cap="none">
                <a:solidFill>
                  <a:schemeClr val="dk1"/>
                </a:solidFill>
                <a:latin typeface="Arial"/>
                <a:ea typeface="Arial"/>
                <a:cs typeface="Arial"/>
                <a:sym typeface="Arial"/>
              </a:defRPr>
            </a:lvl4pPr>
            <a:lvl5pPr marL="1828800" marR="0" lvl="4" indent="0" algn="l" rtl="0">
              <a:spcBef>
                <a:spcPts val="0"/>
              </a:spcBef>
              <a:buSzPct val="77777"/>
              <a:buNone/>
              <a:defRPr sz="1800" b="0" i="0" u="none" strike="noStrike" cap="none">
                <a:solidFill>
                  <a:schemeClr val="dk1"/>
                </a:solidFill>
                <a:latin typeface="Arial"/>
                <a:ea typeface="Arial"/>
                <a:cs typeface="Arial"/>
                <a:sym typeface="Arial"/>
              </a:defRPr>
            </a:lvl5pPr>
            <a:lvl6pPr marL="2286000" marR="0" lvl="5" indent="0" algn="l" rtl="0">
              <a:spcBef>
                <a:spcPts val="0"/>
              </a:spcBef>
              <a:buSzPct val="77777"/>
              <a:buNone/>
              <a:defRPr sz="1800" b="0" i="0" u="none" strike="noStrike" cap="none">
                <a:solidFill>
                  <a:schemeClr val="dk1"/>
                </a:solidFill>
                <a:latin typeface="Arial"/>
                <a:ea typeface="Arial"/>
                <a:cs typeface="Arial"/>
                <a:sym typeface="Arial"/>
              </a:defRPr>
            </a:lvl6pPr>
            <a:lvl7pPr marL="2743200" marR="0" lvl="6" indent="0" algn="l" rtl="0">
              <a:spcBef>
                <a:spcPts val="0"/>
              </a:spcBef>
              <a:buSzPct val="77777"/>
              <a:buNone/>
              <a:defRPr sz="1800" b="0" i="0" u="none" strike="noStrike" cap="none">
                <a:solidFill>
                  <a:schemeClr val="dk1"/>
                </a:solidFill>
                <a:latin typeface="Arial"/>
                <a:ea typeface="Arial"/>
                <a:cs typeface="Arial"/>
                <a:sym typeface="Arial"/>
              </a:defRPr>
            </a:lvl7pPr>
            <a:lvl8pPr marL="3200400" marR="0" lvl="7" indent="0" algn="l" rtl="0">
              <a:spcBef>
                <a:spcPts val="0"/>
              </a:spcBef>
              <a:buSzPct val="77777"/>
              <a:buNone/>
              <a:defRPr sz="1800" b="0" i="0" u="none" strike="noStrike" cap="none">
                <a:solidFill>
                  <a:schemeClr val="dk1"/>
                </a:solidFill>
                <a:latin typeface="Arial"/>
                <a:ea typeface="Arial"/>
                <a:cs typeface="Arial"/>
                <a:sym typeface="Arial"/>
              </a:defRPr>
            </a:lvl8pPr>
            <a:lvl9pPr marL="3657600" marR="0" lvl="8" indent="0" algn="l" rtl="0">
              <a:spcBef>
                <a:spcPts val="0"/>
              </a:spcBef>
              <a:buSzPct val="77777"/>
              <a:buNone/>
              <a:defRPr sz="1800" b="0" i="0" u="none" strike="noStrike" cap="none">
                <a:solidFill>
                  <a:schemeClr val="dk1"/>
                </a:solidFill>
                <a:latin typeface="Arial"/>
                <a:ea typeface="Arial"/>
                <a:cs typeface="Arial"/>
                <a:sym typeface="Arial"/>
              </a:defRPr>
            </a:lvl9pPr>
          </a:lstStyle>
          <a:p>
            <a:endParaRPr/>
          </a:p>
        </p:txBody>
      </p:sp>
      <p:sp>
        <p:nvSpPr>
          <p:cNvPr id="77" name="Shape 77"/>
          <p:cNvSpPr txBox="1">
            <a:spLocks noGrp="1"/>
          </p:cNvSpPr>
          <p:nvPr>
            <p:ph type="sldNum" idx="12"/>
          </p:nvPr>
        </p:nvSpPr>
        <p:spPr>
          <a:xfrm>
            <a:off x="6553200" y="4767263"/>
            <a:ext cx="2133600" cy="273844"/>
          </a:xfrm>
          <a:prstGeom prst="rect">
            <a:avLst/>
          </a:prstGeom>
          <a:noFill/>
          <a:ln>
            <a:noFill/>
          </a:ln>
        </p:spPr>
        <p:txBody>
          <a:bodyPr wrap="square"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888888"/>
                </a:solidFill>
                <a:latin typeface="Arial"/>
                <a:ea typeface="Arial"/>
                <a:cs typeface="Arial"/>
                <a:sym typeface="Arial"/>
              </a:rPr>
              <a:t>‹#›</a:t>
            </a:fld>
            <a:endParaRPr lang="en-US" sz="1200">
              <a:solidFill>
                <a:srgbClr val="888888"/>
              </a:solidFill>
              <a:latin typeface="Arial"/>
              <a:ea typeface="Arial"/>
              <a:cs typeface="Arial"/>
              <a:sym typeface="Arial"/>
            </a:endParaRPr>
          </a:p>
        </p:txBody>
      </p:sp>
    </p:spTree>
    <p:extLst>
      <p:ext uri="{BB962C8B-B14F-4D97-AF65-F5344CB8AC3E}">
        <p14:creationId xmlns:p14="http://schemas.microsoft.com/office/powerpoint/2010/main" val="654794539"/>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78"/>
        <p:cNvGrpSpPr/>
        <p:nvPr/>
      </p:nvGrpSpPr>
      <p:grpSpPr>
        <a:xfrm>
          <a:off x="0" y="0"/>
          <a:ext cx="0" cy="0"/>
          <a:chOff x="0" y="0"/>
          <a:chExt cx="0" cy="0"/>
        </a:xfrm>
      </p:grpSpPr>
      <p:sp>
        <p:nvSpPr>
          <p:cNvPr id="79" name="Shape 79"/>
          <p:cNvSpPr txBox="1">
            <a:spLocks noGrp="1"/>
          </p:cNvSpPr>
          <p:nvPr>
            <p:ph type="title"/>
          </p:nvPr>
        </p:nvSpPr>
        <p:spPr>
          <a:xfrm rot="5400000">
            <a:off x="5463778" y="1371601"/>
            <a:ext cx="4388644" cy="2057400"/>
          </a:xfrm>
          <a:prstGeom prst="rect">
            <a:avLst/>
          </a:prstGeom>
          <a:noFill/>
          <a:ln>
            <a:noFill/>
          </a:ln>
        </p:spPr>
        <p:txBody>
          <a:bodyPr wrap="square" lIns="91425" tIns="91425" rIns="91425" bIns="91425" anchor="ctr" anchorCtr="0"/>
          <a:lstStyle>
            <a:lvl1pPr marL="0" marR="0" lvl="0" indent="0" algn="ctr" rtl="0">
              <a:spcBef>
                <a:spcPts val="0"/>
              </a:spcBef>
              <a:buClr>
                <a:schemeClr val="dk1"/>
              </a:buClr>
              <a:buSzPct val="100000"/>
              <a:buFont typeface="Arial"/>
              <a:buNone/>
              <a:defRPr sz="4400" b="0" i="0" u="none" strike="noStrike" cap="none">
                <a:solidFill>
                  <a:schemeClr val="dk1"/>
                </a:solidFill>
                <a:latin typeface="Arial"/>
                <a:ea typeface="Arial"/>
                <a:cs typeface="Arial"/>
                <a:sym typeface="Arial"/>
              </a:defRPr>
            </a:lvl1pPr>
            <a:lvl2pPr lvl="1" indent="0">
              <a:spcBef>
                <a:spcPts val="0"/>
              </a:spcBef>
              <a:buSzPct val="77777"/>
              <a:buNone/>
              <a:defRPr sz="1800"/>
            </a:lvl2pPr>
            <a:lvl3pPr lvl="2" indent="0">
              <a:spcBef>
                <a:spcPts val="0"/>
              </a:spcBef>
              <a:buSzPct val="77777"/>
              <a:buNone/>
              <a:defRPr sz="1800"/>
            </a:lvl3pPr>
            <a:lvl4pPr lvl="3" indent="0">
              <a:spcBef>
                <a:spcPts val="0"/>
              </a:spcBef>
              <a:buSzPct val="77777"/>
              <a:buNone/>
              <a:defRPr sz="1800"/>
            </a:lvl4pPr>
            <a:lvl5pPr lvl="4" indent="0">
              <a:spcBef>
                <a:spcPts val="0"/>
              </a:spcBef>
              <a:buSzPct val="77777"/>
              <a:buNone/>
              <a:defRPr sz="1800"/>
            </a:lvl5pPr>
            <a:lvl6pPr lvl="5" indent="0">
              <a:spcBef>
                <a:spcPts val="0"/>
              </a:spcBef>
              <a:buSzPct val="77777"/>
              <a:buNone/>
              <a:defRPr sz="1800"/>
            </a:lvl6pPr>
            <a:lvl7pPr lvl="6" indent="0">
              <a:spcBef>
                <a:spcPts val="0"/>
              </a:spcBef>
              <a:buSzPct val="77777"/>
              <a:buNone/>
              <a:defRPr sz="1800"/>
            </a:lvl7pPr>
            <a:lvl8pPr lvl="7" indent="0">
              <a:spcBef>
                <a:spcPts val="0"/>
              </a:spcBef>
              <a:buSzPct val="77777"/>
              <a:buNone/>
              <a:defRPr sz="1800"/>
            </a:lvl8pPr>
            <a:lvl9pPr lvl="8" indent="0">
              <a:spcBef>
                <a:spcPts val="0"/>
              </a:spcBef>
              <a:buSzPct val="77777"/>
              <a:buNone/>
              <a:defRPr sz="1800"/>
            </a:lvl9pPr>
          </a:lstStyle>
          <a:p>
            <a:endParaRPr/>
          </a:p>
        </p:txBody>
      </p:sp>
      <p:sp>
        <p:nvSpPr>
          <p:cNvPr id="80" name="Shape 80"/>
          <p:cNvSpPr txBox="1">
            <a:spLocks noGrp="1"/>
          </p:cNvSpPr>
          <p:nvPr>
            <p:ph type="body" idx="1"/>
          </p:nvPr>
        </p:nvSpPr>
        <p:spPr>
          <a:xfrm rot="5400000">
            <a:off x="1272778" y="-609599"/>
            <a:ext cx="4388644" cy="6019800"/>
          </a:xfrm>
          <a:prstGeom prst="rect">
            <a:avLst/>
          </a:prstGeom>
          <a:noFill/>
          <a:ln>
            <a:noFill/>
          </a:ln>
        </p:spPr>
        <p:txBody>
          <a:bodyPr wrap="square"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Arial"/>
                <a:ea typeface="Arial"/>
                <a:cs typeface="Arial"/>
                <a:sym typeface="Arial"/>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Arial"/>
                <a:ea typeface="Arial"/>
                <a:cs typeface="Arial"/>
                <a:sym typeface="Arial"/>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Arial"/>
                <a:ea typeface="Arial"/>
                <a:cs typeface="Arial"/>
                <a:sym typeface="Arial"/>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81" name="Shape 81"/>
          <p:cNvSpPr txBox="1">
            <a:spLocks noGrp="1"/>
          </p:cNvSpPr>
          <p:nvPr>
            <p:ph type="dt" idx="10"/>
          </p:nvPr>
        </p:nvSpPr>
        <p:spPr>
          <a:xfrm>
            <a:off x="457200" y="4767263"/>
            <a:ext cx="2133600" cy="273844"/>
          </a:xfrm>
          <a:prstGeom prst="rect">
            <a:avLst/>
          </a:prstGeom>
          <a:noFill/>
          <a:ln>
            <a:noFill/>
          </a:ln>
        </p:spPr>
        <p:txBody>
          <a:bodyPr wrap="square" lIns="91425" tIns="91425" rIns="91425" bIns="91425" anchor="ctr" anchorCtr="0"/>
          <a:lstStyle>
            <a:lvl1pPr marL="0" marR="0" lvl="0" indent="0" algn="l" rtl="0">
              <a:spcBef>
                <a:spcPts val="0"/>
              </a:spcBef>
              <a:buSzPct val="116666"/>
              <a:buNone/>
              <a:defRPr sz="1200">
                <a:solidFill>
                  <a:srgbClr val="888888"/>
                </a:solidFill>
                <a:latin typeface="Arial"/>
                <a:ea typeface="Arial"/>
                <a:cs typeface="Arial"/>
                <a:sym typeface="Arial"/>
              </a:defRPr>
            </a:lvl1pPr>
            <a:lvl2pPr marL="457200" marR="0" lvl="1" indent="0" algn="l" rtl="0">
              <a:spcBef>
                <a:spcPts val="0"/>
              </a:spcBef>
              <a:buSzPct val="77777"/>
              <a:buNone/>
              <a:defRPr sz="1800" b="0" i="0" u="none" strike="noStrike" cap="none">
                <a:solidFill>
                  <a:schemeClr val="dk1"/>
                </a:solidFill>
                <a:latin typeface="Arial"/>
                <a:ea typeface="Arial"/>
                <a:cs typeface="Arial"/>
                <a:sym typeface="Arial"/>
              </a:defRPr>
            </a:lvl2pPr>
            <a:lvl3pPr marL="914400" marR="0" lvl="2" indent="0" algn="l" rtl="0">
              <a:spcBef>
                <a:spcPts val="0"/>
              </a:spcBef>
              <a:buSzPct val="77777"/>
              <a:buNone/>
              <a:defRPr sz="1800" b="0" i="0" u="none" strike="noStrike" cap="none">
                <a:solidFill>
                  <a:schemeClr val="dk1"/>
                </a:solidFill>
                <a:latin typeface="Arial"/>
                <a:ea typeface="Arial"/>
                <a:cs typeface="Arial"/>
                <a:sym typeface="Arial"/>
              </a:defRPr>
            </a:lvl3pPr>
            <a:lvl4pPr marL="1371600" marR="0" lvl="3" indent="0" algn="l" rtl="0">
              <a:spcBef>
                <a:spcPts val="0"/>
              </a:spcBef>
              <a:buSzPct val="77777"/>
              <a:buNone/>
              <a:defRPr sz="1800" b="0" i="0" u="none" strike="noStrike" cap="none">
                <a:solidFill>
                  <a:schemeClr val="dk1"/>
                </a:solidFill>
                <a:latin typeface="Arial"/>
                <a:ea typeface="Arial"/>
                <a:cs typeface="Arial"/>
                <a:sym typeface="Arial"/>
              </a:defRPr>
            </a:lvl4pPr>
            <a:lvl5pPr marL="1828800" marR="0" lvl="4" indent="0" algn="l" rtl="0">
              <a:spcBef>
                <a:spcPts val="0"/>
              </a:spcBef>
              <a:buSzPct val="77777"/>
              <a:buNone/>
              <a:defRPr sz="1800" b="0" i="0" u="none" strike="noStrike" cap="none">
                <a:solidFill>
                  <a:schemeClr val="dk1"/>
                </a:solidFill>
                <a:latin typeface="Arial"/>
                <a:ea typeface="Arial"/>
                <a:cs typeface="Arial"/>
                <a:sym typeface="Arial"/>
              </a:defRPr>
            </a:lvl5pPr>
            <a:lvl6pPr marL="2286000" marR="0" lvl="5" indent="0" algn="l" rtl="0">
              <a:spcBef>
                <a:spcPts val="0"/>
              </a:spcBef>
              <a:buSzPct val="77777"/>
              <a:buNone/>
              <a:defRPr sz="1800" b="0" i="0" u="none" strike="noStrike" cap="none">
                <a:solidFill>
                  <a:schemeClr val="dk1"/>
                </a:solidFill>
                <a:latin typeface="Arial"/>
                <a:ea typeface="Arial"/>
                <a:cs typeface="Arial"/>
                <a:sym typeface="Arial"/>
              </a:defRPr>
            </a:lvl6pPr>
            <a:lvl7pPr marL="2743200" marR="0" lvl="6" indent="0" algn="l" rtl="0">
              <a:spcBef>
                <a:spcPts val="0"/>
              </a:spcBef>
              <a:buSzPct val="77777"/>
              <a:buNone/>
              <a:defRPr sz="1800" b="0" i="0" u="none" strike="noStrike" cap="none">
                <a:solidFill>
                  <a:schemeClr val="dk1"/>
                </a:solidFill>
                <a:latin typeface="Arial"/>
                <a:ea typeface="Arial"/>
                <a:cs typeface="Arial"/>
                <a:sym typeface="Arial"/>
              </a:defRPr>
            </a:lvl7pPr>
            <a:lvl8pPr marL="3200400" marR="0" lvl="7" indent="0" algn="l" rtl="0">
              <a:spcBef>
                <a:spcPts val="0"/>
              </a:spcBef>
              <a:buSzPct val="77777"/>
              <a:buNone/>
              <a:defRPr sz="1800" b="0" i="0" u="none" strike="noStrike" cap="none">
                <a:solidFill>
                  <a:schemeClr val="dk1"/>
                </a:solidFill>
                <a:latin typeface="Arial"/>
                <a:ea typeface="Arial"/>
                <a:cs typeface="Arial"/>
                <a:sym typeface="Arial"/>
              </a:defRPr>
            </a:lvl8pPr>
            <a:lvl9pPr marL="3657600" marR="0" lvl="8" indent="0" algn="l" rtl="0">
              <a:spcBef>
                <a:spcPts val="0"/>
              </a:spcBef>
              <a:buSzPct val="77777"/>
              <a:buNone/>
              <a:defRPr sz="1800" b="0" i="0" u="none" strike="noStrike" cap="none">
                <a:solidFill>
                  <a:schemeClr val="dk1"/>
                </a:solidFill>
                <a:latin typeface="Arial"/>
                <a:ea typeface="Arial"/>
                <a:cs typeface="Arial"/>
                <a:sym typeface="Arial"/>
              </a:defRPr>
            </a:lvl9pPr>
          </a:lstStyle>
          <a:p>
            <a:endParaRPr/>
          </a:p>
        </p:txBody>
      </p:sp>
      <p:sp>
        <p:nvSpPr>
          <p:cNvPr id="82" name="Shape 82"/>
          <p:cNvSpPr txBox="1">
            <a:spLocks noGrp="1"/>
          </p:cNvSpPr>
          <p:nvPr>
            <p:ph type="ftr" idx="11"/>
          </p:nvPr>
        </p:nvSpPr>
        <p:spPr>
          <a:xfrm>
            <a:off x="3124200" y="4767263"/>
            <a:ext cx="2895600" cy="273844"/>
          </a:xfrm>
          <a:prstGeom prst="rect">
            <a:avLst/>
          </a:prstGeom>
          <a:noFill/>
          <a:ln>
            <a:noFill/>
          </a:ln>
        </p:spPr>
        <p:txBody>
          <a:bodyPr wrap="square" lIns="91425" tIns="91425" rIns="91425" bIns="91425" anchor="ctr" anchorCtr="0"/>
          <a:lstStyle>
            <a:lvl1pPr marL="0" marR="0" lvl="0" indent="0" algn="ctr" rtl="0">
              <a:spcBef>
                <a:spcPts val="0"/>
              </a:spcBef>
              <a:buSzPct val="116666"/>
              <a:buNone/>
              <a:defRPr sz="1200">
                <a:solidFill>
                  <a:srgbClr val="888888"/>
                </a:solidFill>
                <a:latin typeface="Arial"/>
                <a:ea typeface="Arial"/>
                <a:cs typeface="Arial"/>
                <a:sym typeface="Arial"/>
              </a:defRPr>
            </a:lvl1pPr>
            <a:lvl2pPr marL="457200" marR="0" lvl="1" indent="0" algn="l" rtl="0">
              <a:spcBef>
                <a:spcPts val="0"/>
              </a:spcBef>
              <a:buSzPct val="77777"/>
              <a:buNone/>
              <a:defRPr sz="1800" b="0" i="0" u="none" strike="noStrike" cap="none">
                <a:solidFill>
                  <a:schemeClr val="dk1"/>
                </a:solidFill>
                <a:latin typeface="Arial"/>
                <a:ea typeface="Arial"/>
                <a:cs typeface="Arial"/>
                <a:sym typeface="Arial"/>
              </a:defRPr>
            </a:lvl2pPr>
            <a:lvl3pPr marL="914400" marR="0" lvl="2" indent="0" algn="l" rtl="0">
              <a:spcBef>
                <a:spcPts val="0"/>
              </a:spcBef>
              <a:buSzPct val="77777"/>
              <a:buNone/>
              <a:defRPr sz="1800" b="0" i="0" u="none" strike="noStrike" cap="none">
                <a:solidFill>
                  <a:schemeClr val="dk1"/>
                </a:solidFill>
                <a:latin typeface="Arial"/>
                <a:ea typeface="Arial"/>
                <a:cs typeface="Arial"/>
                <a:sym typeface="Arial"/>
              </a:defRPr>
            </a:lvl3pPr>
            <a:lvl4pPr marL="1371600" marR="0" lvl="3" indent="0" algn="l" rtl="0">
              <a:spcBef>
                <a:spcPts val="0"/>
              </a:spcBef>
              <a:buSzPct val="77777"/>
              <a:buNone/>
              <a:defRPr sz="1800" b="0" i="0" u="none" strike="noStrike" cap="none">
                <a:solidFill>
                  <a:schemeClr val="dk1"/>
                </a:solidFill>
                <a:latin typeface="Arial"/>
                <a:ea typeface="Arial"/>
                <a:cs typeface="Arial"/>
                <a:sym typeface="Arial"/>
              </a:defRPr>
            </a:lvl4pPr>
            <a:lvl5pPr marL="1828800" marR="0" lvl="4" indent="0" algn="l" rtl="0">
              <a:spcBef>
                <a:spcPts val="0"/>
              </a:spcBef>
              <a:buSzPct val="77777"/>
              <a:buNone/>
              <a:defRPr sz="1800" b="0" i="0" u="none" strike="noStrike" cap="none">
                <a:solidFill>
                  <a:schemeClr val="dk1"/>
                </a:solidFill>
                <a:latin typeface="Arial"/>
                <a:ea typeface="Arial"/>
                <a:cs typeface="Arial"/>
                <a:sym typeface="Arial"/>
              </a:defRPr>
            </a:lvl5pPr>
            <a:lvl6pPr marL="2286000" marR="0" lvl="5" indent="0" algn="l" rtl="0">
              <a:spcBef>
                <a:spcPts val="0"/>
              </a:spcBef>
              <a:buSzPct val="77777"/>
              <a:buNone/>
              <a:defRPr sz="1800" b="0" i="0" u="none" strike="noStrike" cap="none">
                <a:solidFill>
                  <a:schemeClr val="dk1"/>
                </a:solidFill>
                <a:latin typeface="Arial"/>
                <a:ea typeface="Arial"/>
                <a:cs typeface="Arial"/>
                <a:sym typeface="Arial"/>
              </a:defRPr>
            </a:lvl6pPr>
            <a:lvl7pPr marL="2743200" marR="0" lvl="6" indent="0" algn="l" rtl="0">
              <a:spcBef>
                <a:spcPts val="0"/>
              </a:spcBef>
              <a:buSzPct val="77777"/>
              <a:buNone/>
              <a:defRPr sz="1800" b="0" i="0" u="none" strike="noStrike" cap="none">
                <a:solidFill>
                  <a:schemeClr val="dk1"/>
                </a:solidFill>
                <a:latin typeface="Arial"/>
                <a:ea typeface="Arial"/>
                <a:cs typeface="Arial"/>
                <a:sym typeface="Arial"/>
              </a:defRPr>
            </a:lvl7pPr>
            <a:lvl8pPr marL="3200400" marR="0" lvl="7" indent="0" algn="l" rtl="0">
              <a:spcBef>
                <a:spcPts val="0"/>
              </a:spcBef>
              <a:buSzPct val="77777"/>
              <a:buNone/>
              <a:defRPr sz="1800" b="0" i="0" u="none" strike="noStrike" cap="none">
                <a:solidFill>
                  <a:schemeClr val="dk1"/>
                </a:solidFill>
                <a:latin typeface="Arial"/>
                <a:ea typeface="Arial"/>
                <a:cs typeface="Arial"/>
                <a:sym typeface="Arial"/>
              </a:defRPr>
            </a:lvl8pPr>
            <a:lvl9pPr marL="3657600" marR="0" lvl="8" indent="0" algn="l" rtl="0">
              <a:spcBef>
                <a:spcPts val="0"/>
              </a:spcBef>
              <a:buSzPct val="77777"/>
              <a:buNone/>
              <a:defRPr sz="1800" b="0" i="0" u="none" strike="noStrike" cap="none">
                <a:solidFill>
                  <a:schemeClr val="dk1"/>
                </a:solidFill>
                <a:latin typeface="Arial"/>
                <a:ea typeface="Arial"/>
                <a:cs typeface="Arial"/>
                <a:sym typeface="Arial"/>
              </a:defRPr>
            </a:lvl9pPr>
          </a:lstStyle>
          <a:p>
            <a:endParaRPr/>
          </a:p>
        </p:txBody>
      </p:sp>
      <p:sp>
        <p:nvSpPr>
          <p:cNvPr id="83" name="Shape 83"/>
          <p:cNvSpPr txBox="1">
            <a:spLocks noGrp="1"/>
          </p:cNvSpPr>
          <p:nvPr>
            <p:ph type="sldNum" idx="12"/>
          </p:nvPr>
        </p:nvSpPr>
        <p:spPr>
          <a:xfrm>
            <a:off x="6553200" y="4767263"/>
            <a:ext cx="2133600" cy="273844"/>
          </a:xfrm>
          <a:prstGeom prst="rect">
            <a:avLst/>
          </a:prstGeom>
          <a:noFill/>
          <a:ln>
            <a:noFill/>
          </a:ln>
        </p:spPr>
        <p:txBody>
          <a:bodyPr wrap="square"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888888"/>
                </a:solidFill>
                <a:latin typeface="Arial"/>
                <a:ea typeface="Arial"/>
                <a:cs typeface="Arial"/>
                <a:sym typeface="Arial"/>
              </a:rPr>
              <a:t>‹#›</a:t>
            </a:fld>
            <a:endParaRPr lang="en-US" sz="1200">
              <a:solidFill>
                <a:srgbClr val="888888"/>
              </a:solidFill>
              <a:latin typeface="Arial"/>
              <a:ea typeface="Arial"/>
              <a:cs typeface="Arial"/>
              <a:sym typeface="Arial"/>
            </a:endParaRPr>
          </a:p>
        </p:txBody>
      </p:sp>
    </p:spTree>
    <p:extLst>
      <p:ext uri="{BB962C8B-B14F-4D97-AF65-F5344CB8AC3E}">
        <p14:creationId xmlns:p14="http://schemas.microsoft.com/office/powerpoint/2010/main" val="13481396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vider (with page contents)">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855726"/>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 2017 IBM Corporation</a:t>
            </a:r>
            <a:endParaRPr lang="en-US"/>
          </a:p>
        </p:txBody>
      </p:sp>
      <p:sp>
        <p:nvSpPr>
          <p:cNvPr id="6" name="Text Placeholder 5"/>
          <p:cNvSpPr>
            <a:spLocks noGrp="1"/>
          </p:cNvSpPr>
          <p:nvPr>
            <p:ph type="body" sz="quarter" idx="12"/>
          </p:nvPr>
        </p:nvSpPr>
        <p:spPr>
          <a:xfrm>
            <a:off x="228600" y="1123950"/>
            <a:ext cx="4114800" cy="3584448"/>
          </a:xfrm>
        </p:spPr>
        <p:txBody>
          <a:bodyPr/>
          <a:lstStyle>
            <a:lvl1pPr marL="0" indent="0">
              <a:spcBef>
                <a:spcPts val="0"/>
              </a:spcBef>
              <a:tabLst>
                <a:tab pos="3940175" algn="dec"/>
              </a:tabLst>
              <a:defRPr/>
            </a:lvl1pPr>
            <a:lvl2pPr marL="173038" indent="-173038">
              <a:spcBef>
                <a:spcPts val="0"/>
              </a:spcBef>
              <a:tabLst/>
              <a:defRPr/>
            </a:lvl2pPr>
            <a:lvl3pPr>
              <a:spcBef>
                <a:spcPts val="0"/>
              </a:spcBef>
              <a:defRPr/>
            </a:lvl3pPr>
            <a:lvl4pPr>
              <a:spcBef>
                <a:spcPts val="0"/>
              </a:spcBef>
              <a:defRPr/>
            </a:lvl4pPr>
            <a:lvl5pPr>
              <a:spcBef>
                <a:spcPts val="0"/>
              </a:spcBef>
              <a:defRPr/>
            </a:lvl5pPr>
          </a:lstStyle>
          <a:p>
            <a:pPr marL="0" marR="0" lvl="0" indent="0" algn="l" defTabSz="457200" rtl="0" eaLnBrk="1" fontAlgn="auto" latinLnBrk="0" hangingPunct="1">
              <a:lnSpc>
                <a:spcPct val="100000"/>
              </a:lnSpc>
              <a:spcBef>
                <a:spcPts val="0"/>
              </a:spcBef>
              <a:spcAft>
                <a:spcPts val="0"/>
              </a:spcAft>
              <a:buClrTx/>
              <a:buSzTx/>
              <a:buFont typeface="Arial"/>
              <a:buNone/>
              <a:tabLst>
                <a:tab pos="4023360" algn="r"/>
              </a:tabLst>
              <a:defRPr/>
            </a:pPr>
            <a:r>
              <a:rPr lang="en-US"/>
              <a:t>Edit Master text styles</a:t>
            </a:r>
          </a:p>
          <a:p>
            <a:pPr marL="0" marR="0" lvl="1" indent="0" algn="l" defTabSz="457200" rtl="0" eaLnBrk="1" fontAlgn="auto" latinLnBrk="0" hangingPunct="1">
              <a:lnSpc>
                <a:spcPct val="100000"/>
              </a:lnSpc>
              <a:spcBef>
                <a:spcPts val="0"/>
              </a:spcBef>
              <a:spcAft>
                <a:spcPts val="0"/>
              </a:spcAft>
              <a:buClrTx/>
              <a:buSzTx/>
              <a:buFont typeface="Arial"/>
              <a:buNone/>
              <a:tabLst>
                <a:tab pos="4023360" algn="r"/>
              </a:tabLst>
              <a:defRPr/>
            </a:pPr>
            <a:r>
              <a:rPr lang="en-US"/>
              <a:t>Second level</a:t>
            </a:r>
          </a:p>
          <a:p>
            <a:pPr marL="0" marR="0" lvl="2" indent="0" algn="l" defTabSz="457200" rtl="0" eaLnBrk="1" fontAlgn="auto" latinLnBrk="0" hangingPunct="1">
              <a:lnSpc>
                <a:spcPct val="100000"/>
              </a:lnSpc>
              <a:spcBef>
                <a:spcPts val="0"/>
              </a:spcBef>
              <a:spcAft>
                <a:spcPts val="0"/>
              </a:spcAft>
              <a:buClrTx/>
              <a:buSzTx/>
              <a:buFont typeface="Arial"/>
              <a:buNone/>
              <a:tabLst>
                <a:tab pos="4023360" algn="r"/>
              </a:tabLst>
              <a:defRPr/>
            </a:pPr>
            <a:r>
              <a:rPr lang="en-US"/>
              <a:t>Third level</a:t>
            </a:r>
          </a:p>
          <a:p>
            <a:pPr marL="0" marR="0" lvl="3" indent="0" algn="l" defTabSz="457200" rtl="0" eaLnBrk="1" fontAlgn="auto" latinLnBrk="0" hangingPunct="1">
              <a:lnSpc>
                <a:spcPct val="100000"/>
              </a:lnSpc>
              <a:spcBef>
                <a:spcPts val="0"/>
              </a:spcBef>
              <a:spcAft>
                <a:spcPts val="0"/>
              </a:spcAft>
              <a:buClrTx/>
              <a:buSzTx/>
              <a:buFont typeface="Arial"/>
              <a:buNone/>
              <a:tabLst>
                <a:tab pos="4023360" algn="r"/>
              </a:tabLst>
              <a:defRPr/>
            </a:pPr>
            <a:r>
              <a:rPr lang="en-US"/>
              <a:t>Fourth level</a:t>
            </a:r>
          </a:p>
          <a:p>
            <a:pPr marL="0" marR="0" lvl="4" indent="0" algn="l" defTabSz="457200" rtl="0" eaLnBrk="1" fontAlgn="auto" latinLnBrk="0" hangingPunct="1">
              <a:lnSpc>
                <a:spcPct val="100000"/>
              </a:lnSpc>
              <a:spcBef>
                <a:spcPts val="0"/>
              </a:spcBef>
              <a:spcAft>
                <a:spcPts val="0"/>
              </a:spcAft>
              <a:buClrTx/>
              <a:buSzTx/>
              <a:buFont typeface="Arial"/>
              <a:buNone/>
              <a:tabLst>
                <a:tab pos="4023360" algn="r"/>
              </a:tabLst>
              <a:defRPr/>
            </a:pPr>
            <a:r>
              <a:rPr lang="en-US"/>
              <a:t>Fifth level</a:t>
            </a:r>
            <a:endParaRPr lang="en-US" dirty="0"/>
          </a:p>
        </p:txBody>
      </p:sp>
      <p:sp>
        <p:nvSpPr>
          <p:cNvPr id="7" name="Text Placeholder 6"/>
          <p:cNvSpPr>
            <a:spLocks noGrp="1"/>
          </p:cNvSpPr>
          <p:nvPr>
            <p:ph type="body" sz="quarter" idx="13"/>
          </p:nvPr>
        </p:nvSpPr>
        <p:spPr>
          <a:xfrm>
            <a:off x="4800600" y="1123950"/>
            <a:ext cx="4114800" cy="3584448"/>
          </a:xfrm>
        </p:spPr>
        <p:txBody>
          <a:bodyPr/>
          <a:lstStyle>
            <a:lvl1pPr marL="0" indent="0">
              <a:spcBef>
                <a:spcPts val="0"/>
              </a:spcBef>
              <a:tabLst>
                <a:tab pos="3940175" algn="dec"/>
              </a:tabLst>
              <a:defRPr/>
            </a:lvl1pPr>
            <a:lvl2pPr>
              <a:spcBef>
                <a:spcPts val="0"/>
              </a:spcBef>
              <a:defRPr/>
            </a:lvl2pPr>
            <a:lvl3pPr>
              <a:spcBef>
                <a:spcPts val="0"/>
              </a:spcBef>
              <a:defRPr/>
            </a:lvl3pPr>
            <a:lvl4pPr>
              <a:spcBef>
                <a:spcPts val="0"/>
              </a:spcBef>
              <a:defRPr/>
            </a:lvl4pPr>
            <a:lvl5pPr>
              <a:spcBef>
                <a:spcPts val="0"/>
              </a:spcBef>
              <a:defRPr/>
            </a:lvl5pPr>
          </a:lstStyle>
          <a:p>
            <a:pPr marL="0" marR="0" lvl="0" indent="0" algn="l" defTabSz="457200" rtl="0" eaLnBrk="1" fontAlgn="auto" latinLnBrk="0" hangingPunct="1">
              <a:lnSpc>
                <a:spcPct val="100000"/>
              </a:lnSpc>
              <a:spcBef>
                <a:spcPts val="1100"/>
              </a:spcBef>
              <a:spcAft>
                <a:spcPts val="0"/>
              </a:spcAft>
              <a:buClrTx/>
              <a:buSzTx/>
              <a:buFont typeface="Arial"/>
              <a:buNone/>
              <a:tabLst>
                <a:tab pos="4023360" algn="r"/>
              </a:tabLst>
              <a:defRPr/>
            </a:pPr>
            <a:r>
              <a:rPr lang="en-US"/>
              <a:t>Edit Master text styles</a:t>
            </a:r>
          </a:p>
          <a:p>
            <a:pPr marL="0" marR="0" lvl="1" indent="0" algn="l" defTabSz="457200" rtl="0" eaLnBrk="1" fontAlgn="auto" latinLnBrk="0" hangingPunct="1">
              <a:lnSpc>
                <a:spcPct val="100000"/>
              </a:lnSpc>
              <a:spcBef>
                <a:spcPts val="1100"/>
              </a:spcBef>
              <a:spcAft>
                <a:spcPts val="0"/>
              </a:spcAft>
              <a:buClrTx/>
              <a:buSzTx/>
              <a:buFont typeface="Arial"/>
              <a:buNone/>
              <a:tabLst>
                <a:tab pos="4023360" algn="r"/>
              </a:tabLst>
              <a:defRPr/>
            </a:pPr>
            <a:r>
              <a:rPr lang="en-US"/>
              <a:t>Second level</a:t>
            </a:r>
          </a:p>
          <a:p>
            <a:pPr marL="0" marR="0" lvl="2" indent="0" algn="l" defTabSz="457200" rtl="0" eaLnBrk="1" fontAlgn="auto" latinLnBrk="0" hangingPunct="1">
              <a:lnSpc>
                <a:spcPct val="100000"/>
              </a:lnSpc>
              <a:spcBef>
                <a:spcPts val="1100"/>
              </a:spcBef>
              <a:spcAft>
                <a:spcPts val="0"/>
              </a:spcAft>
              <a:buClrTx/>
              <a:buSzTx/>
              <a:buFont typeface="Arial"/>
              <a:buNone/>
              <a:tabLst>
                <a:tab pos="4023360" algn="r"/>
              </a:tabLst>
              <a:defRPr/>
            </a:pPr>
            <a:r>
              <a:rPr lang="en-US"/>
              <a:t>Third level</a:t>
            </a:r>
          </a:p>
          <a:p>
            <a:pPr marL="0" marR="0" lvl="3" indent="0" algn="l" defTabSz="457200" rtl="0" eaLnBrk="1" fontAlgn="auto" latinLnBrk="0" hangingPunct="1">
              <a:lnSpc>
                <a:spcPct val="100000"/>
              </a:lnSpc>
              <a:spcBef>
                <a:spcPts val="1100"/>
              </a:spcBef>
              <a:spcAft>
                <a:spcPts val="0"/>
              </a:spcAft>
              <a:buClrTx/>
              <a:buSzTx/>
              <a:buFont typeface="Arial"/>
              <a:buNone/>
              <a:tabLst>
                <a:tab pos="4023360" algn="r"/>
              </a:tabLst>
              <a:defRPr/>
            </a:pPr>
            <a:r>
              <a:rPr lang="en-US"/>
              <a:t>Fourth level</a:t>
            </a:r>
          </a:p>
          <a:p>
            <a:pPr marL="0" marR="0" lvl="4" indent="0" algn="l" defTabSz="457200" rtl="0" eaLnBrk="1" fontAlgn="auto" latinLnBrk="0" hangingPunct="1">
              <a:lnSpc>
                <a:spcPct val="100000"/>
              </a:lnSpc>
              <a:spcBef>
                <a:spcPts val="1100"/>
              </a:spcBef>
              <a:spcAft>
                <a:spcPts val="0"/>
              </a:spcAft>
              <a:buClrTx/>
              <a:buSzTx/>
              <a:buFont typeface="Arial"/>
              <a:buNone/>
              <a:tabLst>
                <a:tab pos="4023360" algn="r"/>
              </a:tabLst>
              <a:defRPr/>
            </a:pPr>
            <a:r>
              <a:rPr lang="en-US"/>
              <a:t>Fifth level</a:t>
            </a:r>
            <a:endParaRPr lang="en-US" dirty="0"/>
          </a:p>
        </p:txBody>
      </p:sp>
    </p:spTree>
    <p:extLst>
      <p:ext uri="{BB962C8B-B14F-4D97-AF65-F5344CB8AC3E}">
        <p14:creationId xmlns:p14="http://schemas.microsoft.com/office/powerpoint/2010/main" val="14259882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case study 2: title, text (2/4), quote (2/4)">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895024"/>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 2017 IBM Corporation</a:t>
            </a:r>
            <a:endParaRPr lang="en-US"/>
          </a:p>
        </p:txBody>
      </p:sp>
      <p:sp>
        <p:nvSpPr>
          <p:cNvPr id="7" name="Text Placeholder 6"/>
          <p:cNvSpPr>
            <a:spLocks noGrp="1"/>
          </p:cNvSpPr>
          <p:nvPr>
            <p:ph type="body" sz="quarter" idx="12"/>
          </p:nvPr>
        </p:nvSpPr>
        <p:spPr>
          <a:xfrm>
            <a:off x="228600" y="1097280"/>
            <a:ext cx="1828800" cy="3502152"/>
          </a:xfrm>
        </p:spPr>
        <p:txBody>
          <a:bodyPr/>
          <a:lstStyle>
            <a:lvl1pPr>
              <a:defRPr sz="1600"/>
            </a:lvl1pPr>
            <a:lvl2pPr>
              <a:defRPr sz="1100"/>
            </a:lvl2pPr>
            <a:lvl3pPr>
              <a:defRPr sz="1100"/>
            </a:lvl3pPr>
            <a:lvl4pPr>
              <a:defRPr sz="1100"/>
            </a:lvl4pPr>
            <a:lvl5pPr>
              <a:defRPr sz="1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5"/>
          <p:cNvSpPr>
            <a:spLocks noGrp="1"/>
          </p:cNvSpPr>
          <p:nvPr>
            <p:ph type="body" sz="quarter" idx="13"/>
          </p:nvPr>
        </p:nvSpPr>
        <p:spPr>
          <a:xfrm>
            <a:off x="2514600" y="1124712"/>
            <a:ext cx="1828800" cy="3456432"/>
          </a:xfrm>
        </p:spPr>
        <p:txBody>
          <a:bodyPr/>
          <a:lstStyle>
            <a:lvl1pPr>
              <a:defRPr sz="1400"/>
            </a:lvl1pPr>
            <a:lvl2pPr marL="0" indent="0">
              <a:buNone/>
              <a:defRPr sz="1000"/>
            </a:lvl2pPr>
            <a:lvl3pPr>
              <a:defRPr sz="1000"/>
            </a:lvl3pPr>
            <a:lvl4pPr>
              <a:defRPr sz="1000"/>
            </a:lvl4pPr>
            <a:lvl5pPr>
              <a:defRPr sz="10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8"/>
          <p:cNvSpPr>
            <a:spLocks noGrp="1"/>
          </p:cNvSpPr>
          <p:nvPr>
            <p:ph type="body" sz="quarter" idx="14"/>
          </p:nvPr>
        </p:nvSpPr>
        <p:spPr>
          <a:xfrm>
            <a:off x="4700392" y="1090961"/>
            <a:ext cx="4215008" cy="3456432"/>
          </a:xfrm>
        </p:spPr>
        <p:txBody>
          <a:bodyPr/>
          <a:lstStyle>
            <a:lvl1pPr marL="117475" indent="-117475">
              <a:tabLst/>
              <a:defRPr sz="2400"/>
            </a:lvl1pPr>
            <a:lvl2pPr marL="0" indent="0">
              <a:buNone/>
              <a:defRPr sz="1100"/>
            </a:lvl2pPr>
            <a:lvl3pPr>
              <a:defRPr sz="1100"/>
            </a:lvl3pPr>
            <a:lvl4pPr>
              <a:defRPr sz="1100"/>
            </a:lvl4pPr>
            <a:lvl5pPr>
              <a:defRPr sz="1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8294305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tabl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 2017 IBM Corporation</a:t>
            </a:r>
            <a:endParaRPr lang="en-US"/>
          </a:p>
        </p:txBody>
      </p:sp>
      <p:sp>
        <p:nvSpPr>
          <p:cNvPr id="6" name="Text Placeholder 5"/>
          <p:cNvSpPr>
            <a:spLocks noGrp="1"/>
          </p:cNvSpPr>
          <p:nvPr>
            <p:ph type="body" sz="quarter" idx="12"/>
          </p:nvPr>
        </p:nvSpPr>
        <p:spPr>
          <a:xfrm>
            <a:off x="228600" y="192024"/>
            <a:ext cx="1828800" cy="4408995"/>
          </a:xfrm>
        </p:spPr>
        <p:txBody>
          <a:bodyPr/>
          <a:lstStyle>
            <a:lvl1pPr>
              <a:defRPr sz="1600"/>
            </a:lvl1pPr>
            <a:lvl2pPr marL="0" indent="0">
              <a:spcBef>
                <a:spcPts val="1100"/>
              </a:spcBef>
              <a:buFontTx/>
              <a:buNone/>
              <a:defRPr sz="1100"/>
            </a:lvl2pPr>
            <a:lvl3pPr>
              <a:defRPr sz="1100"/>
            </a:lvl3pPr>
            <a:lvl4pPr>
              <a:defRPr sz="1100"/>
            </a:lvl4pPr>
            <a:lvl5pPr>
              <a:defRPr sz="1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able Placeholder 6"/>
          <p:cNvSpPr>
            <a:spLocks noGrp="1"/>
          </p:cNvSpPr>
          <p:nvPr>
            <p:ph type="tbl" sz="quarter" idx="13"/>
          </p:nvPr>
        </p:nvSpPr>
        <p:spPr>
          <a:xfrm>
            <a:off x="2514600" y="225425"/>
            <a:ext cx="6400800" cy="4597400"/>
          </a:xfrm>
        </p:spPr>
        <p:txBody>
          <a:bodyPr/>
          <a:lstStyle/>
          <a:p>
            <a:r>
              <a:rPr lang="en-US"/>
              <a:t>Click icon to add table</a:t>
            </a:r>
          </a:p>
        </p:txBody>
      </p:sp>
    </p:spTree>
    <p:extLst>
      <p:ext uri="{BB962C8B-B14F-4D97-AF65-F5344CB8AC3E}">
        <p14:creationId xmlns:p14="http://schemas.microsoft.com/office/powerpoint/2010/main" val="90848113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blank (with footer)">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 2017 IBM Corporation</a:t>
            </a:r>
            <a:endParaRPr lang="en-US"/>
          </a:p>
        </p:txBody>
      </p:sp>
    </p:spTree>
    <p:extLst>
      <p:ext uri="{BB962C8B-B14F-4D97-AF65-F5344CB8AC3E}">
        <p14:creationId xmlns:p14="http://schemas.microsoft.com/office/powerpoint/2010/main" val="23365535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blank (no foo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542796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855726"/>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 2017 IBM Corporation</a:t>
            </a:r>
            <a:endParaRPr lang="en-US"/>
          </a:p>
        </p:txBody>
      </p:sp>
      <p:sp>
        <p:nvSpPr>
          <p:cNvPr id="6" name="Text Placeholder 5"/>
          <p:cNvSpPr>
            <a:spLocks noGrp="1"/>
          </p:cNvSpPr>
          <p:nvPr>
            <p:ph type="body" sz="quarter" idx="12"/>
          </p:nvPr>
        </p:nvSpPr>
        <p:spPr>
          <a:xfrm>
            <a:off x="228600" y="1143000"/>
            <a:ext cx="4114800" cy="3584448"/>
          </a:xfrm>
        </p:spPr>
        <p:txBody>
          <a:bodyPr/>
          <a:lstStyle>
            <a:lvl1pPr marL="0" indent="0">
              <a:spcBef>
                <a:spcPts val="0"/>
              </a:spcBef>
              <a:tabLst>
                <a:tab pos="3940175" algn="dec"/>
              </a:tabLst>
              <a:defRPr sz="1100"/>
            </a:lvl1pPr>
            <a:lvl2pPr marL="173038" indent="-173038">
              <a:spcBef>
                <a:spcPts val="0"/>
              </a:spcBef>
              <a:tabLst/>
              <a:defRPr/>
            </a:lvl2pPr>
            <a:lvl3pPr>
              <a:spcBef>
                <a:spcPts val="0"/>
              </a:spcBef>
              <a:defRPr/>
            </a:lvl3pPr>
            <a:lvl4pPr>
              <a:spcBef>
                <a:spcPts val="0"/>
              </a:spcBef>
              <a:defRPr/>
            </a:lvl4pPr>
            <a:lvl5pPr>
              <a:spcBef>
                <a:spcPts val="0"/>
              </a:spcBef>
              <a:defRPr/>
            </a:lvl5pPr>
          </a:lstStyle>
          <a:p>
            <a:pPr marL="0" marR="0" lvl="0" indent="0" algn="l" defTabSz="457200" rtl="0" eaLnBrk="1" fontAlgn="auto" latinLnBrk="0" hangingPunct="1">
              <a:lnSpc>
                <a:spcPct val="100000"/>
              </a:lnSpc>
              <a:spcBef>
                <a:spcPts val="0"/>
              </a:spcBef>
              <a:spcAft>
                <a:spcPts val="0"/>
              </a:spcAft>
              <a:buClrTx/>
              <a:buSzTx/>
              <a:buFont typeface="Arial"/>
              <a:buNone/>
              <a:tabLst>
                <a:tab pos="4023360" algn="r"/>
              </a:tabLst>
              <a:defRPr/>
            </a:pPr>
            <a:r>
              <a:rPr lang="en-US"/>
              <a:t>Edit Master text styles</a:t>
            </a:r>
          </a:p>
        </p:txBody>
      </p:sp>
    </p:spTree>
    <p:extLst>
      <p:ext uri="{BB962C8B-B14F-4D97-AF65-F5344CB8AC3E}">
        <p14:creationId xmlns:p14="http://schemas.microsoft.com/office/powerpoint/2010/main" val="59579875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ibm sign-off">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 2017 IBM Corporation</a:t>
            </a:r>
            <a:endParaRPr lang="en-US"/>
          </a:p>
        </p:txBody>
      </p:sp>
      <p:pic>
        <p:nvPicPr>
          <p:cNvPr id="5" name="Picture 4" descr="ibm_gry.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925953" y="2186150"/>
            <a:ext cx="1297608" cy="526097"/>
          </a:xfrm>
          <a:prstGeom prst="rect">
            <a:avLst/>
          </a:prstGeom>
        </p:spPr>
      </p:pic>
    </p:spTree>
    <p:extLst>
      <p:ext uri="{BB962C8B-B14F-4D97-AF65-F5344CB8AC3E}">
        <p14:creationId xmlns:p14="http://schemas.microsoft.com/office/powerpoint/2010/main" val="8968867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4" name="Rectangle 6"/>
          <p:cNvSpPr>
            <a:spLocks noGrp="1" noChangeArrowheads="1"/>
          </p:cNvSpPr>
          <p:nvPr>
            <p:ph type="sldNum" sz="quarter" idx="10"/>
          </p:nvPr>
        </p:nvSpPr>
        <p:spPr>
          <a:xfrm>
            <a:off x="72473" y="4969222"/>
            <a:ext cx="724749" cy="174278"/>
          </a:xfrm>
        </p:spPr>
        <p:txBody>
          <a:bodyPr/>
          <a:lstStyle>
            <a:lvl1pPr defTabSz="207837" eaLnBrk="1" hangingPunct="1">
              <a:defRPr smtClean="0">
                <a:solidFill>
                  <a:schemeClr val="accent4">
                    <a:lumMod val="90000"/>
                    <a:lumOff val="10000"/>
                  </a:schemeClr>
                </a:solidFill>
                <a:latin typeface="Calibri" charset="0"/>
              </a:defRPr>
            </a:lvl1pPr>
          </a:lstStyle>
          <a:p>
            <a:pPr>
              <a:defRPr/>
            </a:pPr>
            <a:fld id="{C541A812-539A-A745-9B9C-B5B0954EB052}" type="slidenum">
              <a:rPr lang="en-US" altLang="en-US" smtClean="0"/>
              <a:pPr>
                <a:defRPr/>
              </a:pPr>
              <a:t>‹#›</a:t>
            </a:fld>
            <a:endParaRPr lang="en-US" altLang="en-US"/>
          </a:p>
        </p:txBody>
      </p:sp>
    </p:spTree>
    <p:extLst>
      <p:ext uri="{BB962C8B-B14F-4D97-AF65-F5344CB8AC3E}">
        <p14:creationId xmlns:p14="http://schemas.microsoft.com/office/powerpoint/2010/main" val="117818034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21"/>
        <p:cNvGrpSpPr/>
        <p:nvPr/>
      </p:nvGrpSpPr>
      <p:grpSpPr>
        <a:xfrm>
          <a:off x="0" y="0"/>
          <a:ext cx="0" cy="0"/>
          <a:chOff x="0" y="0"/>
          <a:chExt cx="0" cy="0"/>
        </a:xfrm>
      </p:grpSpPr>
      <p:sp>
        <p:nvSpPr>
          <p:cNvPr id="22" name="Shape 22"/>
          <p:cNvSpPr txBox="1">
            <a:spLocks noGrp="1"/>
          </p:cNvSpPr>
          <p:nvPr>
            <p:ph type="title"/>
          </p:nvPr>
        </p:nvSpPr>
        <p:spPr>
          <a:xfrm>
            <a:off x="457200" y="205979"/>
            <a:ext cx="8229600" cy="857250"/>
          </a:xfrm>
          <a:prstGeom prst="rect">
            <a:avLst/>
          </a:prstGeom>
          <a:noFill/>
          <a:ln>
            <a:noFill/>
          </a:ln>
        </p:spPr>
        <p:txBody>
          <a:bodyPr wrap="square" lIns="91425" tIns="91425" rIns="91425" bIns="91425" anchor="ctr" anchorCtr="0"/>
          <a:lstStyle>
            <a:lvl1pPr marL="0" marR="0" lvl="0" indent="0" algn="ctr" rtl="0">
              <a:spcBef>
                <a:spcPts val="0"/>
              </a:spcBef>
              <a:buClr>
                <a:schemeClr val="dk1"/>
              </a:buClr>
              <a:buSzPct val="100000"/>
              <a:buFont typeface="Arial"/>
              <a:buNone/>
              <a:defRPr sz="4400" b="0" i="0" u="none" strike="noStrike" cap="none">
                <a:solidFill>
                  <a:schemeClr val="dk1"/>
                </a:solidFill>
                <a:latin typeface="Arial"/>
                <a:ea typeface="Arial"/>
                <a:cs typeface="Arial"/>
                <a:sym typeface="Arial"/>
              </a:defRPr>
            </a:lvl1pPr>
            <a:lvl2pPr lvl="1" indent="0">
              <a:spcBef>
                <a:spcPts val="0"/>
              </a:spcBef>
              <a:buSzPct val="77777"/>
              <a:buNone/>
              <a:defRPr sz="1800"/>
            </a:lvl2pPr>
            <a:lvl3pPr lvl="2" indent="0">
              <a:spcBef>
                <a:spcPts val="0"/>
              </a:spcBef>
              <a:buSzPct val="77777"/>
              <a:buNone/>
              <a:defRPr sz="1800"/>
            </a:lvl3pPr>
            <a:lvl4pPr lvl="3" indent="0">
              <a:spcBef>
                <a:spcPts val="0"/>
              </a:spcBef>
              <a:buSzPct val="77777"/>
              <a:buNone/>
              <a:defRPr sz="1800"/>
            </a:lvl4pPr>
            <a:lvl5pPr lvl="4" indent="0">
              <a:spcBef>
                <a:spcPts val="0"/>
              </a:spcBef>
              <a:buSzPct val="77777"/>
              <a:buNone/>
              <a:defRPr sz="1800"/>
            </a:lvl5pPr>
            <a:lvl6pPr lvl="5" indent="0">
              <a:spcBef>
                <a:spcPts val="0"/>
              </a:spcBef>
              <a:buSzPct val="77777"/>
              <a:buNone/>
              <a:defRPr sz="1800"/>
            </a:lvl6pPr>
            <a:lvl7pPr lvl="6" indent="0">
              <a:spcBef>
                <a:spcPts val="0"/>
              </a:spcBef>
              <a:buSzPct val="77777"/>
              <a:buNone/>
              <a:defRPr sz="1800"/>
            </a:lvl7pPr>
            <a:lvl8pPr lvl="7" indent="0">
              <a:spcBef>
                <a:spcPts val="0"/>
              </a:spcBef>
              <a:buSzPct val="77777"/>
              <a:buNone/>
              <a:defRPr sz="1800"/>
            </a:lvl8pPr>
            <a:lvl9pPr lvl="8" indent="0">
              <a:spcBef>
                <a:spcPts val="0"/>
              </a:spcBef>
              <a:buSzPct val="77777"/>
              <a:buNone/>
              <a:defRPr sz="1800"/>
            </a:lvl9pPr>
          </a:lstStyle>
          <a:p>
            <a:endParaRPr/>
          </a:p>
        </p:txBody>
      </p:sp>
      <p:sp>
        <p:nvSpPr>
          <p:cNvPr id="23" name="Shape 23"/>
          <p:cNvSpPr txBox="1">
            <a:spLocks noGrp="1"/>
          </p:cNvSpPr>
          <p:nvPr>
            <p:ph type="dt" idx="10"/>
          </p:nvPr>
        </p:nvSpPr>
        <p:spPr>
          <a:xfrm>
            <a:off x="457200" y="4767263"/>
            <a:ext cx="2133600" cy="273844"/>
          </a:xfrm>
          <a:prstGeom prst="rect">
            <a:avLst/>
          </a:prstGeom>
          <a:noFill/>
          <a:ln>
            <a:noFill/>
          </a:ln>
        </p:spPr>
        <p:txBody>
          <a:bodyPr wrap="square" lIns="91425" tIns="91425" rIns="91425" bIns="91425" anchor="ctr" anchorCtr="0"/>
          <a:lstStyle>
            <a:lvl1pPr marL="0" marR="0" lvl="0" indent="0" algn="l" rtl="0">
              <a:spcBef>
                <a:spcPts val="0"/>
              </a:spcBef>
              <a:buSzPct val="116666"/>
              <a:buNone/>
              <a:defRPr sz="1200" b="0" i="0" u="none" strike="noStrike" cap="none">
                <a:solidFill>
                  <a:srgbClr val="888888"/>
                </a:solidFill>
                <a:latin typeface="Arial"/>
                <a:ea typeface="Arial"/>
                <a:cs typeface="Arial"/>
                <a:sym typeface="Arial"/>
              </a:defRPr>
            </a:lvl1pPr>
            <a:lvl2pPr marL="457200" marR="0" lvl="1" indent="0" algn="l" rtl="0">
              <a:spcBef>
                <a:spcPts val="0"/>
              </a:spcBef>
              <a:buSzPct val="77777"/>
              <a:buNone/>
              <a:defRPr sz="1800" b="0" i="0" u="none" strike="noStrike" cap="none">
                <a:solidFill>
                  <a:schemeClr val="dk1"/>
                </a:solidFill>
                <a:latin typeface="Arial"/>
                <a:ea typeface="Arial"/>
                <a:cs typeface="Arial"/>
                <a:sym typeface="Arial"/>
              </a:defRPr>
            </a:lvl2pPr>
            <a:lvl3pPr marL="914400" marR="0" lvl="2" indent="0" algn="l" rtl="0">
              <a:spcBef>
                <a:spcPts val="0"/>
              </a:spcBef>
              <a:buSzPct val="77777"/>
              <a:buNone/>
              <a:defRPr sz="1800" b="0" i="0" u="none" strike="noStrike" cap="none">
                <a:solidFill>
                  <a:schemeClr val="dk1"/>
                </a:solidFill>
                <a:latin typeface="Arial"/>
                <a:ea typeface="Arial"/>
                <a:cs typeface="Arial"/>
                <a:sym typeface="Arial"/>
              </a:defRPr>
            </a:lvl3pPr>
            <a:lvl4pPr marL="1371600" marR="0" lvl="3" indent="0" algn="l" rtl="0">
              <a:spcBef>
                <a:spcPts val="0"/>
              </a:spcBef>
              <a:buSzPct val="77777"/>
              <a:buNone/>
              <a:defRPr sz="1800" b="0" i="0" u="none" strike="noStrike" cap="none">
                <a:solidFill>
                  <a:schemeClr val="dk1"/>
                </a:solidFill>
                <a:latin typeface="Arial"/>
                <a:ea typeface="Arial"/>
                <a:cs typeface="Arial"/>
                <a:sym typeface="Arial"/>
              </a:defRPr>
            </a:lvl4pPr>
            <a:lvl5pPr marL="1828800" marR="0" lvl="4" indent="0" algn="l" rtl="0">
              <a:spcBef>
                <a:spcPts val="0"/>
              </a:spcBef>
              <a:buSzPct val="77777"/>
              <a:buNone/>
              <a:defRPr sz="1800" b="0" i="0" u="none" strike="noStrike" cap="none">
                <a:solidFill>
                  <a:schemeClr val="dk1"/>
                </a:solidFill>
                <a:latin typeface="Arial"/>
                <a:ea typeface="Arial"/>
                <a:cs typeface="Arial"/>
                <a:sym typeface="Arial"/>
              </a:defRPr>
            </a:lvl5pPr>
            <a:lvl6pPr marL="2286000" marR="0" lvl="5" indent="0" algn="l" rtl="0">
              <a:spcBef>
                <a:spcPts val="0"/>
              </a:spcBef>
              <a:buSzPct val="77777"/>
              <a:buNone/>
              <a:defRPr sz="1800" b="0" i="0" u="none" strike="noStrike" cap="none">
                <a:solidFill>
                  <a:schemeClr val="dk1"/>
                </a:solidFill>
                <a:latin typeface="Arial"/>
                <a:ea typeface="Arial"/>
                <a:cs typeface="Arial"/>
                <a:sym typeface="Arial"/>
              </a:defRPr>
            </a:lvl6pPr>
            <a:lvl7pPr marL="2743200" marR="0" lvl="6" indent="0" algn="l" rtl="0">
              <a:spcBef>
                <a:spcPts val="0"/>
              </a:spcBef>
              <a:buSzPct val="77777"/>
              <a:buNone/>
              <a:defRPr sz="1800" b="0" i="0" u="none" strike="noStrike" cap="none">
                <a:solidFill>
                  <a:schemeClr val="dk1"/>
                </a:solidFill>
                <a:latin typeface="Arial"/>
                <a:ea typeface="Arial"/>
                <a:cs typeface="Arial"/>
                <a:sym typeface="Arial"/>
              </a:defRPr>
            </a:lvl7pPr>
            <a:lvl8pPr marL="3200400" marR="0" lvl="7" indent="0" algn="l" rtl="0">
              <a:spcBef>
                <a:spcPts val="0"/>
              </a:spcBef>
              <a:buSzPct val="77777"/>
              <a:buNone/>
              <a:defRPr sz="1800" b="0" i="0" u="none" strike="noStrike" cap="none">
                <a:solidFill>
                  <a:schemeClr val="dk1"/>
                </a:solidFill>
                <a:latin typeface="Arial"/>
                <a:ea typeface="Arial"/>
                <a:cs typeface="Arial"/>
                <a:sym typeface="Arial"/>
              </a:defRPr>
            </a:lvl8pPr>
            <a:lvl9pPr marL="3657600" marR="0" lvl="8" indent="0" algn="l" rtl="0">
              <a:spcBef>
                <a:spcPts val="0"/>
              </a:spcBef>
              <a:buSzPct val="77777"/>
              <a:buNone/>
              <a:defRPr sz="1800" b="0" i="0" u="none" strike="noStrike" cap="none">
                <a:solidFill>
                  <a:schemeClr val="dk1"/>
                </a:solidFill>
                <a:latin typeface="Arial"/>
                <a:ea typeface="Arial"/>
                <a:cs typeface="Arial"/>
                <a:sym typeface="Arial"/>
              </a:defRPr>
            </a:lvl9pPr>
          </a:lstStyle>
          <a:p>
            <a:endParaRPr/>
          </a:p>
        </p:txBody>
      </p:sp>
      <p:sp>
        <p:nvSpPr>
          <p:cNvPr id="24" name="Shape 24"/>
          <p:cNvSpPr txBox="1">
            <a:spLocks noGrp="1"/>
          </p:cNvSpPr>
          <p:nvPr>
            <p:ph type="ftr" idx="11"/>
          </p:nvPr>
        </p:nvSpPr>
        <p:spPr>
          <a:xfrm>
            <a:off x="3124200" y="4767263"/>
            <a:ext cx="2895600" cy="273844"/>
          </a:xfrm>
          <a:prstGeom prst="rect">
            <a:avLst/>
          </a:prstGeom>
          <a:noFill/>
          <a:ln>
            <a:noFill/>
          </a:ln>
        </p:spPr>
        <p:txBody>
          <a:bodyPr wrap="square" lIns="91425" tIns="91425" rIns="91425" bIns="91425" anchor="ctr" anchorCtr="0"/>
          <a:lstStyle>
            <a:lvl1pPr marL="0" marR="0" lvl="0" indent="0" algn="ctr" rtl="0">
              <a:spcBef>
                <a:spcPts val="0"/>
              </a:spcBef>
              <a:buSzPct val="116666"/>
              <a:buNone/>
              <a:defRPr sz="1200" b="0" i="0" u="none" strike="noStrike" cap="none">
                <a:solidFill>
                  <a:srgbClr val="888888"/>
                </a:solidFill>
                <a:latin typeface="Arial"/>
                <a:ea typeface="Arial"/>
                <a:cs typeface="Arial"/>
                <a:sym typeface="Arial"/>
              </a:defRPr>
            </a:lvl1pPr>
            <a:lvl2pPr marL="457200" marR="0" lvl="1" indent="0" algn="l" rtl="0">
              <a:spcBef>
                <a:spcPts val="0"/>
              </a:spcBef>
              <a:buSzPct val="77777"/>
              <a:buNone/>
              <a:defRPr sz="1800" b="0" i="0" u="none" strike="noStrike" cap="none">
                <a:solidFill>
                  <a:schemeClr val="dk1"/>
                </a:solidFill>
                <a:latin typeface="Arial"/>
                <a:ea typeface="Arial"/>
                <a:cs typeface="Arial"/>
                <a:sym typeface="Arial"/>
              </a:defRPr>
            </a:lvl2pPr>
            <a:lvl3pPr marL="914400" marR="0" lvl="2" indent="0" algn="l" rtl="0">
              <a:spcBef>
                <a:spcPts val="0"/>
              </a:spcBef>
              <a:buSzPct val="77777"/>
              <a:buNone/>
              <a:defRPr sz="1800" b="0" i="0" u="none" strike="noStrike" cap="none">
                <a:solidFill>
                  <a:schemeClr val="dk1"/>
                </a:solidFill>
                <a:latin typeface="Arial"/>
                <a:ea typeface="Arial"/>
                <a:cs typeface="Arial"/>
                <a:sym typeface="Arial"/>
              </a:defRPr>
            </a:lvl3pPr>
            <a:lvl4pPr marL="1371600" marR="0" lvl="3" indent="0" algn="l" rtl="0">
              <a:spcBef>
                <a:spcPts val="0"/>
              </a:spcBef>
              <a:buSzPct val="77777"/>
              <a:buNone/>
              <a:defRPr sz="1800" b="0" i="0" u="none" strike="noStrike" cap="none">
                <a:solidFill>
                  <a:schemeClr val="dk1"/>
                </a:solidFill>
                <a:latin typeface="Arial"/>
                <a:ea typeface="Arial"/>
                <a:cs typeface="Arial"/>
                <a:sym typeface="Arial"/>
              </a:defRPr>
            </a:lvl4pPr>
            <a:lvl5pPr marL="1828800" marR="0" lvl="4" indent="0" algn="l" rtl="0">
              <a:spcBef>
                <a:spcPts val="0"/>
              </a:spcBef>
              <a:buSzPct val="77777"/>
              <a:buNone/>
              <a:defRPr sz="1800" b="0" i="0" u="none" strike="noStrike" cap="none">
                <a:solidFill>
                  <a:schemeClr val="dk1"/>
                </a:solidFill>
                <a:latin typeface="Arial"/>
                <a:ea typeface="Arial"/>
                <a:cs typeface="Arial"/>
                <a:sym typeface="Arial"/>
              </a:defRPr>
            </a:lvl5pPr>
            <a:lvl6pPr marL="2286000" marR="0" lvl="5" indent="0" algn="l" rtl="0">
              <a:spcBef>
                <a:spcPts val="0"/>
              </a:spcBef>
              <a:buSzPct val="77777"/>
              <a:buNone/>
              <a:defRPr sz="1800" b="0" i="0" u="none" strike="noStrike" cap="none">
                <a:solidFill>
                  <a:schemeClr val="dk1"/>
                </a:solidFill>
                <a:latin typeface="Arial"/>
                <a:ea typeface="Arial"/>
                <a:cs typeface="Arial"/>
                <a:sym typeface="Arial"/>
              </a:defRPr>
            </a:lvl6pPr>
            <a:lvl7pPr marL="2743200" marR="0" lvl="6" indent="0" algn="l" rtl="0">
              <a:spcBef>
                <a:spcPts val="0"/>
              </a:spcBef>
              <a:buSzPct val="77777"/>
              <a:buNone/>
              <a:defRPr sz="1800" b="0" i="0" u="none" strike="noStrike" cap="none">
                <a:solidFill>
                  <a:schemeClr val="dk1"/>
                </a:solidFill>
                <a:latin typeface="Arial"/>
                <a:ea typeface="Arial"/>
                <a:cs typeface="Arial"/>
                <a:sym typeface="Arial"/>
              </a:defRPr>
            </a:lvl7pPr>
            <a:lvl8pPr marL="3200400" marR="0" lvl="7" indent="0" algn="l" rtl="0">
              <a:spcBef>
                <a:spcPts val="0"/>
              </a:spcBef>
              <a:buSzPct val="77777"/>
              <a:buNone/>
              <a:defRPr sz="1800" b="0" i="0" u="none" strike="noStrike" cap="none">
                <a:solidFill>
                  <a:schemeClr val="dk1"/>
                </a:solidFill>
                <a:latin typeface="Arial"/>
                <a:ea typeface="Arial"/>
                <a:cs typeface="Arial"/>
                <a:sym typeface="Arial"/>
              </a:defRPr>
            </a:lvl8pPr>
            <a:lvl9pPr marL="3657600" marR="0" lvl="8" indent="0" algn="l" rtl="0">
              <a:spcBef>
                <a:spcPts val="0"/>
              </a:spcBef>
              <a:buSzPct val="77777"/>
              <a:buNone/>
              <a:defRPr sz="1800" b="0" i="0" u="none" strike="noStrike" cap="none">
                <a:solidFill>
                  <a:schemeClr val="dk1"/>
                </a:solidFill>
                <a:latin typeface="Arial"/>
                <a:ea typeface="Arial"/>
                <a:cs typeface="Arial"/>
                <a:sym typeface="Arial"/>
              </a:defRPr>
            </a:lvl9pPr>
          </a:lstStyle>
          <a:p>
            <a:r>
              <a:rPr lang="en-US"/>
              <a:t>© 2017 IBM Corporation</a:t>
            </a:r>
            <a:endParaRPr/>
          </a:p>
        </p:txBody>
      </p:sp>
      <p:sp>
        <p:nvSpPr>
          <p:cNvPr id="25" name="Shape 25"/>
          <p:cNvSpPr txBox="1">
            <a:spLocks noGrp="1"/>
          </p:cNvSpPr>
          <p:nvPr>
            <p:ph type="sldNum" idx="12"/>
          </p:nvPr>
        </p:nvSpPr>
        <p:spPr>
          <a:xfrm>
            <a:off x="6553200" y="4767263"/>
            <a:ext cx="2133600" cy="273844"/>
          </a:xfrm>
          <a:prstGeom prst="rect">
            <a:avLst/>
          </a:prstGeom>
          <a:noFill/>
          <a:ln>
            <a:noFill/>
          </a:ln>
        </p:spPr>
        <p:txBody>
          <a:bodyPr wrap="square" lIns="91425" tIns="45700" rIns="91425" bIns="45700" anchor="ctr" anchorCtr="0">
            <a:noAutofit/>
          </a:bodyPr>
          <a:lstStyle/>
          <a:p>
            <a:pPr algn="r">
              <a:buSzPct val="25000"/>
            </a:pPr>
            <a:fld id="{00000000-1234-1234-1234-123412341234}" type="slidenum">
              <a:rPr lang="en-US" sz="1200">
                <a:solidFill>
                  <a:srgbClr val="888888"/>
                </a:solidFill>
              </a:rPr>
              <a:pPr algn="r">
                <a:buSzPct val="25000"/>
              </a:pPr>
              <a:t>‹#›</a:t>
            </a:fld>
            <a:endParaRPr lang="en-US" sz="1200">
              <a:solidFill>
                <a:srgbClr val="888888"/>
              </a:solidFill>
            </a:endParaRPr>
          </a:p>
        </p:txBody>
      </p:sp>
    </p:spTree>
    <p:extLst>
      <p:ext uri="{BB962C8B-B14F-4D97-AF65-F5344CB8AC3E}">
        <p14:creationId xmlns:p14="http://schemas.microsoft.com/office/powerpoint/2010/main" val="399145881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Cover Slide">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a:xfrm>
            <a:off x="228600" y="4828032"/>
            <a:ext cx="6400800" cy="137160"/>
          </a:xfrm>
        </p:spPr>
        <p:txBody>
          <a:bodyPr/>
          <a:lstStyle>
            <a:lvl1pPr>
              <a:defRPr>
                <a:solidFill>
                  <a:schemeClr val="bg2"/>
                </a:solidFill>
              </a:defRPr>
            </a:lvl1pPr>
          </a:lstStyle>
          <a:p>
            <a:r>
              <a:rPr lang="en-US">
                <a:solidFill>
                  <a:srgbClr val="FFFFFF"/>
                </a:solidFill>
              </a:rPr>
              <a:t>© 2017 IBM Corporation</a:t>
            </a:r>
          </a:p>
        </p:txBody>
      </p:sp>
      <p:sp>
        <p:nvSpPr>
          <p:cNvPr id="4" name="Title 3"/>
          <p:cNvSpPr>
            <a:spLocks noGrp="1"/>
          </p:cNvSpPr>
          <p:nvPr>
            <p:ph type="title"/>
          </p:nvPr>
        </p:nvSpPr>
        <p:spPr>
          <a:xfrm>
            <a:off x="228599" y="203781"/>
            <a:ext cx="4114801" cy="4479344"/>
          </a:xfrm>
        </p:spPr>
        <p:txBody>
          <a:bodyPr/>
          <a:lstStyle>
            <a:lvl1pPr>
              <a:lnSpc>
                <a:spcPct val="90000"/>
              </a:lnSpc>
              <a:defRPr sz="2400" b="0">
                <a:solidFill>
                  <a:schemeClr val="bg2"/>
                </a:solidFill>
              </a:defRPr>
            </a:lvl1pPr>
          </a:lstStyle>
          <a:p>
            <a:r>
              <a:rPr lang="en-US"/>
              <a:t>Click to edit Master title style</a:t>
            </a:r>
            <a:endParaRPr lang="en-US" dirty="0"/>
          </a:p>
        </p:txBody>
      </p:sp>
      <p:pic>
        <p:nvPicPr>
          <p:cNvPr id="6" name="Pictur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393811" y="4705350"/>
            <a:ext cx="521589" cy="211455"/>
          </a:xfrm>
          <a:prstGeom prst="rect">
            <a:avLst/>
          </a:prstGeom>
        </p:spPr>
      </p:pic>
    </p:spTree>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Divider">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lvl1pPr>
              <a:defRPr>
                <a:solidFill>
                  <a:schemeClr val="bg2"/>
                </a:solidFill>
              </a:defRPr>
            </a:lvl1pPr>
          </a:lstStyle>
          <a:p>
            <a:r>
              <a:rPr lang="en-US">
                <a:solidFill>
                  <a:srgbClr val="FFFFFF"/>
                </a:solidFill>
              </a:rPr>
              <a:t>© 2017 IBM Corporation</a:t>
            </a:r>
          </a:p>
        </p:txBody>
      </p:sp>
      <p:sp>
        <p:nvSpPr>
          <p:cNvPr id="4" name="Slide Number Placeholder 3"/>
          <p:cNvSpPr>
            <a:spLocks noGrp="1"/>
          </p:cNvSpPr>
          <p:nvPr>
            <p:ph type="sldNum" sz="quarter" idx="11"/>
          </p:nvPr>
        </p:nvSpPr>
        <p:spPr/>
        <p:txBody>
          <a:bodyPr/>
          <a:lstStyle>
            <a:lvl1pPr>
              <a:defRPr>
                <a:solidFill>
                  <a:schemeClr val="bg2"/>
                </a:solidFill>
              </a:defRPr>
            </a:lvl1pPr>
          </a:lstStyle>
          <a:p>
            <a:fld id="{3FD999D4-B456-9943-89B7-30D56181CE18}" type="slidenum">
              <a:rPr lang="en-US" smtClean="0">
                <a:solidFill>
                  <a:srgbClr val="FFFFFF"/>
                </a:solidFill>
              </a:rPr>
              <a:pPr/>
              <a:t>‹#›</a:t>
            </a:fld>
            <a:endParaRPr lang="en-US">
              <a:solidFill>
                <a:srgbClr val="FFFFFF"/>
              </a:solidFill>
            </a:endParaRPr>
          </a:p>
        </p:txBody>
      </p:sp>
      <p:sp>
        <p:nvSpPr>
          <p:cNvPr id="5" name="Title 4"/>
          <p:cNvSpPr>
            <a:spLocks noGrp="1"/>
          </p:cNvSpPr>
          <p:nvPr>
            <p:ph type="title"/>
          </p:nvPr>
        </p:nvSpPr>
        <p:spPr>
          <a:xfrm>
            <a:off x="228600" y="201168"/>
            <a:ext cx="4114800" cy="4493752"/>
          </a:xfrm>
        </p:spPr>
        <p:txBody>
          <a:bodyPr/>
          <a:lstStyle>
            <a:lvl1pPr>
              <a:lnSpc>
                <a:spcPct val="90000"/>
              </a:lnSpc>
              <a:defRPr>
                <a:solidFill>
                  <a:schemeClr val="bg2"/>
                </a:solidFill>
              </a:defRPr>
            </a:lvl1pPr>
          </a:lstStyle>
          <a:p>
            <a:r>
              <a:rPr lang="en-US"/>
              <a:t>Click to edit Master title style</a:t>
            </a:r>
            <a:endParaRPr lang="en-US" dirty="0"/>
          </a:p>
        </p:txBody>
      </p:sp>
    </p:spTree>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fact, number">
    <p:spTree>
      <p:nvGrpSpPr>
        <p:cNvPr id="1" name=""/>
        <p:cNvGrpSpPr/>
        <p:nvPr/>
      </p:nvGrpSpPr>
      <p:grpSpPr>
        <a:xfrm>
          <a:off x="0" y="0"/>
          <a:ext cx="0" cy="0"/>
          <a:chOff x="0" y="0"/>
          <a:chExt cx="0" cy="0"/>
        </a:xfrm>
      </p:grpSpPr>
      <p:sp>
        <p:nvSpPr>
          <p:cNvPr id="2" name="Title 1"/>
          <p:cNvSpPr>
            <a:spLocks noGrp="1"/>
          </p:cNvSpPr>
          <p:nvPr>
            <p:ph type="title"/>
          </p:nvPr>
        </p:nvSpPr>
        <p:spPr>
          <a:xfrm>
            <a:off x="228600" y="210312"/>
            <a:ext cx="4114800" cy="1003807"/>
          </a:xfrm>
        </p:spPr>
        <p:txBody>
          <a:bodyPr/>
          <a:lstStyle>
            <a:lvl1pPr>
              <a:defRPr sz="1600">
                <a:solidFill>
                  <a:schemeClr val="tx1"/>
                </a:solidFill>
              </a:defRPr>
            </a:lvl1p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lvl1pPr>
              <a:defRPr>
                <a:solidFill>
                  <a:schemeClr val="tx1"/>
                </a:solidFill>
              </a:defRPr>
            </a:lvl1p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lvl1pPr>
              <a:defRPr>
                <a:solidFill>
                  <a:schemeClr val="tx1"/>
                </a:solidFill>
              </a:defRPr>
            </a:lvl1pPr>
          </a:lstStyle>
          <a:p>
            <a:r>
              <a:rPr lang="de-DE"/>
              <a:t>© 2017 IBM Corporation</a:t>
            </a:r>
            <a:endParaRPr lang="en-US"/>
          </a:p>
        </p:txBody>
      </p:sp>
      <p:sp>
        <p:nvSpPr>
          <p:cNvPr id="8" name="Text Placeholder 7"/>
          <p:cNvSpPr>
            <a:spLocks noGrp="1"/>
          </p:cNvSpPr>
          <p:nvPr>
            <p:ph type="body" sz="quarter" idx="12"/>
          </p:nvPr>
        </p:nvSpPr>
        <p:spPr>
          <a:xfrm>
            <a:off x="228600" y="1511555"/>
            <a:ext cx="4114800" cy="3108960"/>
          </a:xfrm>
        </p:spPr>
        <p:txBody>
          <a:bodyPr/>
          <a:lstStyle>
            <a:lvl1pPr>
              <a:lnSpc>
                <a:spcPct val="90000"/>
              </a:lnSpc>
              <a:spcBef>
                <a:spcPts val="0"/>
              </a:spcBef>
              <a:defRPr sz="9600" b="1" baseline="0">
                <a:solidFill>
                  <a:schemeClr val="tx1"/>
                </a:solidFill>
              </a:defRPr>
            </a:lvl1pPr>
          </a:lstStyle>
          <a:p>
            <a:pPr lvl="0"/>
            <a:r>
              <a:rPr lang="en-US"/>
              <a:t>Edit Master text styles</a:t>
            </a:r>
          </a:p>
        </p:txBody>
      </p:sp>
    </p:spTree>
    <p:extLst>
      <p:ext uri="{BB962C8B-B14F-4D97-AF65-F5344CB8AC3E}">
        <p14:creationId xmlns:p14="http://schemas.microsoft.com/office/powerpoint/2010/main" val="108050685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Divider (with page contents)">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855726"/>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solidFill>
                  <a:srgbClr val="FFFFFF"/>
                </a:solidFill>
              </a:rPr>
              <a:pPr/>
              <a:t>‹#›</a:t>
            </a:fld>
            <a:endParaRPr lang="en-US">
              <a:solidFill>
                <a:srgbClr val="FFFFFF"/>
              </a:solidFill>
            </a:endParaRPr>
          </a:p>
        </p:txBody>
      </p:sp>
      <p:sp>
        <p:nvSpPr>
          <p:cNvPr id="4" name="Footer Placeholder 3"/>
          <p:cNvSpPr>
            <a:spLocks noGrp="1"/>
          </p:cNvSpPr>
          <p:nvPr>
            <p:ph type="ftr" sz="quarter" idx="11"/>
          </p:nvPr>
        </p:nvSpPr>
        <p:spPr/>
        <p:txBody>
          <a:bodyPr/>
          <a:lstStyle/>
          <a:p>
            <a:r>
              <a:rPr lang="de-DE">
                <a:solidFill>
                  <a:srgbClr val="FFFFFF"/>
                </a:solidFill>
              </a:rPr>
              <a:t>© 2017 IBM Corporation</a:t>
            </a:r>
            <a:endParaRPr lang="en-US">
              <a:solidFill>
                <a:srgbClr val="FFFFFF"/>
              </a:solidFill>
            </a:endParaRPr>
          </a:p>
        </p:txBody>
      </p:sp>
      <p:sp>
        <p:nvSpPr>
          <p:cNvPr id="6" name="Text Placeholder 5"/>
          <p:cNvSpPr>
            <a:spLocks noGrp="1"/>
          </p:cNvSpPr>
          <p:nvPr>
            <p:ph type="body" sz="quarter" idx="12"/>
          </p:nvPr>
        </p:nvSpPr>
        <p:spPr>
          <a:xfrm>
            <a:off x="228600" y="1123950"/>
            <a:ext cx="4114800" cy="3584448"/>
          </a:xfrm>
        </p:spPr>
        <p:txBody>
          <a:bodyPr/>
          <a:lstStyle>
            <a:lvl1pPr marL="0" indent="0">
              <a:spcBef>
                <a:spcPts val="0"/>
              </a:spcBef>
              <a:tabLst>
                <a:tab pos="3940175" algn="dec"/>
              </a:tabLst>
              <a:defRPr/>
            </a:lvl1pPr>
            <a:lvl2pPr marL="173038" indent="-173038">
              <a:spcBef>
                <a:spcPts val="0"/>
              </a:spcBef>
              <a:tabLst/>
              <a:defRPr/>
            </a:lvl2pPr>
            <a:lvl3pPr>
              <a:spcBef>
                <a:spcPts val="0"/>
              </a:spcBef>
              <a:defRPr/>
            </a:lvl3pPr>
            <a:lvl4pPr>
              <a:spcBef>
                <a:spcPts val="0"/>
              </a:spcBef>
              <a:defRPr/>
            </a:lvl4pPr>
            <a:lvl5pPr>
              <a:spcBef>
                <a:spcPts val="0"/>
              </a:spcBef>
              <a:defRPr/>
            </a:lvl5pPr>
          </a:lstStyle>
          <a:p>
            <a:pPr marL="0" marR="0" lvl="0" indent="0" algn="l" defTabSz="457200" rtl="0" eaLnBrk="1" fontAlgn="auto" latinLnBrk="0" hangingPunct="1">
              <a:lnSpc>
                <a:spcPct val="100000"/>
              </a:lnSpc>
              <a:spcBef>
                <a:spcPts val="0"/>
              </a:spcBef>
              <a:spcAft>
                <a:spcPts val="0"/>
              </a:spcAft>
              <a:buClrTx/>
              <a:buSzTx/>
              <a:buFont typeface="Arial"/>
              <a:buNone/>
              <a:tabLst>
                <a:tab pos="4023360" algn="r"/>
              </a:tabLst>
              <a:defRPr/>
            </a:pPr>
            <a:r>
              <a:rPr lang="en-US"/>
              <a:t>Click to edit Master text styles</a:t>
            </a:r>
          </a:p>
          <a:p>
            <a:pPr marL="0" marR="0" lvl="1" indent="0" algn="l" defTabSz="457200" rtl="0" eaLnBrk="1" fontAlgn="auto" latinLnBrk="0" hangingPunct="1">
              <a:lnSpc>
                <a:spcPct val="100000"/>
              </a:lnSpc>
              <a:spcBef>
                <a:spcPts val="0"/>
              </a:spcBef>
              <a:spcAft>
                <a:spcPts val="0"/>
              </a:spcAft>
              <a:buClrTx/>
              <a:buSzTx/>
              <a:buFont typeface="Arial"/>
              <a:buNone/>
              <a:tabLst>
                <a:tab pos="4023360" algn="r"/>
              </a:tabLst>
              <a:defRPr/>
            </a:pPr>
            <a:r>
              <a:rPr lang="en-US"/>
              <a:t>Second level</a:t>
            </a:r>
          </a:p>
          <a:p>
            <a:pPr marL="0" marR="0" lvl="2" indent="0" algn="l" defTabSz="457200" rtl="0" eaLnBrk="1" fontAlgn="auto" latinLnBrk="0" hangingPunct="1">
              <a:lnSpc>
                <a:spcPct val="100000"/>
              </a:lnSpc>
              <a:spcBef>
                <a:spcPts val="0"/>
              </a:spcBef>
              <a:spcAft>
                <a:spcPts val="0"/>
              </a:spcAft>
              <a:buClrTx/>
              <a:buSzTx/>
              <a:buFont typeface="Arial"/>
              <a:buNone/>
              <a:tabLst>
                <a:tab pos="4023360" algn="r"/>
              </a:tabLst>
              <a:defRPr/>
            </a:pPr>
            <a:r>
              <a:rPr lang="en-US"/>
              <a:t>Third level</a:t>
            </a:r>
          </a:p>
          <a:p>
            <a:pPr marL="0" marR="0" lvl="3" indent="0" algn="l" defTabSz="457200" rtl="0" eaLnBrk="1" fontAlgn="auto" latinLnBrk="0" hangingPunct="1">
              <a:lnSpc>
                <a:spcPct val="100000"/>
              </a:lnSpc>
              <a:spcBef>
                <a:spcPts val="0"/>
              </a:spcBef>
              <a:spcAft>
                <a:spcPts val="0"/>
              </a:spcAft>
              <a:buClrTx/>
              <a:buSzTx/>
              <a:buFont typeface="Arial"/>
              <a:buNone/>
              <a:tabLst>
                <a:tab pos="4023360" algn="r"/>
              </a:tabLst>
              <a:defRPr/>
            </a:pPr>
            <a:r>
              <a:rPr lang="en-US"/>
              <a:t>Fourth level</a:t>
            </a:r>
          </a:p>
          <a:p>
            <a:pPr marL="0" marR="0" lvl="4" indent="0" algn="l" defTabSz="457200" rtl="0" eaLnBrk="1" fontAlgn="auto" latinLnBrk="0" hangingPunct="1">
              <a:lnSpc>
                <a:spcPct val="100000"/>
              </a:lnSpc>
              <a:spcBef>
                <a:spcPts val="0"/>
              </a:spcBef>
              <a:spcAft>
                <a:spcPts val="0"/>
              </a:spcAft>
              <a:buClrTx/>
              <a:buSzTx/>
              <a:buFont typeface="Arial"/>
              <a:buNone/>
              <a:tabLst>
                <a:tab pos="4023360" algn="r"/>
              </a:tabLst>
              <a:defRPr/>
            </a:pPr>
            <a:r>
              <a:rPr lang="en-US"/>
              <a:t>Fifth level</a:t>
            </a:r>
            <a:endParaRPr lang="en-US" dirty="0"/>
          </a:p>
        </p:txBody>
      </p:sp>
      <p:sp>
        <p:nvSpPr>
          <p:cNvPr id="7" name="Text Placeholder 6"/>
          <p:cNvSpPr>
            <a:spLocks noGrp="1"/>
          </p:cNvSpPr>
          <p:nvPr>
            <p:ph type="body" sz="quarter" idx="13"/>
          </p:nvPr>
        </p:nvSpPr>
        <p:spPr>
          <a:xfrm>
            <a:off x="4800600" y="1123950"/>
            <a:ext cx="4114800" cy="3584448"/>
          </a:xfrm>
        </p:spPr>
        <p:txBody>
          <a:bodyPr/>
          <a:lstStyle>
            <a:lvl1pPr marL="0" indent="0">
              <a:spcBef>
                <a:spcPts val="0"/>
              </a:spcBef>
              <a:tabLst>
                <a:tab pos="3940175" algn="dec"/>
              </a:tabLst>
              <a:defRPr/>
            </a:lvl1pPr>
            <a:lvl2pPr>
              <a:spcBef>
                <a:spcPts val="0"/>
              </a:spcBef>
              <a:defRPr/>
            </a:lvl2pPr>
            <a:lvl3pPr>
              <a:spcBef>
                <a:spcPts val="0"/>
              </a:spcBef>
              <a:defRPr/>
            </a:lvl3pPr>
            <a:lvl4pPr>
              <a:spcBef>
                <a:spcPts val="0"/>
              </a:spcBef>
              <a:defRPr/>
            </a:lvl4pPr>
            <a:lvl5pPr>
              <a:spcBef>
                <a:spcPts val="0"/>
              </a:spcBef>
              <a:defRPr/>
            </a:lvl5pPr>
          </a:lstStyle>
          <a:p>
            <a:pPr marL="0" marR="0" lvl="0" indent="0" algn="l" defTabSz="457200" rtl="0" eaLnBrk="1" fontAlgn="auto" latinLnBrk="0" hangingPunct="1">
              <a:lnSpc>
                <a:spcPct val="100000"/>
              </a:lnSpc>
              <a:spcBef>
                <a:spcPts val="1100"/>
              </a:spcBef>
              <a:spcAft>
                <a:spcPts val="0"/>
              </a:spcAft>
              <a:buClrTx/>
              <a:buSzTx/>
              <a:buFont typeface="Arial"/>
              <a:buNone/>
              <a:tabLst>
                <a:tab pos="4023360" algn="r"/>
              </a:tabLst>
              <a:defRPr/>
            </a:pPr>
            <a:r>
              <a:rPr lang="en-US"/>
              <a:t>Click to edit Master text styles</a:t>
            </a:r>
          </a:p>
          <a:p>
            <a:pPr marL="0" marR="0" lvl="1" indent="0" algn="l" defTabSz="457200" rtl="0" eaLnBrk="1" fontAlgn="auto" latinLnBrk="0" hangingPunct="1">
              <a:lnSpc>
                <a:spcPct val="100000"/>
              </a:lnSpc>
              <a:spcBef>
                <a:spcPts val="1100"/>
              </a:spcBef>
              <a:spcAft>
                <a:spcPts val="0"/>
              </a:spcAft>
              <a:buClrTx/>
              <a:buSzTx/>
              <a:buFont typeface="Arial"/>
              <a:buNone/>
              <a:tabLst>
                <a:tab pos="4023360" algn="r"/>
              </a:tabLst>
              <a:defRPr/>
            </a:pPr>
            <a:r>
              <a:rPr lang="en-US"/>
              <a:t>Second level</a:t>
            </a:r>
          </a:p>
          <a:p>
            <a:pPr marL="0" marR="0" lvl="2" indent="0" algn="l" defTabSz="457200" rtl="0" eaLnBrk="1" fontAlgn="auto" latinLnBrk="0" hangingPunct="1">
              <a:lnSpc>
                <a:spcPct val="100000"/>
              </a:lnSpc>
              <a:spcBef>
                <a:spcPts val="1100"/>
              </a:spcBef>
              <a:spcAft>
                <a:spcPts val="0"/>
              </a:spcAft>
              <a:buClrTx/>
              <a:buSzTx/>
              <a:buFont typeface="Arial"/>
              <a:buNone/>
              <a:tabLst>
                <a:tab pos="4023360" algn="r"/>
              </a:tabLst>
              <a:defRPr/>
            </a:pPr>
            <a:r>
              <a:rPr lang="en-US"/>
              <a:t>Third level</a:t>
            </a:r>
          </a:p>
          <a:p>
            <a:pPr marL="0" marR="0" lvl="3" indent="0" algn="l" defTabSz="457200" rtl="0" eaLnBrk="1" fontAlgn="auto" latinLnBrk="0" hangingPunct="1">
              <a:lnSpc>
                <a:spcPct val="100000"/>
              </a:lnSpc>
              <a:spcBef>
                <a:spcPts val="1100"/>
              </a:spcBef>
              <a:spcAft>
                <a:spcPts val="0"/>
              </a:spcAft>
              <a:buClrTx/>
              <a:buSzTx/>
              <a:buFont typeface="Arial"/>
              <a:buNone/>
              <a:tabLst>
                <a:tab pos="4023360" algn="r"/>
              </a:tabLst>
              <a:defRPr/>
            </a:pPr>
            <a:r>
              <a:rPr lang="en-US"/>
              <a:t>Fourth level</a:t>
            </a:r>
          </a:p>
          <a:p>
            <a:pPr marL="0" marR="0" lvl="4" indent="0" algn="l" defTabSz="457200" rtl="0" eaLnBrk="1" fontAlgn="auto" latinLnBrk="0" hangingPunct="1">
              <a:lnSpc>
                <a:spcPct val="100000"/>
              </a:lnSpc>
              <a:spcBef>
                <a:spcPts val="1100"/>
              </a:spcBef>
              <a:spcAft>
                <a:spcPts val="0"/>
              </a:spcAft>
              <a:buClrTx/>
              <a:buSzTx/>
              <a:buFont typeface="Arial"/>
              <a:buNone/>
              <a:tabLst>
                <a:tab pos="4023360" algn="r"/>
              </a:tabLst>
              <a:defRPr/>
            </a:pPr>
            <a:r>
              <a:rPr lang="en-US"/>
              <a:t>Fifth level</a:t>
            </a:r>
            <a:endParaRPr lang="en-US" dirty="0"/>
          </a:p>
        </p:txBody>
      </p:sp>
    </p:spTree>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fact, number">
    <p:spTree>
      <p:nvGrpSpPr>
        <p:cNvPr id="1" name=""/>
        <p:cNvGrpSpPr/>
        <p:nvPr/>
      </p:nvGrpSpPr>
      <p:grpSpPr>
        <a:xfrm>
          <a:off x="0" y="0"/>
          <a:ext cx="0" cy="0"/>
          <a:chOff x="0" y="0"/>
          <a:chExt cx="0" cy="0"/>
        </a:xfrm>
      </p:grpSpPr>
      <p:sp>
        <p:nvSpPr>
          <p:cNvPr id="2" name="Title 1"/>
          <p:cNvSpPr>
            <a:spLocks noGrp="1"/>
          </p:cNvSpPr>
          <p:nvPr>
            <p:ph type="title"/>
          </p:nvPr>
        </p:nvSpPr>
        <p:spPr>
          <a:xfrm>
            <a:off x="228600" y="210312"/>
            <a:ext cx="4114800" cy="1003807"/>
          </a:xfrm>
        </p:spPr>
        <p:txBody>
          <a:bodyPr/>
          <a:lstStyle>
            <a:lvl1pPr>
              <a:defRPr sz="1600">
                <a:solidFill>
                  <a:schemeClr val="bg2"/>
                </a:solidFill>
              </a:defRPr>
            </a:lvl1p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lvl1pPr>
              <a:defRPr>
                <a:solidFill>
                  <a:schemeClr val="bg2"/>
                </a:solidFill>
              </a:defRPr>
            </a:lvl1pPr>
          </a:lstStyle>
          <a:p>
            <a:fld id="{3FD999D4-B456-9943-89B7-30D56181CE18}" type="slidenum">
              <a:rPr lang="en-US" smtClean="0">
                <a:solidFill>
                  <a:srgbClr val="FFFFFF"/>
                </a:solidFill>
              </a:rPr>
              <a:pPr/>
              <a:t>‹#›</a:t>
            </a:fld>
            <a:endParaRPr lang="en-US">
              <a:solidFill>
                <a:srgbClr val="FFFFFF"/>
              </a:solidFill>
            </a:endParaRPr>
          </a:p>
        </p:txBody>
      </p:sp>
      <p:sp>
        <p:nvSpPr>
          <p:cNvPr id="4" name="Footer Placeholder 3"/>
          <p:cNvSpPr>
            <a:spLocks noGrp="1"/>
          </p:cNvSpPr>
          <p:nvPr>
            <p:ph type="ftr" sz="quarter" idx="11"/>
          </p:nvPr>
        </p:nvSpPr>
        <p:spPr/>
        <p:txBody>
          <a:bodyPr/>
          <a:lstStyle>
            <a:lvl1pPr>
              <a:defRPr>
                <a:solidFill>
                  <a:schemeClr val="bg2"/>
                </a:solidFill>
              </a:defRPr>
            </a:lvl1pPr>
          </a:lstStyle>
          <a:p>
            <a:r>
              <a:rPr lang="en-US">
                <a:solidFill>
                  <a:srgbClr val="FFFFFF"/>
                </a:solidFill>
              </a:rPr>
              <a:t>© 2017 IBM Corporation</a:t>
            </a:r>
          </a:p>
        </p:txBody>
      </p:sp>
      <p:sp>
        <p:nvSpPr>
          <p:cNvPr id="8" name="Text Placeholder 7"/>
          <p:cNvSpPr>
            <a:spLocks noGrp="1"/>
          </p:cNvSpPr>
          <p:nvPr>
            <p:ph type="body" sz="quarter" idx="12"/>
          </p:nvPr>
        </p:nvSpPr>
        <p:spPr>
          <a:xfrm>
            <a:off x="228600" y="1554480"/>
            <a:ext cx="4114800" cy="3108960"/>
          </a:xfrm>
        </p:spPr>
        <p:txBody>
          <a:bodyPr/>
          <a:lstStyle>
            <a:lvl1pPr>
              <a:lnSpc>
                <a:spcPct val="90000"/>
              </a:lnSpc>
              <a:spcBef>
                <a:spcPts val="0"/>
              </a:spcBef>
              <a:defRPr sz="9600" b="1" baseline="0">
                <a:solidFill>
                  <a:schemeClr val="bg2"/>
                </a:solidFill>
              </a:defRPr>
            </a:lvl1pPr>
          </a:lstStyle>
          <a:p>
            <a:pPr lvl="0"/>
            <a:r>
              <a:rPr lang="en-US"/>
              <a:t>Click to edit Master text styles</a:t>
            </a:r>
          </a:p>
        </p:txBody>
      </p:sp>
    </p:spTree>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fact, number, half-image (bleeds)">
    <p:spTree>
      <p:nvGrpSpPr>
        <p:cNvPr id="1" name=""/>
        <p:cNvGrpSpPr/>
        <p:nvPr/>
      </p:nvGrpSpPr>
      <p:grpSpPr>
        <a:xfrm>
          <a:off x="0" y="0"/>
          <a:ext cx="0" cy="0"/>
          <a:chOff x="0" y="0"/>
          <a:chExt cx="0" cy="0"/>
        </a:xfrm>
      </p:grpSpPr>
      <p:sp>
        <p:nvSpPr>
          <p:cNvPr id="2" name="Title 1"/>
          <p:cNvSpPr>
            <a:spLocks noGrp="1"/>
          </p:cNvSpPr>
          <p:nvPr>
            <p:ph type="title"/>
          </p:nvPr>
        </p:nvSpPr>
        <p:spPr>
          <a:xfrm>
            <a:off x="228600" y="210312"/>
            <a:ext cx="4114800" cy="1003807"/>
          </a:xfrm>
        </p:spPr>
        <p:txBody>
          <a:bodyPr/>
          <a:lstStyle>
            <a:lvl1pPr>
              <a:defRPr sz="1600">
                <a:solidFill>
                  <a:schemeClr val="bg2"/>
                </a:solidFill>
              </a:defRPr>
            </a:lvl1p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lvl1pPr>
              <a:defRPr>
                <a:solidFill>
                  <a:schemeClr val="bg2"/>
                </a:solidFill>
              </a:defRPr>
            </a:lvl1pPr>
          </a:lstStyle>
          <a:p>
            <a:fld id="{3FD999D4-B456-9943-89B7-30D56181CE18}" type="slidenum">
              <a:rPr lang="en-US" smtClean="0">
                <a:solidFill>
                  <a:srgbClr val="FFFFFF"/>
                </a:solidFill>
              </a:rPr>
              <a:pPr/>
              <a:t>‹#›</a:t>
            </a:fld>
            <a:endParaRPr lang="en-US">
              <a:solidFill>
                <a:srgbClr val="FFFFFF"/>
              </a:solidFill>
            </a:endParaRPr>
          </a:p>
        </p:txBody>
      </p:sp>
      <p:sp>
        <p:nvSpPr>
          <p:cNvPr id="4" name="Footer Placeholder 3"/>
          <p:cNvSpPr>
            <a:spLocks noGrp="1"/>
          </p:cNvSpPr>
          <p:nvPr>
            <p:ph type="ftr" sz="quarter" idx="11"/>
          </p:nvPr>
        </p:nvSpPr>
        <p:spPr/>
        <p:txBody>
          <a:bodyPr/>
          <a:lstStyle>
            <a:lvl1pPr>
              <a:defRPr>
                <a:solidFill>
                  <a:schemeClr val="bg2"/>
                </a:solidFill>
              </a:defRPr>
            </a:lvl1pPr>
          </a:lstStyle>
          <a:p>
            <a:r>
              <a:rPr lang="en-US">
                <a:solidFill>
                  <a:srgbClr val="FFFFFF"/>
                </a:solidFill>
              </a:rPr>
              <a:t>© 2017 IBM Corporation</a:t>
            </a:r>
          </a:p>
        </p:txBody>
      </p:sp>
      <p:sp>
        <p:nvSpPr>
          <p:cNvPr id="8" name="Text Placeholder 7"/>
          <p:cNvSpPr>
            <a:spLocks noGrp="1"/>
          </p:cNvSpPr>
          <p:nvPr>
            <p:ph type="body" sz="quarter" idx="12"/>
          </p:nvPr>
        </p:nvSpPr>
        <p:spPr>
          <a:xfrm>
            <a:off x="228600" y="1554480"/>
            <a:ext cx="4114800" cy="3108960"/>
          </a:xfrm>
        </p:spPr>
        <p:txBody>
          <a:bodyPr/>
          <a:lstStyle>
            <a:lvl1pPr>
              <a:lnSpc>
                <a:spcPct val="90000"/>
              </a:lnSpc>
              <a:spcBef>
                <a:spcPts val="0"/>
              </a:spcBef>
              <a:defRPr sz="9600" b="1" baseline="0">
                <a:solidFill>
                  <a:schemeClr val="bg2"/>
                </a:solidFill>
              </a:defRPr>
            </a:lvl1pPr>
          </a:lstStyle>
          <a:p>
            <a:pPr lvl="0"/>
            <a:r>
              <a:rPr lang="en-US"/>
              <a:t>Click to edit Master text styles</a:t>
            </a:r>
          </a:p>
        </p:txBody>
      </p:sp>
      <p:sp>
        <p:nvSpPr>
          <p:cNvPr id="6" name="Picture Placeholder 5"/>
          <p:cNvSpPr>
            <a:spLocks noGrp="1"/>
          </p:cNvSpPr>
          <p:nvPr>
            <p:ph type="pic" sz="quarter" idx="13"/>
          </p:nvPr>
        </p:nvSpPr>
        <p:spPr>
          <a:xfrm>
            <a:off x="4572000" y="0"/>
            <a:ext cx="4572000" cy="5143500"/>
          </a:xfrm>
        </p:spPr>
        <p:txBody>
          <a:bodyPr/>
          <a:lstStyle>
            <a:lvl1pPr>
              <a:defRPr>
                <a:solidFill>
                  <a:schemeClr val="bg2"/>
                </a:solidFill>
              </a:defRPr>
            </a:lvl1pPr>
          </a:lstStyle>
          <a:p>
            <a:r>
              <a:rPr lang="en-US"/>
              <a:t>Drag picture to placeholder or click icon to add</a:t>
            </a:r>
          </a:p>
        </p:txBody>
      </p:sp>
    </p:spTree>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big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265176"/>
            <a:ext cx="8686800" cy="4473575"/>
          </a:xfrm>
        </p:spPr>
        <p:txBody>
          <a:bodyPr/>
          <a:lstStyle>
            <a:lvl1pPr>
              <a:lnSpc>
                <a:spcPct val="90000"/>
              </a:lnSpc>
              <a:defRPr sz="9600" b="1"/>
            </a:lvl1p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FD999D4-B456-9943-89B7-30D56181CE18}" type="slidenum">
              <a:rPr lang="en-US" smtClean="0">
                <a:solidFill>
                  <a:srgbClr val="FFFFFF"/>
                </a:solidFill>
              </a:rPr>
              <a:pPr/>
              <a:t>‹#›</a:t>
            </a:fld>
            <a:endParaRPr lang="en-US">
              <a:solidFill>
                <a:srgbClr val="FFFFFF"/>
              </a:solidFill>
            </a:endParaRPr>
          </a:p>
        </p:txBody>
      </p:sp>
      <p:sp>
        <p:nvSpPr>
          <p:cNvPr id="4" name="Footer Placeholder 3"/>
          <p:cNvSpPr>
            <a:spLocks noGrp="1"/>
          </p:cNvSpPr>
          <p:nvPr>
            <p:ph type="ftr" sz="quarter" idx="11"/>
          </p:nvPr>
        </p:nvSpPr>
        <p:spPr/>
        <p:txBody>
          <a:bodyPr/>
          <a:lstStyle/>
          <a:p>
            <a:r>
              <a:rPr lang="en-US">
                <a:solidFill>
                  <a:srgbClr val="FFFFFF"/>
                </a:solidFill>
              </a:rPr>
              <a:t>© 2017 IBM Corporation</a:t>
            </a:r>
          </a:p>
        </p:txBody>
      </p:sp>
    </p:spTree>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5187462" cy="4520805"/>
          </a:xfrm>
        </p:spPr>
        <p:txBody>
          <a:bodyPr/>
          <a:lstStyle>
            <a:lvl1pPr marL="117475" indent="-117475">
              <a:tabLst/>
              <a:defRPr>
                <a:solidFill>
                  <a:schemeClr val="bg2"/>
                </a:solidFill>
              </a:defRPr>
            </a:lvl1p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lvl1pPr>
              <a:defRPr>
                <a:solidFill>
                  <a:schemeClr val="bg2"/>
                </a:solidFill>
              </a:defRPr>
            </a:lvl1pPr>
          </a:lstStyle>
          <a:p>
            <a:fld id="{3FD999D4-B456-9943-89B7-30D56181CE18}" type="slidenum">
              <a:rPr lang="en-US" smtClean="0">
                <a:solidFill>
                  <a:srgbClr val="FFFFFF"/>
                </a:solidFill>
              </a:rPr>
              <a:pPr/>
              <a:t>‹#›</a:t>
            </a:fld>
            <a:endParaRPr lang="en-US">
              <a:solidFill>
                <a:srgbClr val="FFFFFF"/>
              </a:solidFill>
            </a:endParaRPr>
          </a:p>
        </p:txBody>
      </p:sp>
      <p:sp>
        <p:nvSpPr>
          <p:cNvPr id="4" name="Footer Placeholder 3"/>
          <p:cNvSpPr>
            <a:spLocks noGrp="1"/>
          </p:cNvSpPr>
          <p:nvPr>
            <p:ph type="ftr" sz="quarter" idx="11"/>
          </p:nvPr>
        </p:nvSpPr>
        <p:spPr/>
        <p:txBody>
          <a:bodyPr/>
          <a:lstStyle>
            <a:lvl1pPr>
              <a:defRPr>
                <a:solidFill>
                  <a:schemeClr val="bg2"/>
                </a:solidFill>
              </a:defRPr>
            </a:lvl1pPr>
          </a:lstStyle>
          <a:p>
            <a:r>
              <a:rPr lang="en-US">
                <a:solidFill>
                  <a:srgbClr val="FFFFFF"/>
                </a:solidFill>
              </a:rPr>
              <a:t>© 2017 IBM Corporation</a:t>
            </a:r>
          </a:p>
        </p:txBody>
      </p:sp>
    </p:spTree>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section, title,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411480"/>
            <a:ext cx="4114800" cy="432805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FD999D4-B456-9943-89B7-30D56181CE18}" type="slidenum">
              <a:rPr lang="en-US" smtClean="0">
                <a:solidFill>
                  <a:srgbClr val="FFFFFF"/>
                </a:solidFill>
              </a:rPr>
              <a:pPr/>
              <a:t>‹#›</a:t>
            </a:fld>
            <a:endParaRPr lang="en-US">
              <a:solidFill>
                <a:srgbClr val="FFFFFF"/>
              </a:solidFill>
            </a:endParaRPr>
          </a:p>
        </p:txBody>
      </p:sp>
      <p:sp>
        <p:nvSpPr>
          <p:cNvPr id="4" name="Footer Placeholder 3"/>
          <p:cNvSpPr>
            <a:spLocks noGrp="1"/>
          </p:cNvSpPr>
          <p:nvPr>
            <p:ph type="ftr" sz="quarter" idx="11"/>
          </p:nvPr>
        </p:nvSpPr>
        <p:spPr/>
        <p:txBody>
          <a:bodyPr/>
          <a:lstStyle/>
          <a:p>
            <a:r>
              <a:rPr lang="en-US">
                <a:solidFill>
                  <a:srgbClr val="FFFFFF"/>
                </a:solidFill>
              </a:rPr>
              <a:t>© 2017 IBM Corporation</a:t>
            </a:r>
          </a:p>
        </p:txBody>
      </p:sp>
      <p:sp>
        <p:nvSpPr>
          <p:cNvPr id="6" name="Text Placeholder 5"/>
          <p:cNvSpPr>
            <a:spLocks noGrp="1"/>
          </p:cNvSpPr>
          <p:nvPr>
            <p:ph type="body" sz="quarter" idx="12"/>
          </p:nvPr>
        </p:nvSpPr>
        <p:spPr>
          <a:xfrm>
            <a:off x="4800600" y="493776"/>
            <a:ext cx="4114800" cy="4199730"/>
          </a:xfrm>
        </p:spPr>
        <p:txBody>
          <a:bodyPr/>
          <a:lstStyle>
            <a:lvl1pPr>
              <a:spcBef>
                <a:spcPts val="1100"/>
              </a:spcBef>
              <a:spcAft>
                <a:spcPts val="0"/>
              </a:spcAft>
              <a:defRPr/>
            </a:lvl1pPr>
            <a:lvl2pPr>
              <a:spcBef>
                <a:spcPts val="1100"/>
              </a:spcBef>
              <a:defRPr/>
            </a:lvl2pPr>
            <a:lvl3pPr>
              <a:spcBef>
                <a:spcPts val="1100"/>
              </a:spcBef>
              <a:defRPr/>
            </a:lvl3pPr>
            <a:lvl4pPr>
              <a:spcBef>
                <a:spcPts val="1100"/>
              </a:spcBef>
              <a:defRPr/>
            </a:lvl4pPr>
            <a:lvl5pPr>
              <a:spcBef>
                <a:spcPts val="11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11"/>
          <p:cNvSpPr>
            <a:spLocks noGrp="1"/>
          </p:cNvSpPr>
          <p:nvPr>
            <p:ph type="body" sz="quarter" idx="13"/>
          </p:nvPr>
        </p:nvSpPr>
        <p:spPr>
          <a:xfrm>
            <a:off x="228600" y="200563"/>
            <a:ext cx="4114800" cy="300037"/>
          </a:xfrm>
        </p:spPr>
        <p:txBody>
          <a:bodyPr/>
          <a:lstStyle>
            <a:lvl1pPr>
              <a:defRPr sz="1100"/>
            </a:lvl1pPr>
          </a:lstStyle>
          <a:p>
            <a:pPr lvl="0"/>
            <a:r>
              <a:rPr lang="en-US"/>
              <a:t>Click to edit Master text styles</a:t>
            </a:r>
          </a:p>
        </p:txBody>
      </p:sp>
    </p:spTree>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title, text (two columns)">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959358"/>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FD999D4-B456-9943-89B7-30D56181CE18}" type="slidenum">
              <a:rPr lang="en-US" smtClean="0">
                <a:solidFill>
                  <a:srgbClr val="FFFFFF"/>
                </a:solidFill>
              </a:rPr>
              <a:pPr/>
              <a:t>‹#›</a:t>
            </a:fld>
            <a:endParaRPr lang="en-US">
              <a:solidFill>
                <a:srgbClr val="FFFFFF"/>
              </a:solidFill>
            </a:endParaRPr>
          </a:p>
        </p:txBody>
      </p:sp>
      <p:sp>
        <p:nvSpPr>
          <p:cNvPr id="4" name="Footer Placeholder 3"/>
          <p:cNvSpPr>
            <a:spLocks noGrp="1"/>
          </p:cNvSpPr>
          <p:nvPr>
            <p:ph type="ftr" sz="quarter" idx="11"/>
          </p:nvPr>
        </p:nvSpPr>
        <p:spPr/>
        <p:txBody>
          <a:bodyPr/>
          <a:lstStyle/>
          <a:p>
            <a:r>
              <a:rPr lang="en-US">
                <a:solidFill>
                  <a:srgbClr val="FFFFFF"/>
                </a:solidFill>
              </a:rPr>
              <a:t>© 2017 IBM Corporation</a:t>
            </a:r>
          </a:p>
        </p:txBody>
      </p:sp>
      <p:sp>
        <p:nvSpPr>
          <p:cNvPr id="8" name="Text Placeholder 7"/>
          <p:cNvSpPr>
            <a:spLocks noGrp="1"/>
          </p:cNvSpPr>
          <p:nvPr>
            <p:ph type="body" sz="quarter" idx="12"/>
          </p:nvPr>
        </p:nvSpPr>
        <p:spPr>
          <a:xfrm>
            <a:off x="228600" y="1124712"/>
            <a:ext cx="4114800" cy="3585845"/>
          </a:xfrm>
        </p:spPr>
        <p:txBody>
          <a:bodyPr/>
          <a:lstStyle>
            <a:lvl1pPr>
              <a:spcBef>
                <a:spcPts val="0"/>
              </a:spcBef>
              <a:defRPr sz="1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9"/>
          <p:cNvSpPr>
            <a:spLocks noGrp="1"/>
          </p:cNvSpPr>
          <p:nvPr>
            <p:ph type="body" sz="quarter" idx="13"/>
          </p:nvPr>
        </p:nvSpPr>
        <p:spPr>
          <a:xfrm>
            <a:off x="4800600" y="1124712"/>
            <a:ext cx="4114800" cy="3585845"/>
          </a:xfrm>
        </p:spPr>
        <p:txBody>
          <a:bodyPr/>
          <a:lstStyle>
            <a:lvl1pPr>
              <a:spcBef>
                <a:spcPts val="0"/>
              </a:spcBef>
              <a:defRPr sz="1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section, title, text (two columns)">
    <p:spTree>
      <p:nvGrpSpPr>
        <p:cNvPr id="1" name=""/>
        <p:cNvGrpSpPr/>
        <p:nvPr/>
      </p:nvGrpSpPr>
      <p:grpSpPr>
        <a:xfrm>
          <a:off x="0" y="0"/>
          <a:ext cx="0" cy="0"/>
          <a:chOff x="0" y="0"/>
          <a:chExt cx="0" cy="0"/>
        </a:xfrm>
      </p:grpSpPr>
      <p:sp>
        <p:nvSpPr>
          <p:cNvPr id="2" name="Title 1"/>
          <p:cNvSpPr>
            <a:spLocks noGrp="1"/>
          </p:cNvSpPr>
          <p:nvPr>
            <p:ph type="title"/>
          </p:nvPr>
        </p:nvSpPr>
        <p:spPr>
          <a:xfrm>
            <a:off x="228600" y="411480"/>
            <a:ext cx="6400800" cy="64008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FD999D4-B456-9943-89B7-30D56181CE18}" type="slidenum">
              <a:rPr lang="en-US" smtClean="0">
                <a:solidFill>
                  <a:srgbClr val="FFFFFF"/>
                </a:solidFill>
              </a:rPr>
              <a:pPr/>
              <a:t>‹#›</a:t>
            </a:fld>
            <a:endParaRPr lang="en-US">
              <a:solidFill>
                <a:srgbClr val="FFFFFF"/>
              </a:solidFill>
            </a:endParaRPr>
          </a:p>
        </p:txBody>
      </p:sp>
      <p:sp>
        <p:nvSpPr>
          <p:cNvPr id="4" name="Footer Placeholder 3"/>
          <p:cNvSpPr>
            <a:spLocks noGrp="1"/>
          </p:cNvSpPr>
          <p:nvPr>
            <p:ph type="ftr" sz="quarter" idx="11"/>
          </p:nvPr>
        </p:nvSpPr>
        <p:spPr/>
        <p:txBody>
          <a:bodyPr/>
          <a:lstStyle/>
          <a:p>
            <a:r>
              <a:rPr lang="en-US">
                <a:solidFill>
                  <a:srgbClr val="FFFFFF"/>
                </a:solidFill>
              </a:rPr>
              <a:t>© 2017 IBM Corporation</a:t>
            </a:r>
          </a:p>
        </p:txBody>
      </p:sp>
      <p:sp>
        <p:nvSpPr>
          <p:cNvPr id="6" name="Text Placeholder 5"/>
          <p:cNvSpPr>
            <a:spLocks noGrp="1"/>
          </p:cNvSpPr>
          <p:nvPr>
            <p:ph type="body" sz="quarter" idx="12"/>
          </p:nvPr>
        </p:nvSpPr>
        <p:spPr>
          <a:xfrm>
            <a:off x="4800600" y="1093470"/>
            <a:ext cx="4114800" cy="3589656"/>
          </a:xfrm>
        </p:spPr>
        <p:txBody>
          <a:bodyPr/>
          <a:lstStyle>
            <a:lvl1pPr>
              <a:defRPr sz="16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11"/>
          <p:cNvSpPr>
            <a:spLocks noGrp="1"/>
          </p:cNvSpPr>
          <p:nvPr>
            <p:ph type="body" sz="quarter" idx="13"/>
          </p:nvPr>
        </p:nvSpPr>
        <p:spPr>
          <a:xfrm>
            <a:off x="228600" y="201168"/>
            <a:ext cx="4114800" cy="300037"/>
          </a:xfrm>
        </p:spPr>
        <p:txBody>
          <a:bodyPr/>
          <a:lstStyle>
            <a:lvl1pPr>
              <a:defRPr sz="1100"/>
            </a:lvl1pPr>
          </a:lstStyle>
          <a:p>
            <a:pPr lvl="0"/>
            <a:r>
              <a:rPr lang="en-US"/>
              <a:t>Click to edit Master text styles</a:t>
            </a:r>
          </a:p>
        </p:txBody>
      </p:sp>
      <p:sp>
        <p:nvSpPr>
          <p:cNvPr id="7" name="Text Placeholder 6"/>
          <p:cNvSpPr>
            <a:spLocks noGrp="1"/>
          </p:cNvSpPr>
          <p:nvPr>
            <p:ph type="body" sz="quarter" idx="14"/>
          </p:nvPr>
        </p:nvSpPr>
        <p:spPr>
          <a:xfrm>
            <a:off x="228600" y="1093470"/>
            <a:ext cx="4114800" cy="3589655"/>
          </a:xfrm>
        </p:spPr>
        <p:txBody>
          <a:bodyPr/>
          <a:lstStyle>
            <a:lvl1pPr>
              <a:defRPr sz="16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title, text (two columns, different text sizes)">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502158"/>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lvl1pPr>
              <a:defRPr>
                <a:latin typeface="+mn-lt"/>
              </a:defRPr>
            </a:lvl1pPr>
          </a:lstStyle>
          <a:p>
            <a:fld id="{3FD999D4-B456-9943-89B7-30D56181CE18}" type="slidenum">
              <a:rPr lang="en-US" smtClean="0">
                <a:solidFill>
                  <a:srgbClr val="FFFFFF"/>
                </a:solidFill>
              </a:rPr>
              <a:pPr/>
              <a:t>‹#›</a:t>
            </a:fld>
            <a:endParaRPr lang="en-US">
              <a:solidFill>
                <a:srgbClr val="FFFFFF"/>
              </a:solidFill>
            </a:endParaRPr>
          </a:p>
        </p:txBody>
      </p:sp>
      <p:sp>
        <p:nvSpPr>
          <p:cNvPr id="4" name="Footer Placeholder 3"/>
          <p:cNvSpPr>
            <a:spLocks noGrp="1"/>
          </p:cNvSpPr>
          <p:nvPr>
            <p:ph type="ftr" sz="quarter" idx="11"/>
          </p:nvPr>
        </p:nvSpPr>
        <p:spPr/>
        <p:txBody>
          <a:bodyPr/>
          <a:lstStyle>
            <a:lvl1pPr>
              <a:defRPr>
                <a:latin typeface="+mn-lt"/>
              </a:defRPr>
            </a:lvl1pPr>
          </a:lstStyle>
          <a:p>
            <a:r>
              <a:rPr lang="en-US">
                <a:solidFill>
                  <a:srgbClr val="FFFFFF"/>
                </a:solidFill>
              </a:rPr>
              <a:t>© 2017 IBM Corporation</a:t>
            </a:r>
          </a:p>
        </p:txBody>
      </p:sp>
      <p:sp>
        <p:nvSpPr>
          <p:cNvPr id="6" name="Content Placeholder 5"/>
          <p:cNvSpPr>
            <a:spLocks noGrp="1"/>
          </p:cNvSpPr>
          <p:nvPr>
            <p:ph sz="quarter" idx="12"/>
          </p:nvPr>
        </p:nvSpPr>
        <p:spPr>
          <a:xfrm>
            <a:off x="228600" y="995518"/>
            <a:ext cx="4114800" cy="3687607"/>
          </a:xfrm>
        </p:spPr>
        <p:txBody>
          <a:bodyPr/>
          <a:lstStyle>
            <a:lvl1pPr>
              <a:defRPr sz="2400"/>
            </a:lvl1pPr>
          </a:lstStyle>
          <a:p>
            <a:pPr lvl="0"/>
            <a:r>
              <a:rPr lang="en-US"/>
              <a:t>Click to edit Master text styles</a:t>
            </a:r>
          </a:p>
        </p:txBody>
      </p:sp>
      <p:sp>
        <p:nvSpPr>
          <p:cNvPr id="8" name="Content Placeholder 7"/>
          <p:cNvSpPr>
            <a:spLocks noGrp="1"/>
          </p:cNvSpPr>
          <p:nvPr>
            <p:ph sz="quarter" idx="13"/>
          </p:nvPr>
        </p:nvSpPr>
        <p:spPr>
          <a:xfrm>
            <a:off x="4800600" y="1116648"/>
            <a:ext cx="4114800" cy="3566477"/>
          </a:xfrm>
        </p:spPr>
        <p:txBody>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section, title, text (four columns)">
    <p:spTree>
      <p:nvGrpSpPr>
        <p:cNvPr id="1" name=""/>
        <p:cNvGrpSpPr/>
        <p:nvPr/>
      </p:nvGrpSpPr>
      <p:grpSpPr>
        <a:xfrm>
          <a:off x="0" y="0"/>
          <a:ext cx="0" cy="0"/>
          <a:chOff x="0" y="0"/>
          <a:chExt cx="0" cy="0"/>
        </a:xfrm>
      </p:grpSpPr>
      <p:sp>
        <p:nvSpPr>
          <p:cNvPr id="2" name="Title 1"/>
          <p:cNvSpPr>
            <a:spLocks noGrp="1"/>
          </p:cNvSpPr>
          <p:nvPr>
            <p:ph type="title"/>
          </p:nvPr>
        </p:nvSpPr>
        <p:spPr>
          <a:xfrm>
            <a:off x="228600" y="411480"/>
            <a:ext cx="6400800" cy="64008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FD999D4-B456-9943-89B7-30D56181CE18}" type="slidenum">
              <a:rPr lang="en-US" smtClean="0">
                <a:solidFill>
                  <a:srgbClr val="FFFFFF"/>
                </a:solidFill>
              </a:rPr>
              <a:pPr/>
              <a:t>‹#›</a:t>
            </a:fld>
            <a:endParaRPr lang="en-US">
              <a:solidFill>
                <a:srgbClr val="FFFFFF"/>
              </a:solidFill>
            </a:endParaRPr>
          </a:p>
        </p:txBody>
      </p:sp>
      <p:sp>
        <p:nvSpPr>
          <p:cNvPr id="4" name="Footer Placeholder 3"/>
          <p:cNvSpPr>
            <a:spLocks noGrp="1"/>
          </p:cNvSpPr>
          <p:nvPr>
            <p:ph type="ftr" sz="quarter" idx="11"/>
          </p:nvPr>
        </p:nvSpPr>
        <p:spPr/>
        <p:txBody>
          <a:bodyPr/>
          <a:lstStyle/>
          <a:p>
            <a:r>
              <a:rPr lang="en-US">
                <a:solidFill>
                  <a:srgbClr val="FFFFFF"/>
                </a:solidFill>
              </a:rPr>
              <a:t>© 2017 IBM Corporation</a:t>
            </a:r>
          </a:p>
        </p:txBody>
      </p:sp>
      <p:sp>
        <p:nvSpPr>
          <p:cNvPr id="6" name="Text Placeholder 5"/>
          <p:cNvSpPr>
            <a:spLocks noGrp="1"/>
          </p:cNvSpPr>
          <p:nvPr>
            <p:ph type="body" sz="quarter" idx="12"/>
          </p:nvPr>
        </p:nvSpPr>
        <p:spPr>
          <a:xfrm>
            <a:off x="4800600" y="1093469"/>
            <a:ext cx="1828800" cy="3589655"/>
          </a:xfrm>
        </p:spPr>
        <p:txBody>
          <a:bodyPr/>
          <a:lstStyle>
            <a:lvl1pPr>
              <a:defRPr sz="1600"/>
            </a:lvl1pPr>
            <a:lvl2pPr marL="0" indent="0">
              <a:spcBef>
                <a:spcPts val="1100"/>
              </a:spcBef>
              <a:buFontTx/>
              <a:buNone/>
              <a:defRPr sz="1100"/>
            </a:lvl2pPr>
            <a:lvl3pPr>
              <a:defRPr sz="11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11"/>
          <p:cNvSpPr>
            <a:spLocks noGrp="1"/>
          </p:cNvSpPr>
          <p:nvPr>
            <p:ph type="body" sz="quarter" idx="13"/>
          </p:nvPr>
        </p:nvSpPr>
        <p:spPr>
          <a:xfrm>
            <a:off x="228600" y="201168"/>
            <a:ext cx="4114800" cy="300037"/>
          </a:xfrm>
        </p:spPr>
        <p:txBody>
          <a:bodyPr/>
          <a:lstStyle>
            <a:lvl1pPr>
              <a:defRPr sz="1100"/>
            </a:lvl1pPr>
          </a:lstStyle>
          <a:p>
            <a:pPr lvl="0"/>
            <a:r>
              <a:rPr lang="en-US"/>
              <a:t>Click to edit Master text styles</a:t>
            </a:r>
          </a:p>
        </p:txBody>
      </p:sp>
      <p:sp>
        <p:nvSpPr>
          <p:cNvPr id="7" name="Text Placeholder 6"/>
          <p:cNvSpPr>
            <a:spLocks noGrp="1"/>
          </p:cNvSpPr>
          <p:nvPr>
            <p:ph type="body" sz="quarter" idx="14"/>
          </p:nvPr>
        </p:nvSpPr>
        <p:spPr>
          <a:xfrm>
            <a:off x="228600" y="1093469"/>
            <a:ext cx="1828800" cy="3589655"/>
          </a:xfrm>
        </p:spPr>
        <p:txBody>
          <a:bodyPr/>
          <a:lstStyle>
            <a:lvl1pPr>
              <a:spcBef>
                <a:spcPts val="1100"/>
              </a:spcBef>
              <a:defRPr sz="1600"/>
            </a:lvl1pPr>
            <a:lvl2pPr marL="0" indent="0">
              <a:spcBef>
                <a:spcPts val="1100"/>
              </a:spcBef>
              <a:buFontTx/>
              <a:buNone/>
              <a:defRPr sz="1100"/>
            </a:lvl2pPr>
            <a:lvl3pPr>
              <a:defRPr sz="11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7"/>
          <p:cNvSpPr>
            <a:spLocks noGrp="1"/>
          </p:cNvSpPr>
          <p:nvPr>
            <p:ph type="body" sz="quarter" idx="15"/>
          </p:nvPr>
        </p:nvSpPr>
        <p:spPr>
          <a:xfrm>
            <a:off x="2514600" y="1093469"/>
            <a:ext cx="1828800" cy="3589655"/>
          </a:xfrm>
        </p:spPr>
        <p:txBody>
          <a:bodyPr/>
          <a:lstStyle>
            <a:lvl1pPr>
              <a:defRPr sz="1600"/>
            </a:lvl1pPr>
            <a:lvl2pPr marL="0" indent="0">
              <a:spcBef>
                <a:spcPts val="1100"/>
              </a:spcBef>
              <a:buFontTx/>
              <a:buNone/>
              <a:defRPr sz="1100"/>
            </a:lvl2pPr>
            <a:lvl3pPr>
              <a:defRPr sz="11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9"/>
          <p:cNvSpPr>
            <a:spLocks noGrp="1"/>
          </p:cNvSpPr>
          <p:nvPr>
            <p:ph type="body" sz="quarter" idx="16"/>
          </p:nvPr>
        </p:nvSpPr>
        <p:spPr>
          <a:xfrm>
            <a:off x="7086600" y="1093469"/>
            <a:ext cx="1828800" cy="3589655"/>
          </a:xfrm>
        </p:spPr>
        <p:txBody>
          <a:bodyPr/>
          <a:lstStyle>
            <a:lvl1pPr>
              <a:defRPr sz="1600"/>
            </a:lvl1pPr>
            <a:lvl2pPr marL="0" indent="0">
              <a:spcBef>
                <a:spcPts val="1100"/>
              </a:spcBef>
              <a:buFontTx/>
              <a:buNone/>
              <a:defRPr sz="1100"/>
            </a:lvl2pPr>
            <a:lvl3pPr>
              <a:defRPr sz="11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fact, number, half-image (bleeds)">
    <p:spTree>
      <p:nvGrpSpPr>
        <p:cNvPr id="1" name=""/>
        <p:cNvGrpSpPr/>
        <p:nvPr/>
      </p:nvGrpSpPr>
      <p:grpSpPr>
        <a:xfrm>
          <a:off x="0" y="0"/>
          <a:ext cx="0" cy="0"/>
          <a:chOff x="0" y="0"/>
          <a:chExt cx="0" cy="0"/>
        </a:xfrm>
      </p:grpSpPr>
      <p:sp>
        <p:nvSpPr>
          <p:cNvPr id="2" name="Title 1"/>
          <p:cNvSpPr>
            <a:spLocks noGrp="1"/>
          </p:cNvSpPr>
          <p:nvPr>
            <p:ph type="title"/>
          </p:nvPr>
        </p:nvSpPr>
        <p:spPr>
          <a:xfrm>
            <a:off x="228600" y="210312"/>
            <a:ext cx="4114800" cy="1003807"/>
          </a:xfrm>
        </p:spPr>
        <p:txBody>
          <a:bodyPr/>
          <a:lstStyle>
            <a:lvl1pPr>
              <a:defRPr sz="1600">
                <a:solidFill>
                  <a:schemeClr val="tx1"/>
                </a:solidFill>
              </a:defRPr>
            </a:lvl1p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lvl1pPr>
              <a:defRPr>
                <a:solidFill>
                  <a:schemeClr val="tx1"/>
                </a:solidFill>
              </a:defRPr>
            </a:lvl1p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lvl1pPr>
              <a:defRPr>
                <a:solidFill>
                  <a:schemeClr val="tx1"/>
                </a:solidFill>
              </a:defRPr>
            </a:lvl1pPr>
          </a:lstStyle>
          <a:p>
            <a:r>
              <a:rPr lang="de-DE"/>
              <a:t>© 2017 IBM Corporation</a:t>
            </a:r>
            <a:endParaRPr lang="en-US"/>
          </a:p>
        </p:txBody>
      </p:sp>
      <p:sp>
        <p:nvSpPr>
          <p:cNvPr id="8" name="Text Placeholder 7"/>
          <p:cNvSpPr>
            <a:spLocks noGrp="1"/>
          </p:cNvSpPr>
          <p:nvPr>
            <p:ph type="body" sz="quarter" idx="12"/>
          </p:nvPr>
        </p:nvSpPr>
        <p:spPr>
          <a:xfrm>
            <a:off x="228600" y="1511555"/>
            <a:ext cx="4114800" cy="3108960"/>
          </a:xfrm>
        </p:spPr>
        <p:txBody>
          <a:bodyPr/>
          <a:lstStyle>
            <a:lvl1pPr>
              <a:lnSpc>
                <a:spcPct val="90000"/>
              </a:lnSpc>
              <a:spcBef>
                <a:spcPts val="0"/>
              </a:spcBef>
              <a:defRPr sz="9600" b="1" baseline="0">
                <a:solidFill>
                  <a:schemeClr val="tx1"/>
                </a:solidFill>
              </a:defRPr>
            </a:lvl1pPr>
          </a:lstStyle>
          <a:p>
            <a:pPr lvl="0"/>
            <a:r>
              <a:rPr lang="en-US"/>
              <a:t>Edit Master text styles</a:t>
            </a:r>
          </a:p>
        </p:txBody>
      </p:sp>
      <p:sp>
        <p:nvSpPr>
          <p:cNvPr id="6" name="Picture Placeholder 5"/>
          <p:cNvSpPr>
            <a:spLocks noGrp="1"/>
          </p:cNvSpPr>
          <p:nvPr>
            <p:ph type="pic" sz="quarter" idx="13"/>
          </p:nvPr>
        </p:nvSpPr>
        <p:spPr>
          <a:xfrm>
            <a:off x="4572000" y="0"/>
            <a:ext cx="4572000" cy="5143500"/>
          </a:xfrm>
        </p:spPr>
        <p:txBody>
          <a:bodyPr/>
          <a:lstStyle>
            <a:lvl1pPr>
              <a:defRPr>
                <a:solidFill>
                  <a:schemeClr val="tx1"/>
                </a:solidFill>
              </a:defRPr>
            </a:lvl1pPr>
          </a:lstStyle>
          <a:p>
            <a:r>
              <a:rPr lang="en-US"/>
              <a:t>Click icon to add picture</a:t>
            </a:r>
          </a:p>
        </p:txBody>
      </p:sp>
    </p:spTree>
    <p:extLst>
      <p:ext uri="{BB962C8B-B14F-4D97-AF65-F5344CB8AC3E}">
        <p14:creationId xmlns:p14="http://schemas.microsoft.com/office/powerpoint/2010/main" val="95690891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section, title, text, half-image">
    <p:spTree>
      <p:nvGrpSpPr>
        <p:cNvPr id="1" name=""/>
        <p:cNvGrpSpPr/>
        <p:nvPr/>
      </p:nvGrpSpPr>
      <p:grpSpPr>
        <a:xfrm>
          <a:off x="0" y="0"/>
          <a:ext cx="0" cy="0"/>
          <a:chOff x="0" y="0"/>
          <a:chExt cx="0" cy="0"/>
        </a:xfrm>
      </p:grpSpPr>
      <p:sp>
        <p:nvSpPr>
          <p:cNvPr id="8" name="Picture Placeholder 7"/>
          <p:cNvSpPr>
            <a:spLocks noGrp="1"/>
          </p:cNvSpPr>
          <p:nvPr>
            <p:ph type="pic" sz="quarter" idx="15"/>
          </p:nvPr>
        </p:nvSpPr>
        <p:spPr>
          <a:xfrm>
            <a:off x="4572000" y="0"/>
            <a:ext cx="4572000" cy="5143500"/>
          </a:xfrm>
        </p:spPr>
        <p:txBody>
          <a:bodyPr/>
          <a:lstStyle/>
          <a:p>
            <a:r>
              <a:rPr lang="en-US"/>
              <a:t>Drag picture to placeholder or click icon to add</a:t>
            </a:r>
          </a:p>
        </p:txBody>
      </p:sp>
      <p:sp>
        <p:nvSpPr>
          <p:cNvPr id="2" name="Title 1"/>
          <p:cNvSpPr>
            <a:spLocks noGrp="1"/>
          </p:cNvSpPr>
          <p:nvPr>
            <p:ph type="title"/>
          </p:nvPr>
        </p:nvSpPr>
        <p:spPr>
          <a:xfrm>
            <a:off x="228600" y="411480"/>
            <a:ext cx="4114800" cy="64008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FD999D4-B456-9943-89B7-30D56181CE18}" type="slidenum">
              <a:rPr lang="en-US" smtClean="0">
                <a:solidFill>
                  <a:srgbClr val="FFFFFF"/>
                </a:solidFill>
              </a:rPr>
              <a:pPr/>
              <a:t>‹#›</a:t>
            </a:fld>
            <a:endParaRPr lang="en-US">
              <a:solidFill>
                <a:srgbClr val="FFFFFF"/>
              </a:solidFill>
            </a:endParaRPr>
          </a:p>
        </p:txBody>
      </p:sp>
      <p:sp>
        <p:nvSpPr>
          <p:cNvPr id="4" name="Footer Placeholder 3"/>
          <p:cNvSpPr>
            <a:spLocks noGrp="1"/>
          </p:cNvSpPr>
          <p:nvPr>
            <p:ph type="ftr" sz="quarter" idx="11"/>
          </p:nvPr>
        </p:nvSpPr>
        <p:spPr/>
        <p:txBody>
          <a:bodyPr/>
          <a:lstStyle/>
          <a:p>
            <a:r>
              <a:rPr lang="en-US">
                <a:solidFill>
                  <a:srgbClr val="FFFFFF"/>
                </a:solidFill>
              </a:rPr>
              <a:t>© 2017 IBM Corporation</a:t>
            </a:r>
          </a:p>
        </p:txBody>
      </p:sp>
      <p:sp>
        <p:nvSpPr>
          <p:cNvPr id="12" name="Text Placeholder 11"/>
          <p:cNvSpPr>
            <a:spLocks noGrp="1"/>
          </p:cNvSpPr>
          <p:nvPr>
            <p:ph type="body" sz="quarter" idx="13"/>
          </p:nvPr>
        </p:nvSpPr>
        <p:spPr>
          <a:xfrm>
            <a:off x="228600" y="201168"/>
            <a:ext cx="4114800" cy="300037"/>
          </a:xfrm>
        </p:spPr>
        <p:txBody>
          <a:bodyPr/>
          <a:lstStyle>
            <a:lvl1pPr>
              <a:defRPr sz="1100"/>
            </a:lvl1pPr>
          </a:lstStyle>
          <a:p>
            <a:pPr lvl="0"/>
            <a:r>
              <a:rPr lang="en-US"/>
              <a:t>Click to edit Master text styles</a:t>
            </a:r>
          </a:p>
        </p:txBody>
      </p:sp>
      <p:sp>
        <p:nvSpPr>
          <p:cNvPr id="7" name="Text Placeholder 6"/>
          <p:cNvSpPr>
            <a:spLocks noGrp="1"/>
          </p:cNvSpPr>
          <p:nvPr>
            <p:ph type="body" sz="quarter" idx="14"/>
          </p:nvPr>
        </p:nvSpPr>
        <p:spPr>
          <a:xfrm>
            <a:off x="228600" y="1097280"/>
            <a:ext cx="4114800" cy="3585845"/>
          </a:xfrm>
        </p:spPr>
        <p:txBody>
          <a:bodyPr/>
          <a:lstStyle>
            <a:lvl1pPr>
              <a:defRPr sz="16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section, title, text (two columns), half-image">
    <p:spTree>
      <p:nvGrpSpPr>
        <p:cNvPr id="1" name=""/>
        <p:cNvGrpSpPr/>
        <p:nvPr/>
      </p:nvGrpSpPr>
      <p:grpSpPr>
        <a:xfrm>
          <a:off x="0" y="0"/>
          <a:ext cx="0" cy="0"/>
          <a:chOff x="0" y="0"/>
          <a:chExt cx="0" cy="0"/>
        </a:xfrm>
      </p:grpSpPr>
      <p:sp>
        <p:nvSpPr>
          <p:cNvPr id="9" name="Picture Placeholder 8"/>
          <p:cNvSpPr>
            <a:spLocks noGrp="1"/>
          </p:cNvSpPr>
          <p:nvPr>
            <p:ph type="pic" sz="quarter" idx="16"/>
          </p:nvPr>
        </p:nvSpPr>
        <p:spPr>
          <a:xfrm>
            <a:off x="4572000" y="0"/>
            <a:ext cx="4572000" cy="5143500"/>
          </a:xfrm>
        </p:spPr>
        <p:txBody>
          <a:bodyPr/>
          <a:lstStyle/>
          <a:p>
            <a:r>
              <a:rPr lang="en-US"/>
              <a:t>Drag picture to placeholder or click icon to add</a:t>
            </a:r>
          </a:p>
        </p:txBody>
      </p:sp>
      <p:sp>
        <p:nvSpPr>
          <p:cNvPr id="2" name="Title 1"/>
          <p:cNvSpPr>
            <a:spLocks noGrp="1"/>
          </p:cNvSpPr>
          <p:nvPr>
            <p:ph type="title"/>
          </p:nvPr>
        </p:nvSpPr>
        <p:spPr>
          <a:xfrm>
            <a:off x="228600" y="201168"/>
            <a:ext cx="4114800" cy="64008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FD999D4-B456-9943-89B7-30D56181CE18}" type="slidenum">
              <a:rPr lang="en-US" smtClean="0">
                <a:solidFill>
                  <a:srgbClr val="FFFFFF"/>
                </a:solidFill>
              </a:rPr>
              <a:pPr/>
              <a:t>‹#›</a:t>
            </a:fld>
            <a:endParaRPr lang="en-US">
              <a:solidFill>
                <a:srgbClr val="FFFFFF"/>
              </a:solidFill>
            </a:endParaRPr>
          </a:p>
        </p:txBody>
      </p:sp>
      <p:sp>
        <p:nvSpPr>
          <p:cNvPr id="4" name="Footer Placeholder 3"/>
          <p:cNvSpPr>
            <a:spLocks noGrp="1"/>
          </p:cNvSpPr>
          <p:nvPr>
            <p:ph type="ftr" sz="quarter" idx="11"/>
          </p:nvPr>
        </p:nvSpPr>
        <p:spPr/>
        <p:txBody>
          <a:bodyPr/>
          <a:lstStyle/>
          <a:p>
            <a:r>
              <a:rPr lang="en-US">
                <a:solidFill>
                  <a:srgbClr val="FFFFFF"/>
                </a:solidFill>
              </a:rPr>
              <a:t>© 2017 IBM Corporation</a:t>
            </a:r>
          </a:p>
        </p:txBody>
      </p:sp>
      <p:sp>
        <p:nvSpPr>
          <p:cNvPr id="7" name="Text Placeholder 6"/>
          <p:cNvSpPr>
            <a:spLocks noGrp="1"/>
          </p:cNvSpPr>
          <p:nvPr>
            <p:ph type="body" sz="quarter" idx="14"/>
          </p:nvPr>
        </p:nvSpPr>
        <p:spPr>
          <a:xfrm>
            <a:off x="228600" y="1097279"/>
            <a:ext cx="1828800" cy="3585845"/>
          </a:xfrm>
        </p:spPr>
        <p:txBody>
          <a:bodyPr/>
          <a:lstStyle>
            <a:lvl1pPr>
              <a:spcBef>
                <a:spcPts val="1100"/>
              </a:spcBef>
              <a:defRPr sz="1600"/>
            </a:lvl1pPr>
            <a:lvl2pPr marL="0" indent="0">
              <a:spcBef>
                <a:spcPts val="1100"/>
              </a:spcBef>
              <a:buFontTx/>
              <a:buNone/>
              <a:defRPr sz="1100"/>
            </a:lvl2pPr>
            <a:lvl3pPr>
              <a:defRPr sz="11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7"/>
          <p:cNvSpPr>
            <a:spLocks noGrp="1"/>
          </p:cNvSpPr>
          <p:nvPr>
            <p:ph type="body" sz="quarter" idx="15"/>
          </p:nvPr>
        </p:nvSpPr>
        <p:spPr>
          <a:xfrm>
            <a:off x="2514600" y="1097279"/>
            <a:ext cx="1828800" cy="3585845"/>
          </a:xfrm>
        </p:spPr>
        <p:txBody>
          <a:bodyPr/>
          <a:lstStyle>
            <a:lvl1pPr>
              <a:defRPr sz="1600"/>
            </a:lvl1pPr>
            <a:lvl2pPr marL="0" indent="0">
              <a:spcBef>
                <a:spcPts val="1100"/>
              </a:spcBef>
              <a:buFontTx/>
              <a:buNone/>
              <a:defRPr sz="1100"/>
            </a:lvl2pPr>
            <a:lvl3pPr>
              <a:defRPr sz="11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section, title, text (two narrow columns)">
    <p:spTree>
      <p:nvGrpSpPr>
        <p:cNvPr id="1" name=""/>
        <p:cNvGrpSpPr/>
        <p:nvPr/>
      </p:nvGrpSpPr>
      <p:grpSpPr>
        <a:xfrm>
          <a:off x="0" y="0"/>
          <a:ext cx="0" cy="0"/>
          <a:chOff x="0" y="0"/>
          <a:chExt cx="0" cy="0"/>
        </a:xfrm>
      </p:grpSpPr>
      <p:sp>
        <p:nvSpPr>
          <p:cNvPr id="2" name="Title 1"/>
          <p:cNvSpPr>
            <a:spLocks noGrp="1"/>
          </p:cNvSpPr>
          <p:nvPr>
            <p:ph type="title"/>
          </p:nvPr>
        </p:nvSpPr>
        <p:spPr>
          <a:xfrm>
            <a:off x="228600" y="1033272"/>
            <a:ext cx="4114800" cy="356616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FD999D4-B456-9943-89B7-30D56181CE18}" type="slidenum">
              <a:rPr lang="en-US" smtClean="0">
                <a:solidFill>
                  <a:srgbClr val="FFFFFF"/>
                </a:solidFill>
              </a:rPr>
              <a:pPr/>
              <a:t>‹#›</a:t>
            </a:fld>
            <a:endParaRPr lang="en-US">
              <a:solidFill>
                <a:srgbClr val="FFFFFF"/>
              </a:solidFill>
            </a:endParaRPr>
          </a:p>
        </p:txBody>
      </p:sp>
      <p:sp>
        <p:nvSpPr>
          <p:cNvPr id="4" name="Footer Placeholder 3"/>
          <p:cNvSpPr>
            <a:spLocks noGrp="1"/>
          </p:cNvSpPr>
          <p:nvPr>
            <p:ph type="ftr" sz="quarter" idx="11"/>
          </p:nvPr>
        </p:nvSpPr>
        <p:spPr/>
        <p:txBody>
          <a:bodyPr/>
          <a:lstStyle/>
          <a:p>
            <a:r>
              <a:rPr lang="en-US">
                <a:solidFill>
                  <a:srgbClr val="FFFFFF"/>
                </a:solidFill>
              </a:rPr>
              <a:t>© 2017 IBM Corporation</a:t>
            </a:r>
          </a:p>
        </p:txBody>
      </p:sp>
      <p:sp>
        <p:nvSpPr>
          <p:cNvPr id="6" name="Text Placeholder 5"/>
          <p:cNvSpPr>
            <a:spLocks noGrp="1"/>
          </p:cNvSpPr>
          <p:nvPr>
            <p:ph type="body" sz="quarter" idx="12"/>
          </p:nvPr>
        </p:nvSpPr>
        <p:spPr>
          <a:xfrm>
            <a:off x="4800600" y="1097280"/>
            <a:ext cx="1828800" cy="3501445"/>
          </a:xfrm>
        </p:spPr>
        <p:txBody>
          <a:bodyPr/>
          <a:lstStyle>
            <a:lvl1pPr>
              <a:defRPr sz="1600"/>
            </a:lvl1pPr>
            <a:lvl2pPr marL="0" indent="0">
              <a:spcBef>
                <a:spcPts val="1100"/>
              </a:spcBef>
              <a:buFontTx/>
              <a:buNone/>
              <a:defRPr sz="1100"/>
            </a:lvl2pPr>
            <a:lvl3pPr>
              <a:defRPr sz="11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11"/>
          <p:cNvSpPr>
            <a:spLocks noGrp="1"/>
          </p:cNvSpPr>
          <p:nvPr>
            <p:ph type="body" sz="quarter" idx="13"/>
          </p:nvPr>
        </p:nvSpPr>
        <p:spPr>
          <a:xfrm>
            <a:off x="228600" y="201168"/>
            <a:ext cx="4114800" cy="300037"/>
          </a:xfrm>
        </p:spPr>
        <p:txBody>
          <a:bodyPr/>
          <a:lstStyle>
            <a:lvl1pPr>
              <a:defRPr sz="1100"/>
            </a:lvl1pPr>
          </a:lstStyle>
          <a:p>
            <a:pPr lvl="0"/>
            <a:r>
              <a:rPr lang="en-US"/>
              <a:t>Click to edit Master text styles</a:t>
            </a:r>
          </a:p>
        </p:txBody>
      </p:sp>
      <p:sp>
        <p:nvSpPr>
          <p:cNvPr id="10" name="Text Placeholder 9"/>
          <p:cNvSpPr>
            <a:spLocks noGrp="1"/>
          </p:cNvSpPr>
          <p:nvPr>
            <p:ph type="body" sz="quarter" idx="16"/>
          </p:nvPr>
        </p:nvSpPr>
        <p:spPr>
          <a:xfrm>
            <a:off x="7086600" y="1097280"/>
            <a:ext cx="1828800" cy="3501445"/>
          </a:xfrm>
        </p:spPr>
        <p:txBody>
          <a:bodyPr/>
          <a:lstStyle>
            <a:lvl1pPr>
              <a:defRPr sz="1600"/>
            </a:lvl1pPr>
            <a:lvl2pPr marL="0" indent="0">
              <a:spcBef>
                <a:spcPts val="1100"/>
              </a:spcBef>
              <a:buFontTx/>
              <a:buNone/>
              <a:defRPr sz="1100"/>
            </a:lvl2pPr>
            <a:lvl3pPr>
              <a:defRPr sz="11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section, title, text (dark background)">
    <p:spTree>
      <p:nvGrpSpPr>
        <p:cNvPr id="1" name=""/>
        <p:cNvGrpSpPr/>
        <p:nvPr/>
      </p:nvGrpSpPr>
      <p:grpSpPr>
        <a:xfrm>
          <a:off x="0" y="0"/>
          <a:ext cx="0" cy="0"/>
          <a:chOff x="0" y="0"/>
          <a:chExt cx="0" cy="0"/>
        </a:xfrm>
      </p:grpSpPr>
      <p:sp>
        <p:nvSpPr>
          <p:cNvPr id="5" name="Rectangle 4"/>
          <p:cNvSpPr/>
          <p:nvPr/>
        </p:nvSpPr>
        <p:spPr>
          <a:xfrm>
            <a:off x="4572000" y="0"/>
            <a:ext cx="4572000" cy="5143500"/>
          </a:xfrm>
          <a:prstGeom prst="rect">
            <a:avLst/>
          </a:prstGeom>
          <a:solidFill>
            <a:schemeClr val="tx1"/>
          </a:solidFill>
        </p:spPr>
        <p:txBody>
          <a:bodyPr wrap="square" lIns="0" tIns="0" rIns="0" bIns="0" rtlCol="0" anchor="ctr">
            <a:noAutofit/>
          </a:bodyPr>
          <a:lstStyle/>
          <a:p>
            <a:pPr algn="ctr"/>
            <a:endParaRPr lang="en-US" sz="1200" err="1">
              <a:solidFill>
                <a:srgbClr val="FFFFFF"/>
              </a:solidFill>
              <a:latin typeface="Arial"/>
              <a:cs typeface="Arial"/>
            </a:endParaRPr>
          </a:p>
        </p:txBody>
      </p:sp>
      <p:sp>
        <p:nvSpPr>
          <p:cNvPr id="2" name="Title 1"/>
          <p:cNvSpPr>
            <a:spLocks noGrp="1"/>
          </p:cNvSpPr>
          <p:nvPr>
            <p:ph type="title"/>
          </p:nvPr>
        </p:nvSpPr>
        <p:spPr>
          <a:xfrm>
            <a:off x="228600" y="1033272"/>
            <a:ext cx="4114800" cy="356616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FD999D4-B456-9943-89B7-30D56181CE18}" type="slidenum">
              <a:rPr lang="en-US" smtClean="0">
                <a:solidFill>
                  <a:srgbClr val="FFFFFF"/>
                </a:solidFill>
              </a:rPr>
              <a:pPr/>
              <a:t>‹#›</a:t>
            </a:fld>
            <a:endParaRPr lang="en-US">
              <a:solidFill>
                <a:srgbClr val="FFFFFF"/>
              </a:solidFill>
            </a:endParaRPr>
          </a:p>
        </p:txBody>
      </p:sp>
      <p:sp>
        <p:nvSpPr>
          <p:cNvPr id="4" name="Footer Placeholder 3"/>
          <p:cNvSpPr>
            <a:spLocks noGrp="1"/>
          </p:cNvSpPr>
          <p:nvPr>
            <p:ph type="ftr" sz="quarter" idx="11"/>
          </p:nvPr>
        </p:nvSpPr>
        <p:spPr/>
        <p:txBody>
          <a:bodyPr/>
          <a:lstStyle/>
          <a:p>
            <a:r>
              <a:rPr lang="en-US">
                <a:solidFill>
                  <a:srgbClr val="FFFFFF"/>
                </a:solidFill>
              </a:rPr>
              <a:t>© 2017 IBM Corporation</a:t>
            </a:r>
          </a:p>
        </p:txBody>
      </p:sp>
      <p:sp>
        <p:nvSpPr>
          <p:cNvPr id="6" name="Text Placeholder 5"/>
          <p:cNvSpPr>
            <a:spLocks noGrp="1"/>
          </p:cNvSpPr>
          <p:nvPr>
            <p:ph type="body" sz="quarter" idx="12"/>
          </p:nvPr>
        </p:nvSpPr>
        <p:spPr>
          <a:xfrm>
            <a:off x="4800600" y="1124712"/>
            <a:ext cx="4114800" cy="3501445"/>
          </a:xfrm>
        </p:spPr>
        <p:txBody>
          <a:bodyPr/>
          <a:lstStyle>
            <a:lvl1pPr>
              <a:defRPr>
                <a:solidFill>
                  <a:schemeClr val="bg2"/>
                </a:solidFill>
              </a:defRPr>
            </a:lvl1pPr>
            <a:lvl2pPr marL="0" indent="0">
              <a:spcBef>
                <a:spcPts val="1100"/>
              </a:spcBef>
              <a:buFontTx/>
              <a:buNone/>
              <a:defRPr sz="1100">
                <a:solidFill>
                  <a:schemeClr val="bg2"/>
                </a:solidFill>
              </a:defRPr>
            </a:lvl2pPr>
            <a:lvl3pPr>
              <a:defRPr sz="1100">
                <a:solidFill>
                  <a:schemeClr val="bg2"/>
                </a:solidFill>
              </a:defRPr>
            </a:lvl3pPr>
            <a:lvl4pPr>
              <a:defRPr sz="1100">
                <a:solidFill>
                  <a:schemeClr val="bg2"/>
                </a:solidFill>
              </a:defRPr>
            </a:lvl4pPr>
            <a:lvl5pPr>
              <a:defRPr sz="1100">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11"/>
          <p:cNvSpPr>
            <a:spLocks noGrp="1"/>
          </p:cNvSpPr>
          <p:nvPr>
            <p:ph type="body" sz="quarter" idx="13"/>
          </p:nvPr>
        </p:nvSpPr>
        <p:spPr>
          <a:xfrm>
            <a:off x="228600" y="201168"/>
            <a:ext cx="4114800" cy="300037"/>
          </a:xfrm>
        </p:spPr>
        <p:txBody>
          <a:bodyPr/>
          <a:lstStyle>
            <a:lvl1pPr>
              <a:defRPr sz="1100"/>
            </a:lvl1pPr>
          </a:lstStyle>
          <a:p>
            <a:pPr lvl="0"/>
            <a:r>
              <a:rPr lang="en-US"/>
              <a:t>Click to edit Master text styles</a:t>
            </a:r>
          </a:p>
        </p:txBody>
      </p:sp>
    </p:spTree>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title, image">
    <p:spTree>
      <p:nvGrpSpPr>
        <p:cNvPr id="1" name=""/>
        <p:cNvGrpSpPr/>
        <p:nvPr/>
      </p:nvGrpSpPr>
      <p:grpSpPr>
        <a:xfrm>
          <a:off x="0" y="0"/>
          <a:ext cx="0" cy="0"/>
          <a:chOff x="0" y="0"/>
          <a:chExt cx="0" cy="0"/>
        </a:xfrm>
      </p:grpSpPr>
      <p:sp>
        <p:nvSpPr>
          <p:cNvPr id="8" name="Picture Placeholder 7"/>
          <p:cNvSpPr>
            <a:spLocks noGrp="1"/>
          </p:cNvSpPr>
          <p:nvPr>
            <p:ph type="pic" sz="quarter" idx="15"/>
          </p:nvPr>
        </p:nvSpPr>
        <p:spPr>
          <a:xfrm>
            <a:off x="4572000" y="0"/>
            <a:ext cx="4572000" cy="5143500"/>
          </a:xfrm>
        </p:spPr>
        <p:txBody>
          <a:bodyPr/>
          <a:lstStyle/>
          <a:p>
            <a:r>
              <a:rPr lang="en-US"/>
              <a:t>Drag picture to placeholder or click icon to add</a:t>
            </a:r>
          </a:p>
        </p:txBody>
      </p:sp>
      <p:sp>
        <p:nvSpPr>
          <p:cNvPr id="2" name="Title 1"/>
          <p:cNvSpPr>
            <a:spLocks noGrp="1"/>
          </p:cNvSpPr>
          <p:nvPr>
            <p:ph type="title"/>
          </p:nvPr>
        </p:nvSpPr>
        <p:spPr>
          <a:xfrm>
            <a:off x="228600" y="201168"/>
            <a:ext cx="4114800" cy="4402899"/>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FD999D4-B456-9943-89B7-30D56181CE18}" type="slidenum">
              <a:rPr lang="en-US" smtClean="0">
                <a:solidFill>
                  <a:srgbClr val="FFFFFF"/>
                </a:solidFill>
              </a:rPr>
              <a:pPr/>
              <a:t>‹#›</a:t>
            </a:fld>
            <a:endParaRPr lang="en-US">
              <a:solidFill>
                <a:srgbClr val="FFFFFF"/>
              </a:solidFill>
            </a:endParaRPr>
          </a:p>
        </p:txBody>
      </p:sp>
      <p:sp>
        <p:nvSpPr>
          <p:cNvPr id="4" name="Footer Placeholder 3"/>
          <p:cNvSpPr>
            <a:spLocks noGrp="1"/>
          </p:cNvSpPr>
          <p:nvPr>
            <p:ph type="ftr" sz="quarter" idx="11"/>
          </p:nvPr>
        </p:nvSpPr>
        <p:spPr/>
        <p:txBody>
          <a:bodyPr/>
          <a:lstStyle/>
          <a:p>
            <a:r>
              <a:rPr lang="en-US">
                <a:solidFill>
                  <a:srgbClr val="FFFFFF"/>
                </a:solidFill>
              </a:rPr>
              <a:t>© 2017 IBM Corporation</a:t>
            </a:r>
          </a:p>
        </p:txBody>
      </p:sp>
    </p:spTree>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title, half-blank area">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4402899"/>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FD999D4-B456-9943-89B7-30D56181CE18}" type="slidenum">
              <a:rPr lang="en-US" smtClean="0">
                <a:solidFill>
                  <a:srgbClr val="FFFFFF"/>
                </a:solidFill>
              </a:rPr>
              <a:pPr/>
              <a:t>‹#›</a:t>
            </a:fld>
            <a:endParaRPr lang="en-US">
              <a:solidFill>
                <a:srgbClr val="FFFFFF"/>
              </a:solidFill>
            </a:endParaRPr>
          </a:p>
        </p:txBody>
      </p:sp>
      <p:sp>
        <p:nvSpPr>
          <p:cNvPr id="4" name="Footer Placeholder 3"/>
          <p:cNvSpPr>
            <a:spLocks noGrp="1"/>
          </p:cNvSpPr>
          <p:nvPr>
            <p:ph type="ftr" sz="quarter" idx="11"/>
          </p:nvPr>
        </p:nvSpPr>
        <p:spPr/>
        <p:txBody>
          <a:bodyPr/>
          <a:lstStyle/>
          <a:p>
            <a:r>
              <a:rPr lang="en-US">
                <a:solidFill>
                  <a:srgbClr val="FFFFFF"/>
                </a:solidFill>
              </a:rPr>
              <a:t>© 2017 IBM Corporation</a:t>
            </a:r>
          </a:p>
        </p:txBody>
      </p:sp>
    </p:spTree>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title, blank">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38100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FD999D4-B456-9943-89B7-30D56181CE18}" type="slidenum">
              <a:rPr lang="en-US" smtClean="0">
                <a:solidFill>
                  <a:srgbClr val="FFFFFF"/>
                </a:solidFill>
              </a:rPr>
              <a:pPr/>
              <a:t>‹#›</a:t>
            </a:fld>
            <a:endParaRPr lang="en-US">
              <a:solidFill>
                <a:srgbClr val="FFFFFF"/>
              </a:solidFill>
            </a:endParaRPr>
          </a:p>
        </p:txBody>
      </p:sp>
      <p:sp>
        <p:nvSpPr>
          <p:cNvPr id="4" name="Footer Placeholder 3"/>
          <p:cNvSpPr>
            <a:spLocks noGrp="1"/>
          </p:cNvSpPr>
          <p:nvPr>
            <p:ph type="ftr" sz="quarter" idx="11"/>
          </p:nvPr>
        </p:nvSpPr>
        <p:spPr/>
        <p:txBody>
          <a:bodyPr/>
          <a:lstStyle/>
          <a:p>
            <a:r>
              <a:rPr lang="en-US">
                <a:solidFill>
                  <a:srgbClr val="FFFFFF"/>
                </a:solidFill>
              </a:rPr>
              <a:t>© 2017 IBM Corporation</a:t>
            </a:r>
          </a:p>
        </p:txBody>
      </p:sp>
    </p:spTree>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insight, text, boxes">
    <p:spTree>
      <p:nvGrpSpPr>
        <p:cNvPr id="1" name=""/>
        <p:cNvGrpSpPr/>
        <p:nvPr/>
      </p:nvGrpSpPr>
      <p:grpSpPr>
        <a:xfrm>
          <a:off x="0" y="0"/>
          <a:ext cx="0" cy="0"/>
          <a:chOff x="0" y="0"/>
          <a:chExt cx="0" cy="0"/>
        </a:xfrm>
      </p:grpSpPr>
      <p:sp>
        <p:nvSpPr>
          <p:cNvPr id="14" name="Content Placeholder 13"/>
          <p:cNvSpPr>
            <a:spLocks noGrp="1"/>
          </p:cNvSpPr>
          <p:nvPr>
            <p:ph sz="quarter" idx="17"/>
          </p:nvPr>
        </p:nvSpPr>
        <p:spPr>
          <a:xfrm>
            <a:off x="4572001" y="2571750"/>
            <a:ext cx="4572000" cy="2571750"/>
          </a:xfrm>
          <a:solidFill>
            <a:schemeClr val="accent2"/>
          </a:solidFill>
        </p:spPr>
        <p:txBody>
          <a:bodyPr lIns="228600" tIns="192024" rIns="228600" bIns="228600"/>
          <a:lstStyle>
            <a:lvl1pPr>
              <a:defRPr sz="1400">
                <a:solidFill>
                  <a:schemeClr val="bg2"/>
                </a:solidFill>
              </a:defRPr>
            </a:lvl1pPr>
          </a:lstStyle>
          <a:p>
            <a:pPr lvl="0"/>
            <a:r>
              <a:rPr lang="en-US"/>
              <a:t>Click to edit Master text styles</a:t>
            </a:r>
          </a:p>
        </p:txBody>
      </p:sp>
      <p:sp>
        <p:nvSpPr>
          <p:cNvPr id="3" name="Slide Number Placeholder 2"/>
          <p:cNvSpPr>
            <a:spLocks noGrp="1"/>
          </p:cNvSpPr>
          <p:nvPr>
            <p:ph type="sldNum" sz="quarter" idx="10"/>
          </p:nvPr>
        </p:nvSpPr>
        <p:spPr/>
        <p:txBody>
          <a:bodyPr/>
          <a:lstStyle/>
          <a:p>
            <a:fld id="{3FD999D4-B456-9943-89B7-30D56181CE18}" type="slidenum">
              <a:rPr lang="en-US" smtClean="0">
                <a:solidFill>
                  <a:srgbClr val="FFFFFF"/>
                </a:solidFill>
              </a:rPr>
              <a:pPr/>
              <a:t>‹#›</a:t>
            </a:fld>
            <a:endParaRPr lang="en-US">
              <a:solidFill>
                <a:srgbClr val="FFFFFF"/>
              </a:solidFill>
            </a:endParaRPr>
          </a:p>
        </p:txBody>
      </p:sp>
      <p:sp>
        <p:nvSpPr>
          <p:cNvPr id="4" name="Footer Placeholder 3"/>
          <p:cNvSpPr>
            <a:spLocks noGrp="1"/>
          </p:cNvSpPr>
          <p:nvPr>
            <p:ph type="ftr" sz="quarter" idx="11"/>
          </p:nvPr>
        </p:nvSpPr>
        <p:spPr/>
        <p:txBody>
          <a:bodyPr/>
          <a:lstStyle/>
          <a:p>
            <a:r>
              <a:rPr lang="en-US">
                <a:solidFill>
                  <a:srgbClr val="FFFFFF"/>
                </a:solidFill>
              </a:rPr>
              <a:t>© 2017 IBM Corporation</a:t>
            </a:r>
          </a:p>
        </p:txBody>
      </p:sp>
      <p:sp>
        <p:nvSpPr>
          <p:cNvPr id="12" name="Text Placeholder 11"/>
          <p:cNvSpPr>
            <a:spLocks noGrp="1"/>
          </p:cNvSpPr>
          <p:nvPr>
            <p:ph type="body" sz="quarter" idx="13"/>
          </p:nvPr>
        </p:nvSpPr>
        <p:spPr>
          <a:xfrm>
            <a:off x="228600" y="182880"/>
            <a:ext cx="4114800" cy="300037"/>
          </a:xfrm>
        </p:spPr>
        <p:txBody>
          <a:bodyPr/>
          <a:lstStyle>
            <a:lvl1pPr>
              <a:defRPr sz="1600"/>
            </a:lvl1pPr>
          </a:lstStyle>
          <a:p>
            <a:pPr lvl="0"/>
            <a:r>
              <a:rPr lang="en-US"/>
              <a:t>Click to edit Master text styles</a:t>
            </a:r>
          </a:p>
        </p:txBody>
      </p:sp>
      <p:sp>
        <p:nvSpPr>
          <p:cNvPr id="7" name="Text Placeholder 6"/>
          <p:cNvSpPr>
            <a:spLocks noGrp="1"/>
          </p:cNvSpPr>
          <p:nvPr>
            <p:ph type="body" sz="quarter" idx="14"/>
          </p:nvPr>
        </p:nvSpPr>
        <p:spPr>
          <a:xfrm>
            <a:off x="228600" y="1097280"/>
            <a:ext cx="4114800" cy="3488731"/>
          </a:xfrm>
        </p:spPr>
        <p:txBody>
          <a:bodyPr/>
          <a:lstStyle>
            <a:lvl1pPr>
              <a:defRPr sz="16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7"/>
          <p:cNvSpPr>
            <a:spLocks noGrp="1"/>
          </p:cNvSpPr>
          <p:nvPr>
            <p:ph sz="quarter" idx="15"/>
          </p:nvPr>
        </p:nvSpPr>
        <p:spPr>
          <a:xfrm>
            <a:off x="6858000" y="0"/>
            <a:ext cx="2286000" cy="2571750"/>
          </a:xfrm>
          <a:solidFill>
            <a:schemeClr val="bg1"/>
          </a:solidFill>
        </p:spPr>
        <p:txBody>
          <a:bodyPr lIns="228600" tIns="192024" rIns="228600" bIns="228600"/>
          <a:lstStyle>
            <a:lvl1pPr>
              <a:defRPr sz="1400">
                <a:solidFill>
                  <a:schemeClr val="bg2"/>
                </a:solidFill>
              </a:defRPr>
            </a:lvl1pPr>
          </a:lstStyle>
          <a:p>
            <a:pPr lvl="0"/>
            <a:r>
              <a:rPr lang="en-US"/>
              <a:t>Click to edit Master text styles</a:t>
            </a:r>
          </a:p>
        </p:txBody>
      </p:sp>
      <p:sp>
        <p:nvSpPr>
          <p:cNvPr id="10" name="Content Placeholder 9"/>
          <p:cNvSpPr>
            <a:spLocks noGrp="1"/>
          </p:cNvSpPr>
          <p:nvPr>
            <p:ph sz="quarter" idx="16"/>
          </p:nvPr>
        </p:nvSpPr>
        <p:spPr>
          <a:xfrm>
            <a:off x="4572000" y="0"/>
            <a:ext cx="2286000" cy="2571750"/>
          </a:xfrm>
          <a:solidFill>
            <a:schemeClr val="accent3"/>
          </a:solidFill>
        </p:spPr>
        <p:txBody>
          <a:bodyPr lIns="228600" tIns="192024" rIns="228600" bIns="228600"/>
          <a:lstStyle>
            <a:lvl1pPr>
              <a:defRPr sz="1400">
                <a:solidFill>
                  <a:schemeClr val="bg2"/>
                </a:solidFill>
              </a:defRPr>
            </a:lvl1pPr>
          </a:lstStyle>
          <a:p>
            <a:pPr lvl="0"/>
            <a:r>
              <a:rPr lang="en-US"/>
              <a:t>Click to edit Master text styles</a:t>
            </a:r>
          </a:p>
        </p:txBody>
      </p:sp>
    </p:spTree>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boxes (3 med, 2 small)">
    <p:spTree>
      <p:nvGrpSpPr>
        <p:cNvPr id="1" name=""/>
        <p:cNvGrpSpPr/>
        <p:nvPr/>
      </p:nvGrpSpPr>
      <p:grpSpPr>
        <a:xfrm>
          <a:off x="0" y="0"/>
          <a:ext cx="0" cy="0"/>
          <a:chOff x="0" y="0"/>
          <a:chExt cx="0" cy="0"/>
        </a:xfrm>
      </p:grpSpPr>
      <p:sp>
        <p:nvSpPr>
          <p:cNvPr id="14" name="Content Placeholder 13"/>
          <p:cNvSpPr>
            <a:spLocks noGrp="1"/>
          </p:cNvSpPr>
          <p:nvPr>
            <p:ph sz="quarter" idx="17"/>
          </p:nvPr>
        </p:nvSpPr>
        <p:spPr>
          <a:xfrm>
            <a:off x="4572001" y="2571750"/>
            <a:ext cx="4572000" cy="2571750"/>
          </a:xfrm>
          <a:solidFill>
            <a:schemeClr val="accent3"/>
          </a:solidFill>
        </p:spPr>
        <p:txBody>
          <a:bodyPr lIns="228600" tIns="192024" rIns="228600" bIns="228600"/>
          <a:lstStyle>
            <a:lvl1pPr>
              <a:defRPr sz="1400">
                <a:solidFill>
                  <a:schemeClr val="bg2"/>
                </a:solidFill>
              </a:defRPr>
            </a:lvl1pPr>
          </a:lstStyle>
          <a:p>
            <a:pPr lvl="0"/>
            <a:r>
              <a:rPr lang="en-US"/>
              <a:t>Click to edit Master text styles</a:t>
            </a:r>
          </a:p>
        </p:txBody>
      </p:sp>
      <p:sp>
        <p:nvSpPr>
          <p:cNvPr id="3" name="Slide Number Placeholder 2"/>
          <p:cNvSpPr>
            <a:spLocks noGrp="1"/>
          </p:cNvSpPr>
          <p:nvPr>
            <p:ph type="sldNum" sz="quarter" idx="10"/>
          </p:nvPr>
        </p:nvSpPr>
        <p:spPr/>
        <p:txBody>
          <a:bodyPr/>
          <a:lstStyle/>
          <a:p>
            <a:fld id="{3FD999D4-B456-9943-89B7-30D56181CE18}" type="slidenum">
              <a:rPr lang="en-US" smtClean="0">
                <a:solidFill>
                  <a:srgbClr val="FFFFFF"/>
                </a:solidFill>
              </a:rPr>
              <a:pPr/>
              <a:t>‹#›</a:t>
            </a:fld>
            <a:endParaRPr lang="en-US">
              <a:solidFill>
                <a:srgbClr val="FFFFFF"/>
              </a:solidFill>
            </a:endParaRPr>
          </a:p>
        </p:txBody>
      </p:sp>
      <p:sp>
        <p:nvSpPr>
          <p:cNvPr id="4" name="Footer Placeholder 3"/>
          <p:cNvSpPr>
            <a:spLocks noGrp="1"/>
          </p:cNvSpPr>
          <p:nvPr>
            <p:ph type="ftr" sz="quarter" idx="11"/>
          </p:nvPr>
        </p:nvSpPr>
        <p:spPr/>
        <p:txBody>
          <a:bodyPr/>
          <a:lstStyle/>
          <a:p>
            <a:r>
              <a:rPr lang="en-US">
                <a:solidFill>
                  <a:srgbClr val="FFFFFF"/>
                </a:solidFill>
              </a:rPr>
              <a:t>© 2017 IBM Corporation</a:t>
            </a:r>
          </a:p>
        </p:txBody>
      </p:sp>
      <p:sp>
        <p:nvSpPr>
          <p:cNvPr id="8" name="Content Placeholder 7"/>
          <p:cNvSpPr>
            <a:spLocks noGrp="1"/>
          </p:cNvSpPr>
          <p:nvPr>
            <p:ph sz="quarter" idx="15"/>
          </p:nvPr>
        </p:nvSpPr>
        <p:spPr>
          <a:xfrm>
            <a:off x="6858000" y="0"/>
            <a:ext cx="2286000" cy="2571750"/>
          </a:xfrm>
          <a:solidFill>
            <a:schemeClr val="tx1"/>
          </a:solidFill>
        </p:spPr>
        <p:txBody>
          <a:bodyPr lIns="228600" tIns="192024" rIns="228600" bIns="228600"/>
          <a:lstStyle>
            <a:lvl1pPr>
              <a:defRPr sz="1400">
                <a:solidFill>
                  <a:schemeClr val="bg2"/>
                </a:solidFill>
              </a:defRPr>
            </a:lvl1pPr>
          </a:lstStyle>
          <a:p>
            <a:pPr lvl="0"/>
            <a:r>
              <a:rPr lang="en-US"/>
              <a:t>Click to edit Master text styles</a:t>
            </a:r>
          </a:p>
        </p:txBody>
      </p:sp>
      <p:sp>
        <p:nvSpPr>
          <p:cNvPr id="10" name="Content Placeholder 9"/>
          <p:cNvSpPr>
            <a:spLocks noGrp="1"/>
          </p:cNvSpPr>
          <p:nvPr>
            <p:ph sz="quarter" idx="16"/>
          </p:nvPr>
        </p:nvSpPr>
        <p:spPr>
          <a:xfrm>
            <a:off x="4572000" y="0"/>
            <a:ext cx="2286000" cy="2571750"/>
          </a:xfrm>
          <a:solidFill>
            <a:schemeClr val="tx2">
              <a:lumMod val="50000"/>
            </a:schemeClr>
          </a:solidFill>
        </p:spPr>
        <p:txBody>
          <a:bodyPr lIns="228600" tIns="192024" rIns="228600" bIns="228600"/>
          <a:lstStyle>
            <a:lvl1pPr>
              <a:defRPr sz="1400">
                <a:solidFill>
                  <a:schemeClr val="bg2"/>
                </a:solidFill>
              </a:defRPr>
            </a:lvl1pPr>
          </a:lstStyle>
          <a:p>
            <a:pPr lvl="0"/>
            <a:r>
              <a:rPr lang="en-US"/>
              <a:t>Click to edit Master text styles</a:t>
            </a:r>
          </a:p>
        </p:txBody>
      </p:sp>
      <p:sp>
        <p:nvSpPr>
          <p:cNvPr id="5" name="Content Placeholder 4"/>
          <p:cNvSpPr>
            <a:spLocks noGrp="1"/>
          </p:cNvSpPr>
          <p:nvPr>
            <p:ph sz="quarter" idx="18"/>
          </p:nvPr>
        </p:nvSpPr>
        <p:spPr>
          <a:xfrm>
            <a:off x="0" y="2571750"/>
            <a:ext cx="4572000" cy="2111375"/>
          </a:xfrm>
          <a:solidFill>
            <a:schemeClr val="tx1"/>
          </a:solidFill>
        </p:spPr>
        <p:txBody>
          <a:bodyPr lIns="228600" tIns="192024" rIns="228600" bIns="228600"/>
          <a:lstStyle>
            <a:lvl1pPr>
              <a:defRPr sz="1400">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p:txBody>
      </p:sp>
      <p:sp>
        <p:nvSpPr>
          <p:cNvPr id="6" name="Title 5"/>
          <p:cNvSpPr>
            <a:spLocks noGrp="1"/>
          </p:cNvSpPr>
          <p:nvPr>
            <p:ph type="title"/>
          </p:nvPr>
        </p:nvSpPr>
        <p:spPr>
          <a:xfrm>
            <a:off x="-1" y="-1"/>
            <a:ext cx="4571999" cy="2571751"/>
          </a:xfrm>
          <a:solidFill>
            <a:schemeClr val="accent2"/>
          </a:solidFill>
        </p:spPr>
        <p:txBody>
          <a:bodyPr lIns="228600" tIns="201168" rIns="228600" bIns="228600"/>
          <a:lstStyle>
            <a:lvl1pPr>
              <a:defRPr>
                <a:solidFill>
                  <a:schemeClr val="bg2"/>
                </a:solidFill>
              </a:defRPr>
            </a:lvl1pPr>
          </a:lstStyle>
          <a:p>
            <a:r>
              <a:rPr lang="en-US"/>
              <a:t>Click to edit Master title style</a:t>
            </a:r>
            <a:endParaRPr lang="en-US" dirty="0"/>
          </a:p>
        </p:txBody>
      </p:sp>
    </p:spTree>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boxes (1 large, 4 small)">
    <p:spTree>
      <p:nvGrpSpPr>
        <p:cNvPr id="1" name=""/>
        <p:cNvGrpSpPr/>
        <p:nvPr/>
      </p:nvGrpSpPr>
      <p:grpSpPr>
        <a:xfrm>
          <a:off x="0" y="0"/>
          <a:ext cx="0" cy="0"/>
          <a:chOff x="0" y="0"/>
          <a:chExt cx="0" cy="0"/>
        </a:xfrm>
      </p:grpSpPr>
      <p:sp>
        <p:nvSpPr>
          <p:cNvPr id="8" name="Content Placeholder 7"/>
          <p:cNvSpPr>
            <a:spLocks noGrp="1"/>
          </p:cNvSpPr>
          <p:nvPr>
            <p:ph sz="quarter" idx="15"/>
          </p:nvPr>
        </p:nvSpPr>
        <p:spPr>
          <a:xfrm>
            <a:off x="6857998" y="2571750"/>
            <a:ext cx="2286000" cy="2571750"/>
          </a:xfrm>
          <a:solidFill>
            <a:schemeClr val="accent1"/>
          </a:solidFill>
        </p:spPr>
        <p:txBody>
          <a:bodyPr lIns="228600" tIns="192024" rIns="228600" bIns="228600"/>
          <a:lstStyle>
            <a:lvl1pPr>
              <a:defRPr sz="1400">
                <a:solidFill>
                  <a:schemeClr val="bg2"/>
                </a:solidFill>
              </a:defRPr>
            </a:lvl1pPr>
          </a:lstStyle>
          <a:p>
            <a:pPr lvl="0"/>
            <a:r>
              <a:rPr lang="en-US"/>
              <a:t>Click to edit Master text styles</a:t>
            </a:r>
          </a:p>
        </p:txBody>
      </p:sp>
      <p:sp>
        <p:nvSpPr>
          <p:cNvPr id="10" name="Content Placeholder 9"/>
          <p:cNvSpPr>
            <a:spLocks noGrp="1"/>
          </p:cNvSpPr>
          <p:nvPr>
            <p:ph sz="quarter" idx="16"/>
          </p:nvPr>
        </p:nvSpPr>
        <p:spPr>
          <a:xfrm>
            <a:off x="2286000" y="2571750"/>
            <a:ext cx="2286000" cy="2571750"/>
          </a:xfrm>
          <a:solidFill>
            <a:schemeClr val="accent3"/>
          </a:solidFill>
        </p:spPr>
        <p:txBody>
          <a:bodyPr lIns="228600" tIns="192024" rIns="228600" bIns="228600"/>
          <a:lstStyle>
            <a:lvl1pPr>
              <a:defRPr sz="1400">
                <a:solidFill>
                  <a:schemeClr val="bg2"/>
                </a:solidFill>
              </a:defRPr>
            </a:lvl1pPr>
          </a:lstStyle>
          <a:p>
            <a:pPr lvl="0"/>
            <a:r>
              <a:rPr lang="en-US"/>
              <a:t>Click to edit Master text styles</a:t>
            </a:r>
          </a:p>
        </p:txBody>
      </p:sp>
      <p:sp>
        <p:nvSpPr>
          <p:cNvPr id="14" name="Content Placeholder 13"/>
          <p:cNvSpPr>
            <a:spLocks noGrp="1"/>
          </p:cNvSpPr>
          <p:nvPr>
            <p:ph sz="quarter" idx="17"/>
          </p:nvPr>
        </p:nvSpPr>
        <p:spPr>
          <a:xfrm>
            <a:off x="4572001" y="2571750"/>
            <a:ext cx="2285997" cy="2571750"/>
          </a:xfrm>
          <a:solidFill>
            <a:schemeClr val="accent2"/>
          </a:solidFill>
        </p:spPr>
        <p:txBody>
          <a:bodyPr lIns="228600" tIns="192024" rIns="228600" bIns="228600"/>
          <a:lstStyle>
            <a:lvl1pPr>
              <a:defRPr sz="1400">
                <a:solidFill>
                  <a:schemeClr val="bg2"/>
                </a:solidFill>
              </a:defRPr>
            </a:lvl1pPr>
          </a:lstStyle>
          <a:p>
            <a:pPr lvl="0"/>
            <a:r>
              <a:rPr lang="en-US"/>
              <a:t>Click to edit Master text styles</a:t>
            </a:r>
          </a:p>
        </p:txBody>
      </p:sp>
      <p:sp>
        <p:nvSpPr>
          <p:cNvPr id="5" name="Content Placeholder 4"/>
          <p:cNvSpPr>
            <a:spLocks noGrp="1"/>
          </p:cNvSpPr>
          <p:nvPr>
            <p:ph sz="quarter" idx="18"/>
          </p:nvPr>
        </p:nvSpPr>
        <p:spPr>
          <a:xfrm>
            <a:off x="0" y="2571750"/>
            <a:ext cx="2286000" cy="2571750"/>
          </a:xfrm>
          <a:solidFill>
            <a:schemeClr val="bg1"/>
          </a:solidFill>
        </p:spPr>
        <p:txBody>
          <a:bodyPr lIns="228600" tIns="192024" rIns="228600" bIns="228600"/>
          <a:lstStyle>
            <a:lvl1pPr>
              <a:defRPr sz="1400">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p:txBody>
      </p:sp>
      <p:sp>
        <p:nvSpPr>
          <p:cNvPr id="3" name="Slide Number Placeholder 2"/>
          <p:cNvSpPr>
            <a:spLocks noGrp="1"/>
          </p:cNvSpPr>
          <p:nvPr>
            <p:ph type="sldNum" sz="quarter" idx="10"/>
          </p:nvPr>
        </p:nvSpPr>
        <p:spPr/>
        <p:txBody>
          <a:bodyPr/>
          <a:lstStyle/>
          <a:p>
            <a:fld id="{3FD999D4-B456-9943-89B7-30D56181CE18}" type="slidenum">
              <a:rPr lang="en-US" smtClean="0">
                <a:solidFill>
                  <a:srgbClr val="FFFFFF"/>
                </a:solidFill>
              </a:rPr>
              <a:pPr/>
              <a:t>‹#›</a:t>
            </a:fld>
            <a:endParaRPr lang="en-US">
              <a:solidFill>
                <a:srgbClr val="FFFFFF"/>
              </a:solidFill>
            </a:endParaRPr>
          </a:p>
        </p:txBody>
      </p:sp>
      <p:sp>
        <p:nvSpPr>
          <p:cNvPr id="4" name="Footer Placeholder 3"/>
          <p:cNvSpPr>
            <a:spLocks noGrp="1"/>
          </p:cNvSpPr>
          <p:nvPr>
            <p:ph type="ftr" sz="quarter" idx="11"/>
          </p:nvPr>
        </p:nvSpPr>
        <p:spPr/>
        <p:txBody>
          <a:bodyPr/>
          <a:lstStyle/>
          <a:p>
            <a:r>
              <a:rPr lang="en-US">
                <a:solidFill>
                  <a:srgbClr val="FFFFFF"/>
                </a:solidFill>
              </a:rPr>
              <a:t>© 2017 IBM Corporation</a:t>
            </a:r>
          </a:p>
        </p:txBody>
      </p:sp>
      <p:sp>
        <p:nvSpPr>
          <p:cNvPr id="6" name="Title 5"/>
          <p:cNvSpPr>
            <a:spLocks noGrp="1"/>
          </p:cNvSpPr>
          <p:nvPr>
            <p:ph type="title"/>
          </p:nvPr>
        </p:nvSpPr>
        <p:spPr>
          <a:xfrm>
            <a:off x="-1" y="-1"/>
            <a:ext cx="9143999" cy="2571751"/>
          </a:xfrm>
          <a:solidFill>
            <a:schemeClr val="tx1"/>
          </a:solidFill>
        </p:spPr>
        <p:txBody>
          <a:bodyPr lIns="228600" tIns="155448" rIns="228600" bIns="228600"/>
          <a:lstStyle>
            <a:lvl1pPr>
              <a:defRPr sz="4800">
                <a:solidFill>
                  <a:schemeClr val="bg2"/>
                </a:solidFill>
              </a:defRPr>
            </a:lvl1pPr>
          </a:lstStyle>
          <a:p>
            <a:r>
              <a:rPr lang="en-US"/>
              <a:t>Click to edit Master title style</a:t>
            </a:r>
            <a:endParaRPr lang="en-US" dirty="0"/>
          </a:p>
        </p:txBody>
      </p:sp>
    </p:spTree>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big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265176"/>
            <a:ext cx="8686800" cy="4473575"/>
          </a:xfrm>
        </p:spPr>
        <p:txBody>
          <a:bodyPr/>
          <a:lstStyle>
            <a:lvl1pPr>
              <a:lnSpc>
                <a:spcPct val="90000"/>
              </a:lnSpc>
              <a:defRPr sz="9600" b="1"/>
            </a:lvl1p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 2017 IBM Corporation</a:t>
            </a:r>
            <a:endParaRPr lang="en-US"/>
          </a:p>
        </p:txBody>
      </p:sp>
    </p:spTree>
    <p:extLst>
      <p:ext uri="{BB962C8B-B14F-4D97-AF65-F5344CB8AC3E}">
        <p14:creationId xmlns:p14="http://schemas.microsoft.com/office/powerpoint/2010/main" val="26315244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title (black box) over image(s)">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3FD999D4-B456-9943-89B7-30D56181CE18}" type="slidenum">
              <a:rPr lang="en-US" smtClean="0">
                <a:solidFill>
                  <a:srgbClr val="FFFFFF"/>
                </a:solidFill>
              </a:rPr>
              <a:pPr/>
              <a:t>‹#›</a:t>
            </a:fld>
            <a:endParaRPr lang="en-US">
              <a:solidFill>
                <a:srgbClr val="FFFFFF"/>
              </a:solidFill>
            </a:endParaRPr>
          </a:p>
        </p:txBody>
      </p:sp>
      <p:sp>
        <p:nvSpPr>
          <p:cNvPr id="4" name="Footer Placeholder 3"/>
          <p:cNvSpPr>
            <a:spLocks noGrp="1"/>
          </p:cNvSpPr>
          <p:nvPr>
            <p:ph type="ftr" sz="quarter" idx="11"/>
          </p:nvPr>
        </p:nvSpPr>
        <p:spPr/>
        <p:txBody>
          <a:bodyPr/>
          <a:lstStyle/>
          <a:p>
            <a:r>
              <a:rPr lang="en-US">
                <a:solidFill>
                  <a:srgbClr val="FFFFFF"/>
                </a:solidFill>
              </a:rPr>
              <a:t>© 2017 IBM Corporation</a:t>
            </a:r>
          </a:p>
        </p:txBody>
      </p:sp>
      <p:sp>
        <p:nvSpPr>
          <p:cNvPr id="6" name="Title 5"/>
          <p:cNvSpPr>
            <a:spLocks noGrp="1"/>
          </p:cNvSpPr>
          <p:nvPr>
            <p:ph type="title"/>
          </p:nvPr>
        </p:nvSpPr>
        <p:spPr>
          <a:xfrm>
            <a:off x="-1" y="-1"/>
            <a:ext cx="9143999" cy="1290639"/>
          </a:xfrm>
          <a:solidFill>
            <a:schemeClr val="tx1"/>
          </a:solidFill>
        </p:spPr>
        <p:txBody>
          <a:bodyPr lIns="228600" tIns="201168" rIns="228600" bIns="228600"/>
          <a:lstStyle>
            <a:lvl1pPr>
              <a:defRPr sz="2400">
                <a:solidFill>
                  <a:schemeClr val="bg2"/>
                </a:solidFill>
              </a:defRPr>
            </a:lvl1pPr>
          </a:lstStyle>
          <a:p>
            <a:r>
              <a:rPr lang="en-US"/>
              <a:t>Click to edit Master title style</a:t>
            </a:r>
            <a:endParaRPr lang="en-US" dirty="0"/>
          </a:p>
        </p:txBody>
      </p:sp>
    </p:spTree>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text (black box) over image(s)">
    <p:spTree>
      <p:nvGrpSpPr>
        <p:cNvPr id="1" name=""/>
        <p:cNvGrpSpPr/>
        <p:nvPr/>
      </p:nvGrpSpPr>
      <p:grpSpPr>
        <a:xfrm>
          <a:off x="0" y="0"/>
          <a:ext cx="0" cy="0"/>
          <a:chOff x="0" y="0"/>
          <a:chExt cx="0" cy="0"/>
        </a:xfrm>
      </p:grpSpPr>
      <p:sp>
        <p:nvSpPr>
          <p:cNvPr id="7" name="Content Placeholder 6"/>
          <p:cNvSpPr>
            <a:spLocks noGrp="1"/>
          </p:cNvSpPr>
          <p:nvPr>
            <p:ph sz="quarter" idx="19"/>
          </p:nvPr>
        </p:nvSpPr>
        <p:spPr>
          <a:xfrm>
            <a:off x="0" y="2857500"/>
            <a:ext cx="2286000" cy="2286000"/>
          </a:xfrm>
          <a:solidFill>
            <a:schemeClr val="tx1"/>
          </a:solidFill>
        </p:spPr>
        <p:txBody>
          <a:bodyPr lIns="228600" tIns="155448" rIns="228600" bIns="228600"/>
          <a:lstStyle>
            <a:lvl1pPr>
              <a:defRPr>
                <a:solidFill>
                  <a:schemeClr val="bg2"/>
                </a:solidFill>
              </a:defRPr>
            </a:lvl1pPr>
            <a:lvl2pPr>
              <a:defRPr sz="1000">
                <a:solidFill>
                  <a:schemeClr val="bg2"/>
                </a:solidFill>
              </a:defRPr>
            </a:lvl2pPr>
            <a:lvl3pPr>
              <a:defRPr sz="1000">
                <a:solidFill>
                  <a:schemeClr val="bg2"/>
                </a:solidFill>
              </a:defRPr>
            </a:lvl3pPr>
            <a:lvl4pPr>
              <a:defRPr sz="1000">
                <a:solidFill>
                  <a:schemeClr val="bg2"/>
                </a:solidFill>
              </a:defRPr>
            </a:lvl4pPr>
            <a:lvl5pPr>
              <a:defRPr sz="1000">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Slide Number Placeholder 2"/>
          <p:cNvSpPr>
            <a:spLocks noGrp="1"/>
          </p:cNvSpPr>
          <p:nvPr>
            <p:ph type="sldNum" sz="quarter" idx="10"/>
          </p:nvPr>
        </p:nvSpPr>
        <p:spPr/>
        <p:txBody>
          <a:bodyPr/>
          <a:lstStyle/>
          <a:p>
            <a:fld id="{3FD999D4-B456-9943-89B7-30D56181CE18}" type="slidenum">
              <a:rPr lang="en-US" smtClean="0">
                <a:solidFill>
                  <a:srgbClr val="FFFFFF"/>
                </a:solidFill>
              </a:rPr>
              <a:pPr/>
              <a:t>‹#›</a:t>
            </a:fld>
            <a:endParaRPr lang="en-US">
              <a:solidFill>
                <a:srgbClr val="FFFFFF"/>
              </a:solidFill>
            </a:endParaRPr>
          </a:p>
        </p:txBody>
      </p:sp>
      <p:sp>
        <p:nvSpPr>
          <p:cNvPr id="4" name="Footer Placeholder 3"/>
          <p:cNvSpPr>
            <a:spLocks noGrp="1"/>
          </p:cNvSpPr>
          <p:nvPr>
            <p:ph type="ftr" sz="quarter" idx="11"/>
          </p:nvPr>
        </p:nvSpPr>
        <p:spPr/>
        <p:txBody>
          <a:bodyPr/>
          <a:lstStyle/>
          <a:p>
            <a:r>
              <a:rPr lang="en-US">
                <a:solidFill>
                  <a:srgbClr val="FFFFFF"/>
                </a:solidFill>
              </a:rPr>
              <a:t>© 2017 IBM Corporation</a:t>
            </a:r>
          </a:p>
        </p:txBody>
      </p:sp>
    </p:spTree>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boxes (4 tall)">
    <p:spTree>
      <p:nvGrpSpPr>
        <p:cNvPr id="1" name=""/>
        <p:cNvGrpSpPr/>
        <p:nvPr/>
      </p:nvGrpSpPr>
      <p:grpSpPr>
        <a:xfrm>
          <a:off x="0" y="0"/>
          <a:ext cx="0" cy="0"/>
          <a:chOff x="0" y="0"/>
          <a:chExt cx="0" cy="0"/>
        </a:xfrm>
      </p:grpSpPr>
      <p:sp>
        <p:nvSpPr>
          <p:cNvPr id="7" name="Content Placeholder 6"/>
          <p:cNvSpPr>
            <a:spLocks noGrp="1"/>
          </p:cNvSpPr>
          <p:nvPr>
            <p:ph sz="quarter" idx="19"/>
          </p:nvPr>
        </p:nvSpPr>
        <p:spPr>
          <a:xfrm>
            <a:off x="0" y="-1"/>
            <a:ext cx="2286000" cy="5143500"/>
          </a:xfrm>
          <a:solidFill>
            <a:schemeClr val="tx1"/>
          </a:solidFill>
        </p:spPr>
        <p:txBody>
          <a:bodyPr lIns="228600" tIns="192024" rIns="228600" bIns="228600"/>
          <a:lstStyle>
            <a:lvl1pPr>
              <a:defRPr sz="1600">
                <a:solidFill>
                  <a:schemeClr val="bg2"/>
                </a:solidFill>
              </a:defRPr>
            </a:lvl1pPr>
            <a:lvl2pPr>
              <a:defRPr sz="1100">
                <a:solidFill>
                  <a:schemeClr val="bg2"/>
                </a:solidFill>
              </a:defRPr>
            </a:lvl2pPr>
            <a:lvl3pPr>
              <a:defRPr sz="1100">
                <a:solidFill>
                  <a:schemeClr val="bg2"/>
                </a:solidFill>
              </a:defRPr>
            </a:lvl3pPr>
            <a:lvl4pPr>
              <a:defRPr sz="1100">
                <a:solidFill>
                  <a:schemeClr val="bg2"/>
                </a:solidFill>
              </a:defRPr>
            </a:lvl4pPr>
            <a:lvl5pPr>
              <a:defRPr sz="1100">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10"/>
          <p:cNvSpPr>
            <a:spLocks noGrp="1"/>
          </p:cNvSpPr>
          <p:nvPr>
            <p:ph sz="quarter" idx="20"/>
          </p:nvPr>
        </p:nvSpPr>
        <p:spPr>
          <a:xfrm>
            <a:off x="2286000" y="0"/>
            <a:ext cx="2286000" cy="5143500"/>
          </a:xfrm>
          <a:solidFill>
            <a:schemeClr val="accent2"/>
          </a:solidFill>
        </p:spPr>
        <p:txBody>
          <a:bodyPr lIns="228600" tIns="192024" rIns="228600" bIns="228600"/>
          <a:lstStyle>
            <a:lvl1pPr>
              <a:defRPr sz="1400">
                <a:solidFill>
                  <a:schemeClr val="bg2"/>
                </a:solidFill>
              </a:defRPr>
            </a:lvl1pPr>
            <a:lvl2pPr>
              <a:defRPr sz="1100">
                <a:solidFill>
                  <a:schemeClr val="bg2"/>
                </a:solidFill>
              </a:defRPr>
            </a:lvl2pPr>
            <a:lvl3pPr>
              <a:defRPr sz="1100">
                <a:solidFill>
                  <a:schemeClr val="bg2"/>
                </a:solidFill>
              </a:defRPr>
            </a:lvl3pPr>
            <a:lvl4pPr>
              <a:defRPr sz="1100">
                <a:solidFill>
                  <a:schemeClr val="bg2"/>
                </a:solidFill>
              </a:defRPr>
            </a:lvl4pPr>
            <a:lvl5pPr>
              <a:defRPr sz="1100">
                <a:solidFill>
                  <a:schemeClr val="bg2"/>
                </a:solidFill>
              </a:defRPr>
            </a:lvl5pPr>
          </a:lstStyle>
          <a:p>
            <a:pPr lvl="0"/>
            <a:r>
              <a:rPr lang="en-US"/>
              <a:t>Click to edit Master text styles</a:t>
            </a:r>
          </a:p>
        </p:txBody>
      </p:sp>
      <p:sp>
        <p:nvSpPr>
          <p:cNvPr id="15" name="Content Placeholder 14"/>
          <p:cNvSpPr>
            <a:spLocks noGrp="1"/>
          </p:cNvSpPr>
          <p:nvPr>
            <p:ph sz="quarter" idx="21"/>
          </p:nvPr>
        </p:nvSpPr>
        <p:spPr>
          <a:xfrm>
            <a:off x="4572000" y="0"/>
            <a:ext cx="2286000" cy="5143500"/>
          </a:xfrm>
          <a:solidFill>
            <a:schemeClr val="accent3"/>
          </a:solidFill>
        </p:spPr>
        <p:txBody>
          <a:bodyPr lIns="228600" tIns="192024" rIns="228600" bIns="228600"/>
          <a:lstStyle>
            <a:lvl1pPr>
              <a:defRPr sz="1400">
                <a:solidFill>
                  <a:schemeClr val="bg2"/>
                </a:solidFill>
              </a:defRPr>
            </a:lvl1pPr>
            <a:lvl2pPr>
              <a:defRPr sz="1100">
                <a:solidFill>
                  <a:schemeClr val="bg2"/>
                </a:solidFill>
              </a:defRPr>
            </a:lvl2pPr>
            <a:lvl3pPr>
              <a:defRPr sz="1100">
                <a:solidFill>
                  <a:schemeClr val="bg2"/>
                </a:solidFill>
              </a:defRPr>
            </a:lvl3pPr>
            <a:lvl4pPr>
              <a:defRPr sz="1100">
                <a:solidFill>
                  <a:schemeClr val="bg2"/>
                </a:solidFill>
              </a:defRPr>
            </a:lvl4pPr>
            <a:lvl5pPr>
              <a:defRPr sz="1100">
                <a:solidFill>
                  <a:schemeClr val="bg2"/>
                </a:solidFill>
              </a:defRPr>
            </a:lvl5pPr>
          </a:lstStyle>
          <a:p>
            <a:pPr lvl="0"/>
            <a:r>
              <a:rPr lang="en-US"/>
              <a:t>Click to edit Master text styles</a:t>
            </a:r>
          </a:p>
        </p:txBody>
      </p:sp>
      <p:sp>
        <p:nvSpPr>
          <p:cNvPr id="17" name="Content Placeholder 16"/>
          <p:cNvSpPr>
            <a:spLocks noGrp="1"/>
          </p:cNvSpPr>
          <p:nvPr>
            <p:ph sz="quarter" idx="22"/>
          </p:nvPr>
        </p:nvSpPr>
        <p:spPr>
          <a:xfrm>
            <a:off x="6858000" y="0"/>
            <a:ext cx="2286000" cy="5143500"/>
          </a:xfrm>
          <a:solidFill>
            <a:schemeClr val="tx2">
              <a:lumMod val="75000"/>
            </a:schemeClr>
          </a:solidFill>
        </p:spPr>
        <p:txBody>
          <a:bodyPr lIns="228600" tIns="192024" rIns="228600" bIns="228600"/>
          <a:lstStyle>
            <a:lvl1pPr>
              <a:defRPr sz="1400">
                <a:solidFill>
                  <a:schemeClr val="bg2"/>
                </a:solidFill>
              </a:defRPr>
            </a:lvl1pPr>
            <a:lvl2pPr>
              <a:defRPr sz="1100">
                <a:solidFill>
                  <a:schemeClr val="bg2"/>
                </a:solidFill>
              </a:defRPr>
            </a:lvl2pPr>
            <a:lvl3pPr>
              <a:defRPr sz="1100">
                <a:solidFill>
                  <a:schemeClr val="bg2"/>
                </a:solidFill>
              </a:defRPr>
            </a:lvl3pPr>
            <a:lvl4pPr>
              <a:defRPr sz="1100">
                <a:solidFill>
                  <a:schemeClr val="bg2"/>
                </a:solidFill>
              </a:defRPr>
            </a:lvl4pPr>
            <a:lvl5pPr>
              <a:defRPr sz="1100">
                <a:solidFill>
                  <a:schemeClr val="bg2"/>
                </a:solidFill>
              </a:defRPr>
            </a:lvl5pPr>
          </a:lstStyle>
          <a:p>
            <a:pPr lvl="0"/>
            <a:r>
              <a:rPr lang="en-US"/>
              <a:t>Click to edit Master text styles</a:t>
            </a:r>
          </a:p>
        </p:txBody>
      </p:sp>
      <p:sp>
        <p:nvSpPr>
          <p:cNvPr id="3" name="Slide Number Placeholder 2"/>
          <p:cNvSpPr>
            <a:spLocks noGrp="1"/>
          </p:cNvSpPr>
          <p:nvPr>
            <p:ph type="sldNum" sz="quarter" idx="10"/>
          </p:nvPr>
        </p:nvSpPr>
        <p:spPr/>
        <p:txBody>
          <a:bodyPr/>
          <a:lstStyle/>
          <a:p>
            <a:fld id="{3FD999D4-B456-9943-89B7-30D56181CE18}" type="slidenum">
              <a:rPr lang="en-US" smtClean="0">
                <a:solidFill>
                  <a:srgbClr val="FFFFFF"/>
                </a:solidFill>
              </a:rPr>
              <a:pPr/>
              <a:t>‹#›</a:t>
            </a:fld>
            <a:endParaRPr lang="en-US">
              <a:solidFill>
                <a:srgbClr val="FFFFFF"/>
              </a:solidFill>
            </a:endParaRPr>
          </a:p>
        </p:txBody>
      </p:sp>
      <p:sp>
        <p:nvSpPr>
          <p:cNvPr id="4" name="Footer Placeholder 3"/>
          <p:cNvSpPr>
            <a:spLocks noGrp="1"/>
          </p:cNvSpPr>
          <p:nvPr>
            <p:ph type="ftr" sz="quarter" idx="11"/>
          </p:nvPr>
        </p:nvSpPr>
        <p:spPr/>
        <p:txBody>
          <a:bodyPr/>
          <a:lstStyle/>
          <a:p>
            <a:r>
              <a:rPr lang="en-US">
                <a:solidFill>
                  <a:srgbClr val="FFFFFF"/>
                </a:solidFill>
              </a:rPr>
              <a:t>© 2017 IBM Corporation</a:t>
            </a:r>
          </a:p>
        </p:txBody>
      </p:sp>
    </p:spTree>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graph">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895024"/>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FD999D4-B456-9943-89B7-30D56181CE18}" type="slidenum">
              <a:rPr lang="en-US" smtClean="0">
                <a:solidFill>
                  <a:srgbClr val="FFFFFF"/>
                </a:solidFill>
              </a:rPr>
              <a:pPr/>
              <a:t>‹#›</a:t>
            </a:fld>
            <a:endParaRPr lang="en-US">
              <a:solidFill>
                <a:srgbClr val="FFFFFF"/>
              </a:solidFill>
            </a:endParaRPr>
          </a:p>
        </p:txBody>
      </p:sp>
      <p:sp>
        <p:nvSpPr>
          <p:cNvPr id="4" name="Footer Placeholder 3"/>
          <p:cNvSpPr>
            <a:spLocks noGrp="1"/>
          </p:cNvSpPr>
          <p:nvPr>
            <p:ph type="ftr" sz="quarter" idx="11"/>
          </p:nvPr>
        </p:nvSpPr>
        <p:spPr/>
        <p:txBody>
          <a:bodyPr/>
          <a:lstStyle/>
          <a:p>
            <a:r>
              <a:rPr lang="en-US">
                <a:solidFill>
                  <a:srgbClr val="FFFFFF"/>
                </a:solidFill>
              </a:rPr>
              <a:t>© 2017 IBM Corporation</a:t>
            </a:r>
          </a:p>
        </p:txBody>
      </p:sp>
      <p:sp>
        <p:nvSpPr>
          <p:cNvPr id="6" name="Text Placeholder 5"/>
          <p:cNvSpPr>
            <a:spLocks noGrp="1"/>
          </p:cNvSpPr>
          <p:nvPr>
            <p:ph type="body" sz="quarter" idx="12"/>
          </p:nvPr>
        </p:nvSpPr>
        <p:spPr>
          <a:xfrm>
            <a:off x="228600" y="1097280"/>
            <a:ext cx="1828800" cy="3501445"/>
          </a:xfrm>
        </p:spPr>
        <p:txBody>
          <a:bodyPr/>
          <a:lstStyle>
            <a:lvl1pPr>
              <a:defRPr sz="1600"/>
            </a:lvl1pPr>
            <a:lvl2pPr marL="0" indent="0">
              <a:spcBef>
                <a:spcPts val="1100"/>
              </a:spcBef>
              <a:buFontTx/>
              <a:buNone/>
              <a:defRPr sz="1100"/>
            </a:lvl2pPr>
            <a:lvl3pPr>
              <a:defRPr sz="11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title, text (1/4), content (3/4)">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895024"/>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FD999D4-B456-9943-89B7-30D56181CE18}" type="slidenum">
              <a:rPr lang="en-US" smtClean="0">
                <a:solidFill>
                  <a:srgbClr val="FFFFFF"/>
                </a:solidFill>
              </a:rPr>
              <a:pPr/>
              <a:t>‹#›</a:t>
            </a:fld>
            <a:endParaRPr lang="en-US">
              <a:solidFill>
                <a:srgbClr val="FFFFFF"/>
              </a:solidFill>
            </a:endParaRPr>
          </a:p>
        </p:txBody>
      </p:sp>
      <p:sp>
        <p:nvSpPr>
          <p:cNvPr id="4" name="Footer Placeholder 3"/>
          <p:cNvSpPr>
            <a:spLocks noGrp="1"/>
          </p:cNvSpPr>
          <p:nvPr>
            <p:ph type="ftr" sz="quarter" idx="11"/>
          </p:nvPr>
        </p:nvSpPr>
        <p:spPr/>
        <p:txBody>
          <a:bodyPr/>
          <a:lstStyle/>
          <a:p>
            <a:r>
              <a:rPr lang="en-US">
                <a:solidFill>
                  <a:srgbClr val="FFFFFF"/>
                </a:solidFill>
              </a:rPr>
              <a:t>© 2017 IBM Corporation</a:t>
            </a:r>
          </a:p>
        </p:txBody>
      </p:sp>
      <p:sp>
        <p:nvSpPr>
          <p:cNvPr id="7" name="Text Placeholder 6"/>
          <p:cNvSpPr>
            <a:spLocks noGrp="1"/>
          </p:cNvSpPr>
          <p:nvPr>
            <p:ph type="body" sz="quarter" idx="12"/>
          </p:nvPr>
        </p:nvSpPr>
        <p:spPr>
          <a:xfrm>
            <a:off x="228600" y="1116488"/>
            <a:ext cx="1828800" cy="3454400"/>
          </a:xfrm>
        </p:spPr>
        <p:txBody>
          <a:bodyPr/>
          <a:lstStyle>
            <a:lvl1pPr>
              <a:defRPr sz="1400"/>
            </a:lvl1pPr>
            <a:lvl2pPr>
              <a:defRPr sz="1100"/>
            </a:lvl2pPr>
            <a:lvl3pPr>
              <a:defRPr sz="11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8"/>
          <p:cNvSpPr>
            <a:spLocks noGrp="1"/>
          </p:cNvSpPr>
          <p:nvPr>
            <p:ph sz="quarter" idx="13"/>
          </p:nvPr>
        </p:nvSpPr>
        <p:spPr>
          <a:xfrm>
            <a:off x="2514600" y="666750"/>
            <a:ext cx="6400800" cy="3824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title, text (1/4), blank (3/4)">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895024"/>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FD999D4-B456-9943-89B7-30D56181CE18}" type="slidenum">
              <a:rPr lang="en-US" smtClean="0">
                <a:solidFill>
                  <a:srgbClr val="FFFFFF"/>
                </a:solidFill>
              </a:rPr>
              <a:pPr/>
              <a:t>‹#›</a:t>
            </a:fld>
            <a:endParaRPr lang="en-US">
              <a:solidFill>
                <a:srgbClr val="FFFFFF"/>
              </a:solidFill>
            </a:endParaRPr>
          </a:p>
        </p:txBody>
      </p:sp>
      <p:sp>
        <p:nvSpPr>
          <p:cNvPr id="4" name="Footer Placeholder 3"/>
          <p:cNvSpPr>
            <a:spLocks noGrp="1"/>
          </p:cNvSpPr>
          <p:nvPr>
            <p:ph type="ftr" sz="quarter" idx="11"/>
          </p:nvPr>
        </p:nvSpPr>
        <p:spPr/>
        <p:txBody>
          <a:bodyPr/>
          <a:lstStyle/>
          <a:p>
            <a:r>
              <a:rPr lang="en-US">
                <a:solidFill>
                  <a:srgbClr val="FFFFFF"/>
                </a:solidFill>
              </a:rPr>
              <a:t>© 2017 IBM Corporation</a:t>
            </a:r>
          </a:p>
        </p:txBody>
      </p:sp>
      <p:sp>
        <p:nvSpPr>
          <p:cNvPr id="7" name="Text Placeholder 6"/>
          <p:cNvSpPr>
            <a:spLocks noGrp="1"/>
          </p:cNvSpPr>
          <p:nvPr>
            <p:ph type="body" sz="quarter" idx="12"/>
          </p:nvPr>
        </p:nvSpPr>
        <p:spPr>
          <a:xfrm>
            <a:off x="228600" y="1116488"/>
            <a:ext cx="1828800" cy="3454400"/>
          </a:xfrm>
        </p:spPr>
        <p:txBody>
          <a:bodyPr/>
          <a:lstStyle>
            <a:lvl1pPr>
              <a:defRPr sz="1400"/>
            </a:lvl1pPr>
            <a:lvl2pPr>
              <a:defRPr sz="1100"/>
            </a:lvl2pPr>
            <a:lvl3pPr>
              <a:defRPr sz="11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case study: title, text (2/4), content (2/4)">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895024"/>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FD999D4-B456-9943-89B7-30D56181CE18}" type="slidenum">
              <a:rPr lang="en-US" smtClean="0">
                <a:solidFill>
                  <a:srgbClr val="FFFFFF"/>
                </a:solidFill>
              </a:rPr>
              <a:pPr/>
              <a:t>‹#›</a:t>
            </a:fld>
            <a:endParaRPr lang="en-US">
              <a:solidFill>
                <a:srgbClr val="FFFFFF"/>
              </a:solidFill>
            </a:endParaRPr>
          </a:p>
        </p:txBody>
      </p:sp>
      <p:sp>
        <p:nvSpPr>
          <p:cNvPr id="4" name="Footer Placeholder 3"/>
          <p:cNvSpPr>
            <a:spLocks noGrp="1"/>
          </p:cNvSpPr>
          <p:nvPr>
            <p:ph type="ftr" sz="quarter" idx="11"/>
          </p:nvPr>
        </p:nvSpPr>
        <p:spPr/>
        <p:txBody>
          <a:bodyPr/>
          <a:lstStyle/>
          <a:p>
            <a:r>
              <a:rPr lang="en-US">
                <a:solidFill>
                  <a:srgbClr val="FFFFFF"/>
                </a:solidFill>
              </a:rPr>
              <a:t>© 2017 IBM Corporation</a:t>
            </a:r>
          </a:p>
        </p:txBody>
      </p:sp>
      <p:sp>
        <p:nvSpPr>
          <p:cNvPr id="7" name="Text Placeholder 6"/>
          <p:cNvSpPr>
            <a:spLocks noGrp="1"/>
          </p:cNvSpPr>
          <p:nvPr>
            <p:ph type="body" sz="quarter" idx="12"/>
          </p:nvPr>
        </p:nvSpPr>
        <p:spPr>
          <a:xfrm>
            <a:off x="228600" y="1097280"/>
            <a:ext cx="1828800" cy="3502152"/>
          </a:xfrm>
        </p:spPr>
        <p:txBody>
          <a:bodyPr/>
          <a:lstStyle>
            <a:lvl1pPr>
              <a:defRPr sz="1600"/>
            </a:lvl1pPr>
            <a:lvl2pPr>
              <a:defRPr sz="1100"/>
            </a:lvl2pPr>
            <a:lvl3pPr>
              <a:defRPr sz="11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5"/>
          <p:cNvSpPr>
            <a:spLocks noGrp="1"/>
          </p:cNvSpPr>
          <p:nvPr>
            <p:ph type="body" sz="quarter" idx="13"/>
          </p:nvPr>
        </p:nvSpPr>
        <p:spPr>
          <a:xfrm>
            <a:off x="2514600" y="1124712"/>
            <a:ext cx="1828800" cy="3456432"/>
          </a:xfrm>
        </p:spPr>
        <p:txBody>
          <a:bodyPr/>
          <a:lstStyle>
            <a:lvl1pPr>
              <a:defRPr sz="1400"/>
            </a:lvl1pPr>
            <a:lvl2pPr marL="0" indent="0">
              <a:buNone/>
              <a:defRPr sz="1000"/>
            </a:lvl2pPr>
            <a:lvl3pPr>
              <a:defRPr sz="1000"/>
            </a:lvl3pPr>
            <a:lvl4pPr>
              <a:defRPr sz="1000"/>
            </a:lvl4pPr>
            <a:lvl5pP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Picture Placeholder 11"/>
          <p:cNvSpPr>
            <a:spLocks noGrp="1"/>
          </p:cNvSpPr>
          <p:nvPr>
            <p:ph type="pic" sz="quarter" idx="14"/>
          </p:nvPr>
        </p:nvSpPr>
        <p:spPr>
          <a:xfrm>
            <a:off x="4572000" y="0"/>
            <a:ext cx="4572000" cy="5143500"/>
          </a:xfrm>
        </p:spPr>
        <p:txBody>
          <a:bodyPr/>
          <a:lstStyle/>
          <a:p>
            <a:r>
              <a:rPr lang="en-US"/>
              <a:t>Drag picture to placeholder or click icon to add</a:t>
            </a:r>
          </a:p>
        </p:txBody>
      </p:sp>
    </p:spTree>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case study 2: title, text (2/4), quote (2/4)">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895024"/>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FD999D4-B456-9943-89B7-30D56181CE18}" type="slidenum">
              <a:rPr lang="en-US" smtClean="0">
                <a:solidFill>
                  <a:srgbClr val="FFFFFF"/>
                </a:solidFill>
              </a:rPr>
              <a:pPr/>
              <a:t>‹#›</a:t>
            </a:fld>
            <a:endParaRPr lang="en-US">
              <a:solidFill>
                <a:srgbClr val="FFFFFF"/>
              </a:solidFill>
            </a:endParaRPr>
          </a:p>
        </p:txBody>
      </p:sp>
      <p:sp>
        <p:nvSpPr>
          <p:cNvPr id="4" name="Footer Placeholder 3"/>
          <p:cNvSpPr>
            <a:spLocks noGrp="1"/>
          </p:cNvSpPr>
          <p:nvPr>
            <p:ph type="ftr" sz="quarter" idx="11"/>
          </p:nvPr>
        </p:nvSpPr>
        <p:spPr/>
        <p:txBody>
          <a:bodyPr/>
          <a:lstStyle/>
          <a:p>
            <a:r>
              <a:rPr lang="en-US">
                <a:solidFill>
                  <a:srgbClr val="FFFFFF"/>
                </a:solidFill>
              </a:rPr>
              <a:t>© 2017 IBM Corporation</a:t>
            </a:r>
          </a:p>
        </p:txBody>
      </p:sp>
      <p:sp>
        <p:nvSpPr>
          <p:cNvPr id="7" name="Text Placeholder 6"/>
          <p:cNvSpPr>
            <a:spLocks noGrp="1"/>
          </p:cNvSpPr>
          <p:nvPr>
            <p:ph type="body" sz="quarter" idx="12"/>
          </p:nvPr>
        </p:nvSpPr>
        <p:spPr>
          <a:xfrm>
            <a:off x="228600" y="1097280"/>
            <a:ext cx="1828800" cy="3502152"/>
          </a:xfrm>
        </p:spPr>
        <p:txBody>
          <a:bodyPr/>
          <a:lstStyle>
            <a:lvl1pPr>
              <a:defRPr sz="1600"/>
            </a:lvl1pPr>
            <a:lvl2pPr>
              <a:defRPr sz="1100"/>
            </a:lvl2pPr>
            <a:lvl3pPr>
              <a:defRPr sz="11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5"/>
          <p:cNvSpPr>
            <a:spLocks noGrp="1"/>
          </p:cNvSpPr>
          <p:nvPr>
            <p:ph type="body" sz="quarter" idx="13"/>
          </p:nvPr>
        </p:nvSpPr>
        <p:spPr>
          <a:xfrm>
            <a:off x="2514600" y="1116013"/>
            <a:ext cx="1828800" cy="3456432"/>
          </a:xfrm>
        </p:spPr>
        <p:txBody>
          <a:bodyPr/>
          <a:lstStyle>
            <a:lvl1pPr>
              <a:defRPr sz="1400"/>
            </a:lvl1pPr>
            <a:lvl2pPr marL="0" indent="0">
              <a:buNone/>
              <a:defRPr sz="1000"/>
            </a:lvl2pPr>
            <a:lvl3pPr>
              <a:defRPr sz="1000"/>
            </a:lvl3pPr>
            <a:lvl4pPr>
              <a:defRPr sz="1000"/>
            </a:lvl4pPr>
            <a:lvl5pP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8"/>
          <p:cNvSpPr>
            <a:spLocks noGrp="1"/>
          </p:cNvSpPr>
          <p:nvPr>
            <p:ph type="body" sz="quarter" idx="14"/>
          </p:nvPr>
        </p:nvSpPr>
        <p:spPr>
          <a:xfrm>
            <a:off x="4700392" y="1051560"/>
            <a:ext cx="4215008" cy="3456432"/>
          </a:xfrm>
        </p:spPr>
        <p:txBody>
          <a:bodyPr/>
          <a:lstStyle>
            <a:lvl1pPr marL="117475" indent="-117475">
              <a:tabLst/>
              <a:defRPr sz="2400"/>
            </a:lvl1pPr>
            <a:lvl2pPr marL="0" indent="0">
              <a:buNone/>
              <a:defRPr sz="1100"/>
            </a:lvl2pPr>
            <a:lvl3pPr>
              <a:defRPr sz="11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tabl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3FD999D4-B456-9943-89B7-30D56181CE18}" type="slidenum">
              <a:rPr lang="en-US" smtClean="0">
                <a:solidFill>
                  <a:srgbClr val="FFFFFF"/>
                </a:solidFill>
              </a:rPr>
              <a:pPr/>
              <a:t>‹#›</a:t>
            </a:fld>
            <a:endParaRPr lang="en-US">
              <a:solidFill>
                <a:srgbClr val="FFFFFF"/>
              </a:solidFill>
            </a:endParaRPr>
          </a:p>
        </p:txBody>
      </p:sp>
      <p:sp>
        <p:nvSpPr>
          <p:cNvPr id="4" name="Footer Placeholder 3"/>
          <p:cNvSpPr>
            <a:spLocks noGrp="1"/>
          </p:cNvSpPr>
          <p:nvPr>
            <p:ph type="ftr" sz="quarter" idx="11"/>
          </p:nvPr>
        </p:nvSpPr>
        <p:spPr/>
        <p:txBody>
          <a:bodyPr/>
          <a:lstStyle/>
          <a:p>
            <a:r>
              <a:rPr lang="en-US">
                <a:solidFill>
                  <a:srgbClr val="FFFFFF"/>
                </a:solidFill>
              </a:rPr>
              <a:t>© 2017 IBM Corporation</a:t>
            </a:r>
          </a:p>
        </p:txBody>
      </p:sp>
      <p:sp>
        <p:nvSpPr>
          <p:cNvPr id="6" name="Text Placeholder 5"/>
          <p:cNvSpPr>
            <a:spLocks noGrp="1"/>
          </p:cNvSpPr>
          <p:nvPr>
            <p:ph type="body" sz="quarter" idx="12"/>
          </p:nvPr>
        </p:nvSpPr>
        <p:spPr>
          <a:xfrm>
            <a:off x="228600" y="192024"/>
            <a:ext cx="1828800" cy="4408995"/>
          </a:xfrm>
        </p:spPr>
        <p:txBody>
          <a:bodyPr/>
          <a:lstStyle>
            <a:lvl1pPr>
              <a:defRPr sz="1600"/>
            </a:lvl1pPr>
            <a:lvl2pPr marL="0" indent="0">
              <a:spcBef>
                <a:spcPts val="1100"/>
              </a:spcBef>
              <a:buFontTx/>
              <a:buNone/>
              <a:defRPr sz="1100"/>
            </a:lvl2pPr>
            <a:lvl3pPr>
              <a:defRPr sz="11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able Placeholder 6"/>
          <p:cNvSpPr>
            <a:spLocks noGrp="1"/>
          </p:cNvSpPr>
          <p:nvPr>
            <p:ph type="tbl" sz="quarter" idx="13"/>
          </p:nvPr>
        </p:nvSpPr>
        <p:spPr>
          <a:xfrm>
            <a:off x="2514600" y="225425"/>
            <a:ext cx="6400800" cy="4597400"/>
          </a:xfrm>
        </p:spPr>
        <p:txBody>
          <a:bodyPr/>
          <a:lstStyle/>
          <a:p>
            <a:r>
              <a:rPr lang="en-US"/>
              <a:t>Click icon to add table</a:t>
            </a:r>
          </a:p>
        </p:txBody>
      </p:sp>
    </p:spTree>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blank (with footer)">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3FD999D4-B456-9943-89B7-30D56181CE18}" type="slidenum">
              <a:rPr lang="en-US" smtClean="0">
                <a:solidFill>
                  <a:srgbClr val="FFFFFF"/>
                </a:solidFill>
              </a:rPr>
              <a:pPr/>
              <a:t>‹#›</a:t>
            </a:fld>
            <a:endParaRPr lang="en-US">
              <a:solidFill>
                <a:srgbClr val="FFFFFF"/>
              </a:solidFill>
            </a:endParaRPr>
          </a:p>
        </p:txBody>
      </p:sp>
      <p:sp>
        <p:nvSpPr>
          <p:cNvPr id="4" name="Footer Placeholder 3"/>
          <p:cNvSpPr>
            <a:spLocks noGrp="1"/>
          </p:cNvSpPr>
          <p:nvPr>
            <p:ph type="ftr" sz="quarter" idx="11"/>
          </p:nvPr>
        </p:nvSpPr>
        <p:spPr/>
        <p:txBody>
          <a:bodyPr/>
          <a:lstStyle/>
          <a:p>
            <a:r>
              <a:rPr lang="en-US">
                <a:solidFill>
                  <a:srgbClr val="FFFFFF"/>
                </a:solidFill>
              </a:rPr>
              <a:t>© 2017 IBM Corporation</a:t>
            </a:r>
          </a:p>
        </p:txBody>
      </p:sp>
    </p:spTree>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5187462" cy="4520805"/>
          </a:xfrm>
        </p:spPr>
        <p:txBody>
          <a:bodyPr/>
          <a:lstStyle>
            <a:lvl1pPr marL="117475" indent="-117475">
              <a:tabLst/>
              <a:defRPr>
                <a:solidFill>
                  <a:schemeClr val="tx1"/>
                </a:solidFill>
              </a:defRPr>
            </a:lvl1p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lvl1pPr>
              <a:defRPr>
                <a:solidFill>
                  <a:schemeClr val="tx1"/>
                </a:solidFill>
              </a:defRPr>
            </a:lvl1p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lvl1pPr>
              <a:defRPr>
                <a:solidFill>
                  <a:schemeClr val="tx1"/>
                </a:solidFill>
              </a:defRPr>
            </a:lvl1pPr>
          </a:lstStyle>
          <a:p>
            <a:r>
              <a:rPr lang="de-DE"/>
              <a:t>© 2017 IBM Corporation</a:t>
            </a:r>
            <a:endParaRPr lang="en-US"/>
          </a:p>
        </p:txBody>
      </p:sp>
    </p:spTree>
    <p:extLst>
      <p:ext uri="{BB962C8B-B14F-4D97-AF65-F5344CB8AC3E}">
        <p14:creationId xmlns:p14="http://schemas.microsoft.com/office/powerpoint/2010/main" val="113428032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blank (no footer)">
    <p:spTree>
      <p:nvGrpSpPr>
        <p:cNvPr id="1" name=""/>
        <p:cNvGrpSpPr/>
        <p:nvPr/>
      </p:nvGrpSpPr>
      <p:grpSpPr>
        <a:xfrm>
          <a:off x="0" y="0"/>
          <a:ext cx="0" cy="0"/>
          <a:chOff x="0" y="0"/>
          <a:chExt cx="0" cy="0"/>
        </a:xfrm>
      </p:grpSpPr>
    </p:spTree>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855726"/>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solidFill>
                  <a:srgbClr val="FFFFFF"/>
                </a:solidFill>
              </a:rPr>
              <a:pPr/>
              <a:t>‹#›</a:t>
            </a:fld>
            <a:endParaRPr lang="en-US">
              <a:solidFill>
                <a:srgbClr val="FFFFFF"/>
              </a:solidFill>
            </a:endParaRPr>
          </a:p>
        </p:txBody>
      </p:sp>
      <p:sp>
        <p:nvSpPr>
          <p:cNvPr id="4" name="Footer Placeholder 3"/>
          <p:cNvSpPr>
            <a:spLocks noGrp="1"/>
          </p:cNvSpPr>
          <p:nvPr>
            <p:ph type="ftr" sz="quarter" idx="11"/>
          </p:nvPr>
        </p:nvSpPr>
        <p:spPr/>
        <p:txBody>
          <a:bodyPr/>
          <a:lstStyle/>
          <a:p>
            <a:r>
              <a:rPr lang="de-DE">
                <a:solidFill>
                  <a:srgbClr val="FFFFFF"/>
                </a:solidFill>
              </a:rPr>
              <a:t>© 2017 IBM Corporation</a:t>
            </a:r>
            <a:endParaRPr lang="en-US">
              <a:solidFill>
                <a:srgbClr val="FFFFFF"/>
              </a:solidFill>
            </a:endParaRPr>
          </a:p>
        </p:txBody>
      </p:sp>
      <p:sp>
        <p:nvSpPr>
          <p:cNvPr id="6" name="Text Placeholder 5"/>
          <p:cNvSpPr>
            <a:spLocks noGrp="1"/>
          </p:cNvSpPr>
          <p:nvPr>
            <p:ph type="body" sz="quarter" idx="12"/>
          </p:nvPr>
        </p:nvSpPr>
        <p:spPr>
          <a:xfrm>
            <a:off x="228600" y="1143000"/>
            <a:ext cx="4114800" cy="3584448"/>
          </a:xfrm>
        </p:spPr>
        <p:txBody>
          <a:bodyPr/>
          <a:lstStyle>
            <a:lvl1pPr marL="0" indent="0">
              <a:spcBef>
                <a:spcPts val="0"/>
              </a:spcBef>
              <a:tabLst>
                <a:tab pos="3940175" algn="dec"/>
              </a:tabLst>
              <a:defRPr sz="1100"/>
            </a:lvl1pPr>
            <a:lvl2pPr marL="173038" indent="-173038">
              <a:spcBef>
                <a:spcPts val="0"/>
              </a:spcBef>
              <a:tabLst/>
              <a:defRPr/>
            </a:lvl2pPr>
            <a:lvl3pPr>
              <a:spcBef>
                <a:spcPts val="0"/>
              </a:spcBef>
              <a:defRPr/>
            </a:lvl3pPr>
            <a:lvl4pPr>
              <a:spcBef>
                <a:spcPts val="0"/>
              </a:spcBef>
              <a:defRPr/>
            </a:lvl4pPr>
            <a:lvl5pPr>
              <a:spcBef>
                <a:spcPts val="0"/>
              </a:spcBef>
              <a:defRPr/>
            </a:lvl5pPr>
          </a:lstStyle>
          <a:p>
            <a:pPr marL="0" marR="0" lvl="0" indent="0" algn="l" defTabSz="457200" rtl="0" eaLnBrk="1" fontAlgn="auto" latinLnBrk="0" hangingPunct="1">
              <a:lnSpc>
                <a:spcPct val="100000"/>
              </a:lnSpc>
              <a:spcBef>
                <a:spcPts val="0"/>
              </a:spcBef>
              <a:spcAft>
                <a:spcPts val="0"/>
              </a:spcAft>
              <a:buClrTx/>
              <a:buSzTx/>
              <a:buFont typeface="Arial"/>
              <a:buNone/>
              <a:tabLst>
                <a:tab pos="4023360" algn="r"/>
              </a:tabLst>
              <a:defRPr/>
            </a:pPr>
            <a:r>
              <a:rPr lang="en-US"/>
              <a:t>Click to edit Master text styles</a:t>
            </a:r>
          </a:p>
        </p:txBody>
      </p:sp>
    </p:spTree>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ibm sign-off">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3FD999D4-B456-9943-89B7-30D56181CE18}" type="slidenum">
              <a:rPr lang="en-US" smtClean="0">
                <a:solidFill>
                  <a:srgbClr val="FFFFFF"/>
                </a:solidFill>
              </a:rPr>
              <a:pPr/>
              <a:t>‹#›</a:t>
            </a:fld>
            <a:endParaRPr lang="en-US">
              <a:solidFill>
                <a:srgbClr val="FFFFFF"/>
              </a:solidFill>
            </a:endParaRPr>
          </a:p>
        </p:txBody>
      </p:sp>
      <p:sp>
        <p:nvSpPr>
          <p:cNvPr id="4" name="Footer Placeholder 3"/>
          <p:cNvSpPr>
            <a:spLocks noGrp="1"/>
          </p:cNvSpPr>
          <p:nvPr>
            <p:ph type="ftr" sz="quarter" idx="11"/>
          </p:nvPr>
        </p:nvSpPr>
        <p:spPr/>
        <p:txBody>
          <a:bodyPr/>
          <a:lstStyle/>
          <a:p>
            <a:r>
              <a:rPr lang="en-US">
                <a:solidFill>
                  <a:srgbClr val="FFFFFF"/>
                </a:solidFill>
              </a:rPr>
              <a:t>© 2017 IBM Corporation</a:t>
            </a:r>
          </a:p>
        </p:txBody>
      </p:sp>
      <p:pic>
        <p:nvPicPr>
          <p:cNvPr id="7" name="Picture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925953" y="2186150"/>
            <a:ext cx="1292094" cy="526097"/>
          </a:xfrm>
          <a:prstGeom prst="rect">
            <a:avLst/>
          </a:prstGeom>
        </p:spPr>
      </p:pic>
    </p:spTree>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p:txBody>
          <a:bodyPr/>
          <a:lstStyle>
            <a:lvl1pPr eaLnBrk="1" hangingPunct="1">
              <a:defRPr/>
            </a:lvl1pPr>
          </a:lstStyle>
          <a:p>
            <a:pPr>
              <a:defRPr/>
            </a:pPr>
            <a:fld id="{65A93CB3-1D94-4044-B09F-FD9DE7E607A6}" type="slidenum">
              <a:rPr lang="en-US" altLang="en-US">
                <a:solidFill>
                  <a:srgbClr val="FFFFFF"/>
                </a:solidFill>
              </a:rPr>
              <a:pPr>
                <a:defRPr/>
              </a:pPr>
              <a:t>‹#›</a:t>
            </a:fld>
            <a:endParaRPr lang="en-US" altLang="en-US">
              <a:solidFill>
                <a:srgbClr val="FFFFFF"/>
              </a:solidFill>
            </a:endParaRPr>
          </a:p>
        </p:txBody>
      </p:sp>
    </p:spTree>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Cover Slide">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a:xfrm>
            <a:off x="228600" y="4828032"/>
            <a:ext cx="6400800" cy="137160"/>
          </a:xfrm>
        </p:spPr>
        <p:txBody>
          <a:bodyPr/>
          <a:lstStyle>
            <a:lvl1pPr>
              <a:defRPr>
                <a:solidFill>
                  <a:schemeClr val="tx1"/>
                </a:solidFill>
              </a:defRPr>
            </a:lvl1pPr>
          </a:lstStyle>
          <a:p>
            <a:r>
              <a:rPr lang="de-DE">
                <a:solidFill>
                  <a:srgbClr val="000000"/>
                </a:solidFill>
              </a:rPr>
              <a:t>© 2017 IBM Corporation</a:t>
            </a:r>
            <a:endParaRPr lang="en-US">
              <a:solidFill>
                <a:srgbClr val="000000"/>
              </a:solidFill>
            </a:endParaRPr>
          </a:p>
        </p:txBody>
      </p:sp>
      <p:sp>
        <p:nvSpPr>
          <p:cNvPr id="4" name="Title 3"/>
          <p:cNvSpPr>
            <a:spLocks noGrp="1"/>
          </p:cNvSpPr>
          <p:nvPr>
            <p:ph type="title"/>
          </p:nvPr>
        </p:nvSpPr>
        <p:spPr>
          <a:xfrm>
            <a:off x="228599" y="203781"/>
            <a:ext cx="4114801" cy="4479344"/>
          </a:xfrm>
        </p:spPr>
        <p:txBody>
          <a:bodyPr/>
          <a:lstStyle>
            <a:lvl1pPr>
              <a:lnSpc>
                <a:spcPct val="90000"/>
              </a:lnSpc>
              <a:defRPr sz="2400" b="0">
                <a:solidFill>
                  <a:schemeClr val="tx1"/>
                </a:solidFill>
              </a:defRPr>
            </a:lvl1pPr>
          </a:lstStyle>
          <a:p>
            <a:r>
              <a:rPr lang="en-US"/>
              <a:t>Click to edit Master title style</a:t>
            </a:r>
            <a:endParaRPr lang="en-US" dirty="0"/>
          </a:p>
        </p:txBody>
      </p:sp>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93811" y="4705350"/>
            <a:ext cx="521589" cy="211455"/>
          </a:xfrm>
          <a:prstGeom prst="rect">
            <a:avLst/>
          </a:prstGeom>
        </p:spPr>
      </p:pic>
      <p:pic>
        <p:nvPicPr>
          <p:cNvPr id="6" name="Picture 5" descr="ibm_gry.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393811" y="4705334"/>
            <a:ext cx="521589" cy="211471"/>
          </a:xfrm>
          <a:prstGeom prst="rect">
            <a:avLst/>
          </a:prstGeom>
        </p:spPr>
      </p:pic>
    </p:spTree>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Divider">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lvl1pPr>
              <a:defRPr>
                <a:solidFill>
                  <a:schemeClr val="tx1"/>
                </a:solidFill>
              </a:defRPr>
            </a:lvl1pPr>
          </a:lstStyle>
          <a:p>
            <a:r>
              <a:rPr lang="de-DE">
                <a:solidFill>
                  <a:srgbClr val="000000"/>
                </a:solidFill>
              </a:rPr>
              <a:t>© 2017 IBM Corporation</a:t>
            </a:r>
            <a:endParaRPr lang="en-US">
              <a:solidFill>
                <a:srgbClr val="000000"/>
              </a:solidFill>
            </a:endParaRPr>
          </a:p>
        </p:txBody>
      </p:sp>
      <p:sp>
        <p:nvSpPr>
          <p:cNvPr id="4" name="Slide Number Placeholder 3"/>
          <p:cNvSpPr>
            <a:spLocks noGrp="1"/>
          </p:cNvSpPr>
          <p:nvPr>
            <p:ph type="sldNum" sz="quarter" idx="11"/>
          </p:nvPr>
        </p:nvSpPr>
        <p:spPr/>
        <p:txBody>
          <a:bodyPr/>
          <a:lstStyle>
            <a:lvl1pPr>
              <a:defRPr>
                <a:solidFill>
                  <a:schemeClr val="tx1"/>
                </a:solidFill>
              </a:defRPr>
            </a:lvl1pPr>
          </a:lstStyle>
          <a:p>
            <a:fld id="{D0BE6F14-FF48-0F4F-A8AA-2E3F25371E4A}" type="slidenum">
              <a:rPr lang="en-US" smtClean="0">
                <a:solidFill>
                  <a:srgbClr val="000000"/>
                </a:solidFill>
              </a:rPr>
              <a:pPr/>
              <a:t>‹#›</a:t>
            </a:fld>
            <a:endParaRPr lang="en-US">
              <a:solidFill>
                <a:srgbClr val="000000"/>
              </a:solidFill>
            </a:endParaRPr>
          </a:p>
        </p:txBody>
      </p:sp>
      <p:sp>
        <p:nvSpPr>
          <p:cNvPr id="5" name="Title 4"/>
          <p:cNvSpPr>
            <a:spLocks noGrp="1"/>
          </p:cNvSpPr>
          <p:nvPr>
            <p:ph type="title"/>
          </p:nvPr>
        </p:nvSpPr>
        <p:spPr>
          <a:xfrm>
            <a:off x="228600" y="201168"/>
            <a:ext cx="4114800" cy="4493752"/>
          </a:xfrm>
        </p:spPr>
        <p:txBody>
          <a:bodyPr/>
          <a:lstStyle>
            <a:lvl1pPr>
              <a:lnSpc>
                <a:spcPct val="90000"/>
              </a:lnSpc>
              <a:defRPr>
                <a:solidFill>
                  <a:schemeClr val="tx1"/>
                </a:solidFill>
              </a:defRPr>
            </a:lvl1pPr>
          </a:lstStyle>
          <a:p>
            <a:r>
              <a:rPr lang="en-US"/>
              <a:t>Click to edit Master title style</a:t>
            </a:r>
            <a:endParaRPr lang="en-US" dirty="0"/>
          </a:p>
        </p:txBody>
      </p:sp>
    </p:spTree>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Divider (with page contents)">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855726"/>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solidFill>
                  <a:srgbClr val="000000"/>
                </a:solidFill>
              </a:rPr>
              <a:pPr/>
              <a:t>‹#›</a:t>
            </a:fld>
            <a:endParaRPr lang="en-US">
              <a:solidFill>
                <a:srgbClr val="000000"/>
              </a:solidFill>
            </a:endParaRPr>
          </a:p>
        </p:txBody>
      </p:sp>
      <p:sp>
        <p:nvSpPr>
          <p:cNvPr id="4" name="Footer Placeholder 3"/>
          <p:cNvSpPr>
            <a:spLocks noGrp="1"/>
          </p:cNvSpPr>
          <p:nvPr>
            <p:ph type="ftr" sz="quarter" idx="11"/>
          </p:nvPr>
        </p:nvSpPr>
        <p:spPr/>
        <p:txBody>
          <a:bodyPr/>
          <a:lstStyle/>
          <a:p>
            <a:r>
              <a:rPr lang="de-DE">
                <a:solidFill>
                  <a:srgbClr val="000000"/>
                </a:solidFill>
              </a:rPr>
              <a:t>© 2017 IBM Corporation</a:t>
            </a:r>
            <a:endParaRPr lang="en-US">
              <a:solidFill>
                <a:srgbClr val="000000"/>
              </a:solidFill>
            </a:endParaRPr>
          </a:p>
        </p:txBody>
      </p:sp>
      <p:sp>
        <p:nvSpPr>
          <p:cNvPr id="6" name="Text Placeholder 5"/>
          <p:cNvSpPr>
            <a:spLocks noGrp="1"/>
          </p:cNvSpPr>
          <p:nvPr>
            <p:ph type="body" sz="quarter" idx="12"/>
          </p:nvPr>
        </p:nvSpPr>
        <p:spPr>
          <a:xfrm>
            <a:off x="228600" y="1123950"/>
            <a:ext cx="4114800" cy="3584448"/>
          </a:xfrm>
        </p:spPr>
        <p:txBody>
          <a:bodyPr/>
          <a:lstStyle>
            <a:lvl1pPr marL="0" indent="0">
              <a:spcBef>
                <a:spcPts val="0"/>
              </a:spcBef>
              <a:tabLst>
                <a:tab pos="3940175" algn="dec"/>
              </a:tabLst>
              <a:defRPr/>
            </a:lvl1pPr>
            <a:lvl2pPr marL="173038" indent="-173038">
              <a:spcBef>
                <a:spcPts val="0"/>
              </a:spcBef>
              <a:tabLst/>
              <a:defRPr/>
            </a:lvl2pPr>
            <a:lvl3pPr>
              <a:spcBef>
                <a:spcPts val="0"/>
              </a:spcBef>
              <a:defRPr/>
            </a:lvl3pPr>
            <a:lvl4pPr>
              <a:spcBef>
                <a:spcPts val="0"/>
              </a:spcBef>
              <a:defRPr/>
            </a:lvl4pPr>
            <a:lvl5pPr>
              <a:spcBef>
                <a:spcPts val="0"/>
              </a:spcBef>
              <a:defRPr/>
            </a:lvl5pPr>
          </a:lstStyle>
          <a:p>
            <a:pPr marL="0" marR="0" lvl="0" indent="0" algn="l" defTabSz="457200" rtl="0" eaLnBrk="1" fontAlgn="auto" latinLnBrk="0" hangingPunct="1">
              <a:lnSpc>
                <a:spcPct val="100000"/>
              </a:lnSpc>
              <a:spcBef>
                <a:spcPts val="0"/>
              </a:spcBef>
              <a:spcAft>
                <a:spcPts val="0"/>
              </a:spcAft>
              <a:buClrTx/>
              <a:buSzTx/>
              <a:buFont typeface="Arial"/>
              <a:buNone/>
              <a:tabLst>
                <a:tab pos="4023360" algn="r"/>
              </a:tabLst>
              <a:defRPr/>
            </a:pPr>
            <a:r>
              <a:rPr lang="en-US"/>
              <a:t>Edit Master text styles</a:t>
            </a:r>
          </a:p>
          <a:p>
            <a:pPr marL="0" marR="0" lvl="1" indent="0" algn="l" defTabSz="457200" rtl="0" eaLnBrk="1" fontAlgn="auto" latinLnBrk="0" hangingPunct="1">
              <a:lnSpc>
                <a:spcPct val="100000"/>
              </a:lnSpc>
              <a:spcBef>
                <a:spcPts val="0"/>
              </a:spcBef>
              <a:spcAft>
                <a:spcPts val="0"/>
              </a:spcAft>
              <a:buClrTx/>
              <a:buSzTx/>
              <a:buFont typeface="Arial"/>
              <a:buNone/>
              <a:tabLst>
                <a:tab pos="4023360" algn="r"/>
              </a:tabLst>
              <a:defRPr/>
            </a:pPr>
            <a:r>
              <a:rPr lang="en-US"/>
              <a:t>Second level</a:t>
            </a:r>
          </a:p>
          <a:p>
            <a:pPr marL="0" marR="0" lvl="2" indent="0" algn="l" defTabSz="457200" rtl="0" eaLnBrk="1" fontAlgn="auto" latinLnBrk="0" hangingPunct="1">
              <a:lnSpc>
                <a:spcPct val="100000"/>
              </a:lnSpc>
              <a:spcBef>
                <a:spcPts val="0"/>
              </a:spcBef>
              <a:spcAft>
                <a:spcPts val="0"/>
              </a:spcAft>
              <a:buClrTx/>
              <a:buSzTx/>
              <a:buFont typeface="Arial"/>
              <a:buNone/>
              <a:tabLst>
                <a:tab pos="4023360" algn="r"/>
              </a:tabLst>
              <a:defRPr/>
            </a:pPr>
            <a:r>
              <a:rPr lang="en-US"/>
              <a:t>Third level</a:t>
            </a:r>
          </a:p>
          <a:p>
            <a:pPr marL="0" marR="0" lvl="3" indent="0" algn="l" defTabSz="457200" rtl="0" eaLnBrk="1" fontAlgn="auto" latinLnBrk="0" hangingPunct="1">
              <a:lnSpc>
                <a:spcPct val="100000"/>
              </a:lnSpc>
              <a:spcBef>
                <a:spcPts val="0"/>
              </a:spcBef>
              <a:spcAft>
                <a:spcPts val="0"/>
              </a:spcAft>
              <a:buClrTx/>
              <a:buSzTx/>
              <a:buFont typeface="Arial"/>
              <a:buNone/>
              <a:tabLst>
                <a:tab pos="4023360" algn="r"/>
              </a:tabLst>
              <a:defRPr/>
            </a:pPr>
            <a:r>
              <a:rPr lang="en-US"/>
              <a:t>Fourth level</a:t>
            </a:r>
          </a:p>
          <a:p>
            <a:pPr marL="0" marR="0" lvl="4" indent="0" algn="l" defTabSz="457200" rtl="0" eaLnBrk="1" fontAlgn="auto" latinLnBrk="0" hangingPunct="1">
              <a:lnSpc>
                <a:spcPct val="100000"/>
              </a:lnSpc>
              <a:spcBef>
                <a:spcPts val="0"/>
              </a:spcBef>
              <a:spcAft>
                <a:spcPts val="0"/>
              </a:spcAft>
              <a:buClrTx/>
              <a:buSzTx/>
              <a:buFont typeface="Arial"/>
              <a:buNone/>
              <a:tabLst>
                <a:tab pos="4023360" algn="r"/>
              </a:tabLst>
              <a:defRPr/>
            </a:pPr>
            <a:r>
              <a:rPr lang="en-US"/>
              <a:t>Fifth level</a:t>
            </a:r>
            <a:endParaRPr lang="en-US" dirty="0"/>
          </a:p>
        </p:txBody>
      </p:sp>
      <p:sp>
        <p:nvSpPr>
          <p:cNvPr id="7" name="Text Placeholder 6"/>
          <p:cNvSpPr>
            <a:spLocks noGrp="1"/>
          </p:cNvSpPr>
          <p:nvPr>
            <p:ph type="body" sz="quarter" idx="13"/>
          </p:nvPr>
        </p:nvSpPr>
        <p:spPr>
          <a:xfrm>
            <a:off x="4800600" y="1123950"/>
            <a:ext cx="4114800" cy="3584448"/>
          </a:xfrm>
        </p:spPr>
        <p:txBody>
          <a:bodyPr/>
          <a:lstStyle>
            <a:lvl1pPr marL="0" indent="0">
              <a:spcBef>
                <a:spcPts val="0"/>
              </a:spcBef>
              <a:tabLst>
                <a:tab pos="3940175" algn="dec"/>
              </a:tabLst>
              <a:defRPr/>
            </a:lvl1pPr>
            <a:lvl2pPr>
              <a:spcBef>
                <a:spcPts val="0"/>
              </a:spcBef>
              <a:defRPr/>
            </a:lvl2pPr>
            <a:lvl3pPr>
              <a:spcBef>
                <a:spcPts val="0"/>
              </a:spcBef>
              <a:defRPr/>
            </a:lvl3pPr>
            <a:lvl4pPr>
              <a:spcBef>
                <a:spcPts val="0"/>
              </a:spcBef>
              <a:defRPr/>
            </a:lvl4pPr>
            <a:lvl5pPr>
              <a:spcBef>
                <a:spcPts val="0"/>
              </a:spcBef>
              <a:defRPr/>
            </a:lvl5pPr>
          </a:lstStyle>
          <a:p>
            <a:pPr marL="0" marR="0" lvl="0" indent="0" algn="l" defTabSz="457200" rtl="0" eaLnBrk="1" fontAlgn="auto" latinLnBrk="0" hangingPunct="1">
              <a:lnSpc>
                <a:spcPct val="100000"/>
              </a:lnSpc>
              <a:spcBef>
                <a:spcPts val="1100"/>
              </a:spcBef>
              <a:spcAft>
                <a:spcPts val="0"/>
              </a:spcAft>
              <a:buClrTx/>
              <a:buSzTx/>
              <a:buFont typeface="Arial"/>
              <a:buNone/>
              <a:tabLst>
                <a:tab pos="4023360" algn="r"/>
              </a:tabLst>
              <a:defRPr/>
            </a:pPr>
            <a:r>
              <a:rPr lang="en-US"/>
              <a:t>Edit Master text styles</a:t>
            </a:r>
          </a:p>
          <a:p>
            <a:pPr marL="0" marR="0" lvl="1" indent="0" algn="l" defTabSz="457200" rtl="0" eaLnBrk="1" fontAlgn="auto" latinLnBrk="0" hangingPunct="1">
              <a:lnSpc>
                <a:spcPct val="100000"/>
              </a:lnSpc>
              <a:spcBef>
                <a:spcPts val="1100"/>
              </a:spcBef>
              <a:spcAft>
                <a:spcPts val="0"/>
              </a:spcAft>
              <a:buClrTx/>
              <a:buSzTx/>
              <a:buFont typeface="Arial"/>
              <a:buNone/>
              <a:tabLst>
                <a:tab pos="4023360" algn="r"/>
              </a:tabLst>
              <a:defRPr/>
            </a:pPr>
            <a:r>
              <a:rPr lang="en-US"/>
              <a:t>Second level</a:t>
            </a:r>
          </a:p>
          <a:p>
            <a:pPr marL="0" marR="0" lvl="2" indent="0" algn="l" defTabSz="457200" rtl="0" eaLnBrk="1" fontAlgn="auto" latinLnBrk="0" hangingPunct="1">
              <a:lnSpc>
                <a:spcPct val="100000"/>
              </a:lnSpc>
              <a:spcBef>
                <a:spcPts val="1100"/>
              </a:spcBef>
              <a:spcAft>
                <a:spcPts val="0"/>
              </a:spcAft>
              <a:buClrTx/>
              <a:buSzTx/>
              <a:buFont typeface="Arial"/>
              <a:buNone/>
              <a:tabLst>
                <a:tab pos="4023360" algn="r"/>
              </a:tabLst>
              <a:defRPr/>
            </a:pPr>
            <a:r>
              <a:rPr lang="en-US"/>
              <a:t>Third level</a:t>
            </a:r>
          </a:p>
          <a:p>
            <a:pPr marL="0" marR="0" lvl="3" indent="0" algn="l" defTabSz="457200" rtl="0" eaLnBrk="1" fontAlgn="auto" latinLnBrk="0" hangingPunct="1">
              <a:lnSpc>
                <a:spcPct val="100000"/>
              </a:lnSpc>
              <a:spcBef>
                <a:spcPts val="1100"/>
              </a:spcBef>
              <a:spcAft>
                <a:spcPts val="0"/>
              </a:spcAft>
              <a:buClrTx/>
              <a:buSzTx/>
              <a:buFont typeface="Arial"/>
              <a:buNone/>
              <a:tabLst>
                <a:tab pos="4023360" algn="r"/>
              </a:tabLst>
              <a:defRPr/>
            </a:pPr>
            <a:r>
              <a:rPr lang="en-US"/>
              <a:t>Fourth level</a:t>
            </a:r>
          </a:p>
          <a:p>
            <a:pPr marL="0" marR="0" lvl="4" indent="0" algn="l" defTabSz="457200" rtl="0" eaLnBrk="1" fontAlgn="auto" latinLnBrk="0" hangingPunct="1">
              <a:lnSpc>
                <a:spcPct val="100000"/>
              </a:lnSpc>
              <a:spcBef>
                <a:spcPts val="1100"/>
              </a:spcBef>
              <a:spcAft>
                <a:spcPts val="0"/>
              </a:spcAft>
              <a:buClrTx/>
              <a:buSzTx/>
              <a:buFont typeface="Arial"/>
              <a:buNone/>
              <a:tabLst>
                <a:tab pos="4023360" algn="r"/>
              </a:tabLst>
              <a:defRPr/>
            </a:pPr>
            <a:r>
              <a:rPr lang="en-US"/>
              <a:t>Fifth level</a:t>
            </a:r>
            <a:endParaRPr lang="en-US" dirty="0"/>
          </a:p>
        </p:txBody>
      </p:sp>
    </p:spTree>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fact, number">
    <p:spTree>
      <p:nvGrpSpPr>
        <p:cNvPr id="1" name=""/>
        <p:cNvGrpSpPr/>
        <p:nvPr/>
      </p:nvGrpSpPr>
      <p:grpSpPr>
        <a:xfrm>
          <a:off x="0" y="0"/>
          <a:ext cx="0" cy="0"/>
          <a:chOff x="0" y="0"/>
          <a:chExt cx="0" cy="0"/>
        </a:xfrm>
      </p:grpSpPr>
      <p:sp>
        <p:nvSpPr>
          <p:cNvPr id="2" name="Title 1"/>
          <p:cNvSpPr>
            <a:spLocks noGrp="1"/>
          </p:cNvSpPr>
          <p:nvPr>
            <p:ph type="title"/>
          </p:nvPr>
        </p:nvSpPr>
        <p:spPr>
          <a:xfrm>
            <a:off x="228600" y="210312"/>
            <a:ext cx="4114800" cy="1003807"/>
          </a:xfrm>
        </p:spPr>
        <p:txBody>
          <a:bodyPr/>
          <a:lstStyle>
            <a:lvl1pPr>
              <a:defRPr sz="1600">
                <a:solidFill>
                  <a:schemeClr val="tx1"/>
                </a:solidFill>
              </a:defRPr>
            </a:lvl1p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lvl1pPr>
              <a:defRPr>
                <a:solidFill>
                  <a:schemeClr val="tx1"/>
                </a:solidFill>
              </a:defRPr>
            </a:lvl1pPr>
          </a:lstStyle>
          <a:p>
            <a:fld id="{D0BE6F14-FF48-0F4F-A8AA-2E3F25371E4A}" type="slidenum">
              <a:rPr lang="en-US" smtClean="0">
                <a:solidFill>
                  <a:srgbClr val="000000"/>
                </a:solidFill>
              </a:rPr>
              <a:pPr/>
              <a:t>‹#›</a:t>
            </a:fld>
            <a:endParaRPr lang="en-US">
              <a:solidFill>
                <a:srgbClr val="000000"/>
              </a:solidFill>
            </a:endParaRPr>
          </a:p>
        </p:txBody>
      </p:sp>
      <p:sp>
        <p:nvSpPr>
          <p:cNvPr id="4" name="Footer Placeholder 3"/>
          <p:cNvSpPr>
            <a:spLocks noGrp="1"/>
          </p:cNvSpPr>
          <p:nvPr>
            <p:ph type="ftr" sz="quarter" idx="11"/>
          </p:nvPr>
        </p:nvSpPr>
        <p:spPr/>
        <p:txBody>
          <a:bodyPr/>
          <a:lstStyle>
            <a:lvl1pPr>
              <a:defRPr>
                <a:solidFill>
                  <a:schemeClr val="tx1"/>
                </a:solidFill>
              </a:defRPr>
            </a:lvl1pPr>
          </a:lstStyle>
          <a:p>
            <a:r>
              <a:rPr lang="de-DE">
                <a:solidFill>
                  <a:srgbClr val="000000"/>
                </a:solidFill>
              </a:rPr>
              <a:t>© 2017 IBM Corporation</a:t>
            </a:r>
            <a:endParaRPr lang="en-US">
              <a:solidFill>
                <a:srgbClr val="000000"/>
              </a:solidFill>
            </a:endParaRPr>
          </a:p>
        </p:txBody>
      </p:sp>
      <p:sp>
        <p:nvSpPr>
          <p:cNvPr id="8" name="Text Placeholder 7"/>
          <p:cNvSpPr>
            <a:spLocks noGrp="1"/>
          </p:cNvSpPr>
          <p:nvPr>
            <p:ph type="body" sz="quarter" idx="12"/>
          </p:nvPr>
        </p:nvSpPr>
        <p:spPr>
          <a:xfrm>
            <a:off x="228600" y="1511555"/>
            <a:ext cx="4114800" cy="3108960"/>
          </a:xfrm>
        </p:spPr>
        <p:txBody>
          <a:bodyPr/>
          <a:lstStyle>
            <a:lvl1pPr>
              <a:lnSpc>
                <a:spcPct val="90000"/>
              </a:lnSpc>
              <a:spcBef>
                <a:spcPts val="0"/>
              </a:spcBef>
              <a:defRPr sz="9600" b="1" baseline="0">
                <a:solidFill>
                  <a:schemeClr val="tx1"/>
                </a:solidFill>
              </a:defRPr>
            </a:lvl1pPr>
          </a:lstStyle>
          <a:p>
            <a:pPr lvl="0"/>
            <a:r>
              <a:rPr lang="en-US"/>
              <a:t>Edit Master text styles</a:t>
            </a:r>
          </a:p>
        </p:txBody>
      </p:sp>
    </p:spTree>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fact, number, half-image (bleeds)">
    <p:spTree>
      <p:nvGrpSpPr>
        <p:cNvPr id="1" name=""/>
        <p:cNvGrpSpPr/>
        <p:nvPr/>
      </p:nvGrpSpPr>
      <p:grpSpPr>
        <a:xfrm>
          <a:off x="0" y="0"/>
          <a:ext cx="0" cy="0"/>
          <a:chOff x="0" y="0"/>
          <a:chExt cx="0" cy="0"/>
        </a:xfrm>
      </p:grpSpPr>
      <p:sp>
        <p:nvSpPr>
          <p:cNvPr id="2" name="Title 1"/>
          <p:cNvSpPr>
            <a:spLocks noGrp="1"/>
          </p:cNvSpPr>
          <p:nvPr>
            <p:ph type="title"/>
          </p:nvPr>
        </p:nvSpPr>
        <p:spPr>
          <a:xfrm>
            <a:off x="228600" y="210312"/>
            <a:ext cx="4114800" cy="1003807"/>
          </a:xfrm>
        </p:spPr>
        <p:txBody>
          <a:bodyPr/>
          <a:lstStyle>
            <a:lvl1pPr>
              <a:defRPr sz="1600">
                <a:solidFill>
                  <a:schemeClr val="tx1"/>
                </a:solidFill>
              </a:defRPr>
            </a:lvl1p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lvl1pPr>
              <a:defRPr>
                <a:solidFill>
                  <a:schemeClr val="tx1"/>
                </a:solidFill>
              </a:defRPr>
            </a:lvl1pPr>
          </a:lstStyle>
          <a:p>
            <a:fld id="{D0BE6F14-FF48-0F4F-A8AA-2E3F25371E4A}" type="slidenum">
              <a:rPr lang="en-US" smtClean="0">
                <a:solidFill>
                  <a:srgbClr val="000000"/>
                </a:solidFill>
              </a:rPr>
              <a:pPr/>
              <a:t>‹#›</a:t>
            </a:fld>
            <a:endParaRPr lang="en-US">
              <a:solidFill>
                <a:srgbClr val="000000"/>
              </a:solidFill>
            </a:endParaRPr>
          </a:p>
        </p:txBody>
      </p:sp>
      <p:sp>
        <p:nvSpPr>
          <p:cNvPr id="4" name="Footer Placeholder 3"/>
          <p:cNvSpPr>
            <a:spLocks noGrp="1"/>
          </p:cNvSpPr>
          <p:nvPr>
            <p:ph type="ftr" sz="quarter" idx="11"/>
          </p:nvPr>
        </p:nvSpPr>
        <p:spPr/>
        <p:txBody>
          <a:bodyPr/>
          <a:lstStyle>
            <a:lvl1pPr>
              <a:defRPr>
                <a:solidFill>
                  <a:schemeClr val="tx1"/>
                </a:solidFill>
              </a:defRPr>
            </a:lvl1pPr>
          </a:lstStyle>
          <a:p>
            <a:r>
              <a:rPr lang="de-DE">
                <a:solidFill>
                  <a:srgbClr val="000000"/>
                </a:solidFill>
              </a:rPr>
              <a:t>© 2017 IBM Corporation</a:t>
            </a:r>
            <a:endParaRPr lang="en-US">
              <a:solidFill>
                <a:srgbClr val="000000"/>
              </a:solidFill>
            </a:endParaRPr>
          </a:p>
        </p:txBody>
      </p:sp>
      <p:sp>
        <p:nvSpPr>
          <p:cNvPr id="8" name="Text Placeholder 7"/>
          <p:cNvSpPr>
            <a:spLocks noGrp="1"/>
          </p:cNvSpPr>
          <p:nvPr>
            <p:ph type="body" sz="quarter" idx="12"/>
          </p:nvPr>
        </p:nvSpPr>
        <p:spPr>
          <a:xfrm>
            <a:off x="228600" y="1511555"/>
            <a:ext cx="4114800" cy="3108960"/>
          </a:xfrm>
        </p:spPr>
        <p:txBody>
          <a:bodyPr/>
          <a:lstStyle>
            <a:lvl1pPr>
              <a:lnSpc>
                <a:spcPct val="90000"/>
              </a:lnSpc>
              <a:spcBef>
                <a:spcPts val="0"/>
              </a:spcBef>
              <a:defRPr sz="9600" b="1" baseline="0">
                <a:solidFill>
                  <a:schemeClr val="tx1"/>
                </a:solidFill>
              </a:defRPr>
            </a:lvl1pPr>
          </a:lstStyle>
          <a:p>
            <a:pPr lvl="0"/>
            <a:r>
              <a:rPr lang="en-US"/>
              <a:t>Edit Master text styles</a:t>
            </a:r>
          </a:p>
        </p:txBody>
      </p:sp>
      <p:sp>
        <p:nvSpPr>
          <p:cNvPr id="6" name="Picture Placeholder 5"/>
          <p:cNvSpPr>
            <a:spLocks noGrp="1"/>
          </p:cNvSpPr>
          <p:nvPr>
            <p:ph type="pic" sz="quarter" idx="13"/>
          </p:nvPr>
        </p:nvSpPr>
        <p:spPr>
          <a:xfrm>
            <a:off x="4572000" y="0"/>
            <a:ext cx="4572000" cy="5143500"/>
          </a:xfrm>
        </p:spPr>
        <p:txBody>
          <a:bodyPr/>
          <a:lstStyle>
            <a:lvl1pPr>
              <a:defRPr>
                <a:solidFill>
                  <a:schemeClr val="tx1"/>
                </a:solidFill>
              </a:defRPr>
            </a:lvl1pPr>
          </a:lstStyle>
          <a:p>
            <a:r>
              <a:rPr lang="en-US"/>
              <a:t>Click icon to add picture</a:t>
            </a:r>
          </a:p>
        </p:txBody>
      </p:sp>
    </p:spTree>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big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265176"/>
            <a:ext cx="8686800" cy="4473575"/>
          </a:xfrm>
        </p:spPr>
        <p:txBody>
          <a:bodyPr/>
          <a:lstStyle>
            <a:lvl1pPr>
              <a:lnSpc>
                <a:spcPct val="90000"/>
              </a:lnSpc>
              <a:defRPr sz="9600" b="1"/>
            </a:lvl1p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solidFill>
                  <a:srgbClr val="000000"/>
                </a:solidFill>
              </a:rPr>
              <a:pPr/>
              <a:t>‹#›</a:t>
            </a:fld>
            <a:endParaRPr lang="en-US">
              <a:solidFill>
                <a:srgbClr val="000000"/>
              </a:solidFill>
            </a:endParaRPr>
          </a:p>
        </p:txBody>
      </p:sp>
      <p:sp>
        <p:nvSpPr>
          <p:cNvPr id="4" name="Footer Placeholder 3"/>
          <p:cNvSpPr>
            <a:spLocks noGrp="1"/>
          </p:cNvSpPr>
          <p:nvPr>
            <p:ph type="ftr" sz="quarter" idx="11"/>
          </p:nvPr>
        </p:nvSpPr>
        <p:spPr/>
        <p:txBody>
          <a:bodyPr/>
          <a:lstStyle/>
          <a:p>
            <a:r>
              <a:rPr lang="de-DE">
                <a:solidFill>
                  <a:srgbClr val="000000"/>
                </a:solidFill>
              </a:rPr>
              <a:t>© 2017 IBM Corporation</a:t>
            </a:r>
            <a:endParaRPr lang="en-US">
              <a:solidFill>
                <a:srgbClr val="000000"/>
              </a:solidFill>
            </a:endParaRPr>
          </a:p>
        </p:txBody>
      </p:sp>
    </p:spTree>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ection, title,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411480"/>
            <a:ext cx="4114800" cy="432805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 2017 IBM Corporation</a:t>
            </a:r>
            <a:endParaRPr lang="en-US"/>
          </a:p>
        </p:txBody>
      </p:sp>
      <p:sp>
        <p:nvSpPr>
          <p:cNvPr id="6" name="Text Placeholder 5"/>
          <p:cNvSpPr>
            <a:spLocks noGrp="1"/>
          </p:cNvSpPr>
          <p:nvPr>
            <p:ph type="body" sz="quarter" idx="12"/>
          </p:nvPr>
        </p:nvSpPr>
        <p:spPr>
          <a:xfrm>
            <a:off x="4800600" y="493776"/>
            <a:ext cx="4114800" cy="4199730"/>
          </a:xfrm>
        </p:spPr>
        <p:txBody>
          <a:bodyPr/>
          <a:lstStyle>
            <a:lvl1pPr>
              <a:spcBef>
                <a:spcPts val="1100"/>
              </a:spcBef>
              <a:spcAft>
                <a:spcPts val="0"/>
              </a:spcAft>
              <a:defRPr/>
            </a:lvl1pPr>
            <a:lvl2pPr>
              <a:spcBef>
                <a:spcPts val="1100"/>
              </a:spcBef>
              <a:defRPr/>
            </a:lvl2pPr>
            <a:lvl3pPr>
              <a:spcBef>
                <a:spcPts val="1100"/>
              </a:spcBef>
              <a:defRPr/>
            </a:lvl3pPr>
            <a:lvl4pPr>
              <a:spcBef>
                <a:spcPts val="1100"/>
              </a:spcBef>
              <a:defRPr/>
            </a:lvl4pPr>
            <a:lvl5pPr>
              <a:spcBef>
                <a:spcPts val="1100"/>
              </a:spcBef>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11"/>
          <p:cNvSpPr>
            <a:spLocks noGrp="1"/>
          </p:cNvSpPr>
          <p:nvPr>
            <p:ph type="body" sz="quarter" idx="13"/>
          </p:nvPr>
        </p:nvSpPr>
        <p:spPr>
          <a:xfrm>
            <a:off x="228600" y="200563"/>
            <a:ext cx="4114800" cy="300037"/>
          </a:xfrm>
        </p:spPr>
        <p:txBody>
          <a:bodyPr/>
          <a:lstStyle>
            <a:lvl1pPr>
              <a:defRPr sz="1100"/>
            </a:lvl1pPr>
          </a:lstStyle>
          <a:p>
            <a:pPr lvl="0"/>
            <a:r>
              <a:rPr lang="en-US"/>
              <a:t>Edit Master text styles</a:t>
            </a:r>
          </a:p>
        </p:txBody>
      </p:sp>
    </p:spTree>
    <p:extLst>
      <p:ext uri="{BB962C8B-B14F-4D97-AF65-F5344CB8AC3E}">
        <p14:creationId xmlns:p14="http://schemas.microsoft.com/office/powerpoint/2010/main" val="63713827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5187462" cy="4520805"/>
          </a:xfrm>
        </p:spPr>
        <p:txBody>
          <a:bodyPr/>
          <a:lstStyle>
            <a:lvl1pPr marL="117475" indent="-117475">
              <a:tabLst/>
              <a:defRPr>
                <a:solidFill>
                  <a:schemeClr val="tx1"/>
                </a:solidFill>
              </a:defRPr>
            </a:lvl1p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lvl1pPr>
              <a:defRPr>
                <a:solidFill>
                  <a:schemeClr val="tx1"/>
                </a:solidFill>
              </a:defRPr>
            </a:lvl1pPr>
          </a:lstStyle>
          <a:p>
            <a:fld id="{D0BE6F14-FF48-0F4F-A8AA-2E3F25371E4A}" type="slidenum">
              <a:rPr lang="en-US" smtClean="0">
                <a:solidFill>
                  <a:srgbClr val="000000"/>
                </a:solidFill>
              </a:rPr>
              <a:pPr/>
              <a:t>‹#›</a:t>
            </a:fld>
            <a:endParaRPr lang="en-US">
              <a:solidFill>
                <a:srgbClr val="000000"/>
              </a:solidFill>
            </a:endParaRPr>
          </a:p>
        </p:txBody>
      </p:sp>
      <p:sp>
        <p:nvSpPr>
          <p:cNvPr id="4" name="Footer Placeholder 3"/>
          <p:cNvSpPr>
            <a:spLocks noGrp="1"/>
          </p:cNvSpPr>
          <p:nvPr>
            <p:ph type="ftr" sz="quarter" idx="11"/>
          </p:nvPr>
        </p:nvSpPr>
        <p:spPr/>
        <p:txBody>
          <a:bodyPr/>
          <a:lstStyle>
            <a:lvl1pPr>
              <a:defRPr>
                <a:solidFill>
                  <a:schemeClr val="tx1"/>
                </a:solidFill>
              </a:defRPr>
            </a:lvl1pPr>
          </a:lstStyle>
          <a:p>
            <a:r>
              <a:rPr lang="de-DE">
                <a:solidFill>
                  <a:srgbClr val="000000"/>
                </a:solidFill>
              </a:rPr>
              <a:t>© 2017 IBM Corporation</a:t>
            </a:r>
            <a:endParaRPr lang="en-US">
              <a:solidFill>
                <a:srgbClr val="000000"/>
              </a:solidFill>
            </a:endParaRPr>
          </a:p>
        </p:txBody>
      </p:sp>
    </p:spTree>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section, title,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411480"/>
            <a:ext cx="4114800" cy="432805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solidFill>
                  <a:srgbClr val="000000"/>
                </a:solidFill>
              </a:rPr>
              <a:pPr/>
              <a:t>‹#›</a:t>
            </a:fld>
            <a:endParaRPr lang="en-US">
              <a:solidFill>
                <a:srgbClr val="000000"/>
              </a:solidFill>
            </a:endParaRPr>
          </a:p>
        </p:txBody>
      </p:sp>
      <p:sp>
        <p:nvSpPr>
          <p:cNvPr id="4" name="Footer Placeholder 3"/>
          <p:cNvSpPr>
            <a:spLocks noGrp="1"/>
          </p:cNvSpPr>
          <p:nvPr>
            <p:ph type="ftr" sz="quarter" idx="11"/>
          </p:nvPr>
        </p:nvSpPr>
        <p:spPr/>
        <p:txBody>
          <a:bodyPr/>
          <a:lstStyle/>
          <a:p>
            <a:r>
              <a:rPr lang="de-DE">
                <a:solidFill>
                  <a:srgbClr val="000000"/>
                </a:solidFill>
              </a:rPr>
              <a:t>© 2017 IBM Corporation</a:t>
            </a:r>
            <a:endParaRPr lang="en-US">
              <a:solidFill>
                <a:srgbClr val="000000"/>
              </a:solidFill>
            </a:endParaRPr>
          </a:p>
        </p:txBody>
      </p:sp>
      <p:sp>
        <p:nvSpPr>
          <p:cNvPr id="6" name="Text Placeholder 5"/>
          <p:cNvSpPr>
            <a:spLocks noGrp="1"/>
          </p:cNvSpPr>
          <p:nvPr>
            <p:ph type="body" sz="quarter" idx="12"/>
          </p:nvPr>
        </p:nvSpPr>
        <p:spPr>
          <a:xfrm>
            <a:off x="4800600" y="493776"/>
            <a:ext cx="4114800" cy="4199730"/>
          </a:xfrm>
        </p:spPr>
        <p:txBody>
          <a:bodyPr/>
          <a:lstStyle>
            <a:lvl1pPr>
              <a:spcBef>
                <a:spcPts val="1100"/>
              </a:spcBef>
              <a:spcAft>
                <a:spcPts val="0"/>
              </a:spcAft>
              <a:defRPr/>
            </a:lvl1pPr>
            <a:lvl2pPr>
              <a:spcBef>
                <a:spcPts val="1100"/>
              </a:spcBef>
              <a:defRPr/>
            </a:lvl2pPr>
            <a:lvl3pPr>
              <a:spcBef>
                <a:spcPts val="1100"/>
              </a:spcBef>
              <a:defRPr/>
            </a:lvl3pPr>
            <a:lvl4pPr>
              <a:spcBef>
                <a:spcPts val="1100"/>
              </a:spcBef>
              <a:defRPr/>
            </a:lvl4pPr>
            <a:lvl5pPr>
              <a:spcBef>
                <a:spcPts val="1100"/>
              </a:spcBef>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11"/>
          <p:cNvSpPr>
            <a:spLocks noGrp="1"/>
          </p:cNvSpPr>
          <p:nvPr>
            <p:ph type="body" sz="quarter" idx="13"/>
          </p:nvPr>
        </p:nvSpPr>
        <p:spPr>
          <a:xfrm>
            <a:off x="228600" y="200563"/>
            <a:ext cx="4114800" cy="300037"/>
          </a:xfrm>
        </p:spPr>
        <p:txBody>
          <a:bodyPr/>
          <a:lstStyle>
            <a:lvl1pPr>
              <a:defRPr sz="1100"/>
            </a:lvl1pPr>
          </a:lstStyle>
          <a:p>
            <a:pPr lvl="0"/>
            <a:r>
              <a:rPr lang="en-US"/>
              <a:t>Edit Master text styles</a:t>
            </a:r>
          </a:p>
        </p:txBody>
      </p:sp>
    </p:spTree>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title, text (two columns)">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959358"/>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solidFill>
                  <a:srgbClr val="000000"/>
                </a:solidFill>
              </a:rPr>
              <a:pPr/>
              <a:t>‹#›</a:t>
            </a:fld>
            <a:endParaRPr lang="en-US">
              <a:solidFill>
                <a:srgbClr val="000000"/>
              </a:solidFill>
            </a:endParaRPr>
          </a:p>
        </p:txBody>
      </p:sp>
      <p:sp>
        <p:nvSpPr>
          <p:cNvPr id="4" name="Footer Placeholder 3"/>
          <p:cNvSpPr>
            <a:spLocks noGrp="1"/>
          </p:cNvSpPr>
          <p:nvPr>
            <p:ph type="ftr" sz="quarter" idx="11"/>
          </p:nvPr>
        </p:nvSpPr>
        <p:spPr/>
        <p:txBody>
          <a:bodyPr/>
          <a:lstStyle/>
          <a:p>
            <a:r>
              <a:rPr lang="de-DE">
                <a:solidFill>
                  <a:srgbClr val="000000"/>
                </a:solidFill>
              </a:rPr>
              <a:t>© 2017 IBM Corporation</a:t>
            </a:r>
            <a:endParaRPr lang="en-US">
              <a:solidFill>
                <a:srgbClr val="000000"/>
              </a:solidFill>
            </a:endParaRPr>
          </a:p>
        </p:txBody>
      </p:sp>
      <p:sp>
        <p:nvSpPr>
          <p:cNvPr id="8" name="Text Placeholder 7"/>
          <p:cNvSpPr>
            <a:spLocks noGrp="1"/>
          </p:cNvSpPr>
          <p:nvPr>
            <p:ph type="body" sz="quarter" idx="12"/>
          </p:nvPr>
        </p:nvSpPr>
        <p:spPr>
          <a:xfrm>
            <a:off x="228600" y="1124712"/>
            <a:ext cx="4114800" cy="3585845"/>
          </a:xfrm>
        </p:spPr>
        <p:txBody>
          <a:bodyPr/>
          <a:lstStyle>
            <a:lvl1pPr>
              <a:spcBef>
                <a:spcPts val="0"/>
              </a:spcBef>
              <a:defRPr sz="1400"/>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9"/>
          <p:cNvSpPr>
            <a:spLocks noGrp="1"/>
          </p:cNvSpPr>
          <p:nvPr>
            <p:ph type="body" sz="quarter" idx="13"/>
          </p:nvPr>
        </p:nvSpPr>
        <p:spPr>
          <a:xfrm>
            <a:off x="4800600" y="1124712"/>
            <a:ext cx="4114800" cy="3585845"/>
          </a:xfrm>
        </p:spPr>
        <p:txBody>
          <a:bodyPr/>
          <a:lstStyle>
            <a:lvl1pPr>
              <a:spcBef>
                <a:spcPts val="0"/>
              </a:spcBef>
              <a:defRPr sz="1400"/>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section, title, text (two columns)">
    <p:spTree>
      <p:nvGrpSpPr>
        <p:cNvPr id="1" name=""/>
        <p:cNvGrpSpPr/>
        <p:nvPr/>
      </p:nvGrpSpPr>
      <p:grpSpPr>
        <a:xfrm>
          <a:off x="0" y="0"/>
          <a:ext cx="0" cy="0"/>
          <a:chOff x="0" y="0"/>
          <a:chExt cx="0" cy="0"/>
        </a:xfrm>
      </p:grpSpPr>
      <p:sp>
        <p:nvSpPr>
          <p:cNvPr id="2" name="Title 1"/>
          <p:cNvSpPr>
            <a:spLocks noGrp="1"/>
          </p:cNvSpPr>
          <p:nvPr>
            <p:ph type="title"/>
          </p:nvPr>
        </p:nvSpPr>
        <p:spPr>
          <a:xfrm>
            <a:off x="228600" y="411480"/>
            <a:ext cx="6400800" cy="64008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solidFill>
                  <a:srgbClr val="000000"/>
                </a:solidFill>
              </a:rPr>
              <a:pPr/>
              <a:t>‹#›</a:t>
            </a:fld>
            <a:endParaRPr lang="en-US">
              <a:solidFill>
                <a:srgbClr val="000000"/>
              </a:solidFill>
            </a:endParaRPr>
          </a:p>
        </p:txBody>
      </p:sp>
      <p:sp>
        <p:nvSpPr>
          <p:cNvPr id="4" name="Footer Placeholder 3"/>
          <p:cNvSpPr>
            <a:spLocks noGrp="1"/>
          </p:cNvSpPr>
          <p:nvPr>
            <p:ph type="ftr" sz="quarter" idx="11"/>
          </p:nvPr>
        </p:nvSpPr>
        <p:spPr/>
        <p:txBody>
          <a:bodyPr/>
          <a:lstStyle/>
          <a:p>
            <a:r>
              <a:rPr lang="de-DE">
                <a:solidFill>
                  <a:srgbClr val="000000"/>
                </a:solidFill>
              </a:rPr>
              <a:t>© 2017 IBM Corporation</a:t>
            </a:r>
            <a:endParaRPr lang="en-US">
              <a:solidFill>
                <a:srgbClr val="000000"/>
              </a:solidFill>
            </a:endParaRPr>
          </a:p>
        </p:txBody>
      </p:sp>
      <p:sp>
        <p:nvSpPr>
          <p:cNvPr id="6" name="Text Placeholder 5"/>
          <p:cNvSpPr>
            <a:spLocks noGrp="1"/>
          </p:cNvSpPr>
          <p:nvPr>
            <p:ph type="body" sz="quarter" idx="12"/>
          </p:nvPr>
        </p:nvSpPr>
        <p:spPr>
          <a:xfrm>
            <a:off x="4800600" y="1093470"/>
            <a:ext cx="4114800" cy="3589656"/>
          </a:xfrm>
        </p:spPr>
        <p:txBody>
          <a:bodyPr/>
          <a:lstStyle>
            <a:lvl1pPr>
              <a:defRPr sz="1600"/>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11"/>
          <p:cNvSpPr>
            <a:spLocks noGrp="1"/>
          </p:cNvSpPr>
          <p:nvPr>
            <p:ph type="body" sz="quarter" idx="13"/>
          </p:nvPr>
        </p:nvSpPr>
        <p:spPr>
          <a:xfrm>
            <a:off x="228600" y="201168"/>
            <a:ext cx="4114800" cy="300037"/>
          </a:xfrm>
        </p:spPr>
        <p:txBody>
          <a:bodyPr/>
          <a:lstStyle>
            <a:lvl1pPr>
              <a:defRPr sz="1100"/>
            </a:lvl1pPr>
          </a:lstStyle>
          <a:p>
            <a:pPr lvl="0"/>
            <a:r>
              <a:rPr lang="en-US"/>
              <a:t>Edit Master text styles</a:t>
            </a:r>
          </a:p>
        </p:txBody>
      </p:sp>
      <p:sp>
        <p:nvSpPr>
          <p:cNvPr id="7" name="Text Placeholder 6"/>
          <p:cNvSpPr>
            <a:spLocks noGrp="1"/>
          </p:cNvSpPr>
          <p:nvPr>
            <p:ph type="body" sz="quarter" idx="14"/>
          </p:nvPr>
        </p:nvSpPr>
        <p:spPr>
          <a:xfrm>
            <a:off x="228600" y="1093470"/>
            <a:ext cx="4114800" cy="3589655"/>
          </a:xfrm>
        </p:spPr>
        <p:txBody>
          <a:bodyPr/>
          <a:lstStyle>
            <a:lvl1pPr>
              <a:defRPr sz="1600"/>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title, text (two columns, different text sizes)">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502158"/>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solidFill>
                  <a:srgbClr val="000000"/>
                </a:solidFill>
              </a:rPr>
              <a:pPr/>
              <a:t>‹#›</a:t>
            </a:fld>
            <a:endParaRPr lang="en-US">
              <a:solidFill>
                <a:srgbClr val="000000"/>
              </a:solidFill>
            </a:endParaRPr>
          </a:p>
        </p:txBody>
      </p:sp>
      <p:sp>
        <p:nvSpPr>
          <p:cNvPr id="4" name="Footer Placeholder 3"/>
          <p:cNvSpPr>
            <a:spLocks noGrp="1"/>
          </p:cNvSpPr>
          <p:nvPr>
            <p:ph type="ftr" sz="quarter" idx="11"/>
          </p:nvPr>
        </p:nvSpPr>
        <p:spPr/>
        <p:txBody>
          <a:bodyPr/>
          <a:lstStyle/>
          <a:p>
            <a:r>
              <a:rPr lang="de-DE">
                <a:solidFill>
                  <a:srgbClr val="000000"/>
                </a:solidFill>
              </a:rPr>
              <a:t>© 2017 IBM Corporation</a:t>
            </a:r>
            <a:endParaRPr lang="en-US">
              <a:solidFill>
                <a:srgbClr val="000000"/>
              </a:solidFill>
            </a:endParaRPr>
          </a:p>
        </p:txBody>
      </p:sp>
      <p:sp>
        <p:nvSpPr>
          <p:cNvPr id="6" name="Content Placeholder 5"/>
          <p:cNvSpPr>
            <a:spLocks noGrp="1"/>
          </p:cNvSpPr>
          <p:nvPr>
            <p:ph sz="quarter" idx="12"/>
          </p:nvPr>
        </p:nvSpPr>
        <p:spPr>
          <a:xfrm>
            <a:off x="228600" y="995518"/>
            <a:ext cx="4114800" cy="3687607"/>
          </a:xfrm>
        </p:spPr>
        <p:txBody>
          <a:bodyPr/>
          <a:lstStyle>
            <a:lvl1pPr>
              <a:defRPr sz="2400"/>
            </a:lvl1pPr>
          </a:lstStyle>
          <a:p>
            <a:pPr lvl="0"/>
            <a:r>
              <a:rPr lang="en-US"/>
              <a:t>Edit Master text styles</a:t>
            </a:r>
          </a:p>
        </p:txBody>
      </p:sp>
      <p:sp>
        <p:nvSpPr>
          <p:cNvPr id="8" name="Content Placeholder 7"/>
          <p:cNvSpPr>
            <a:spLocks noGrp="1"/>
          </p:cNvSpPr>
          <p:nvPr>
            <p:ph sz="quarter" idx="13"/>
          </p:nvPr>
        </p:nvSpPr>
        <p:spPr>
          <a:xfrm>
            <a:off x="4800600" y="1116648"/>
            <a:ext cx="4114800" cy="3566477"/>
          </a:xfrm>
        </p:spPr>
        <p:txBody>
          <a:bodyPr/>
          <a:lstStyle>
            <a:lvl1pPr>
              <a:defRPr sz="1400"/>
            </a:lvl1pPr>
            <a:lvl2pPr>
              <a:defRPr sz="1400"/>
            </a:lvl2pPr>
            <a:lvl3pPr>
              <a:defRPr sz="14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section, title, text (four columns)">
    <p:spTree>
      <p:nvGrpSpPr>
        <p:cNvPr id="1" name=""/>
        <p:cNvGrpSpPr/>
        <p:nvPr/>
      </p:nvGrpSpPr>
      <p:grpSpPr>
        <a:xfrm>
          <a:off x="0" y="0"/>
          <a:ext cx="0" cy="0"/>
          <a:chOff x="0" y="0"/>
          <a:chExt cx="0" cy="0"/>
        </a:xfrm>
      </p:grpSpPr>
      <p:sp>
        <p:nvSpPr>
          <p:cNvPr id="2" name="Title 1"/>
          <p:cNvSpPr>
            <a:spLocks noGrp="1"/>
          </p:cNvSpPr>
          <p:nvPr>
            <p:ph type="title"/>
          </p:nvPr>
        </p:nvSpPr>
        <p:spPr>
          <a:xfrm>
            <a:off x="228600" y="411480"/>
            <a:ext cx="6400800" cy="64008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solidFill>
                  <a:srgbClr val="000000"/>
                </a:solidFill>
              </a:rPr>
              <a:pPr/>
              <a:t>‹#›</a:t>
            </a:fld>
            <a:endParaRPr lang="en-US">
              <a:solidFill>
                <a:srgbClr val="000000"/>
              </a:solidFill>
            </a:endParaRPr>
          </a:p>
        </p:txBody>
      </p:sp>
      <p:sp>
        <p:nvSpPr>
          <p:cNvPr id="4" name="Footer Placeholder 3"/>
          <p:cNvSpPr>
            <a:spLocks noGrp="1"/>
          </p:cNvSpPr>
          <p:nvPr>
            <p:ph type="ftr" sz="quarter" idx="11"/>
          </p:nvPr>
        </p:nvSpPr>
        <p:spPr/>
        <p:txBody>
          <a:bodyPr/>
          <a:lstStyle/>
          <a:p>
            <a:r>
              <a:rPr lang="de-DE">
                <a:solidFill>
                  <a:srgbClr val="000000"/>
                </a:solidFill>
              </a:rPr>
              <a:t>© 2017 IBM Corporation</a:t>
            </a:r>
            <a:endParaRPr lang="en-US">
              <a:solidFill>
                <a:srgbClr val="000000"/>
              </a:solidFill>
            </a:endParaRPr>
          </a:p>
        </p:txBody>
      </p:sp>
      <p:sp>
        <p:nvSpPr>
          <p:cNvPr id="6" name="Text Placeholder 5"/>
          <p:cNvSpPr>
            <a:spLocks noGrp="1"/>
          </p:cNvSpPr>
          <p:nvPr>
            <p:ph type="body" sz="quarter" idx="12"/>
          </p:nvPr>
        </p:nvSpPr>
        <p:spPr>
          <a:xfrm>
            <a:off x="4800600" y="1093469"/>
            <a:ext cx="1828800" cy="3589655"/>
          </a:xfrm>
        </p:spPr>
        <p:txBody>
          <a:bodyPr/>
          <a:lstStyle>
            <a:lvl1pPr>
              <a:defRPr sz="1600"/>
            </a:lvl1pPr>
            <a:lvl2pPr marL="0" indent="0">
              <a:spcBef>
                <a:spcPts val="1100"/>
              </a:spcBef>
              <a:buFontTx/>
              <a:buNone/>
              <a:defRPr sz="1100"/>
            </a:lvl2pPr>
            <a:lvl3pPr>
              <a:defRPr sz="1100"/>
            </a:lvl3pPr>
            <a:lvl4pPr>
              <a:defRPr sz="1100"/>
            </a:lvl4pPr>
            <a:lvl5pPr>
              <a:defRPr sz="1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11"/>
          <p:cNvSpPr>
            <a:spLocks noGrp="1"/>
          </p:cNvSpPr>
          <p:nvPr>
            <p:ph type="body" sz="quarter" idx="13"/>
          </p:nvPr>
        </p:nvSpPr>
        <p:spPr>
          <a:xfrm>
            <a:off x="228600" y="201168"/>
            <a:ext cx="4114800" cy="300037"/>
          </a:xfrm>
        </p:spPr>
        <p:txBody>
          <a:bodyPr/>
          <a:lstStyle>
            <a:lvl1pPr>
              <a:defRPr sz="1100"/>
            </a:lvl1pPr>
          </a:lstStyle>
          <a:p>
            <a:pPr lvl="0"/>
            <a:r>
              <a:rPr lang="en-US"/>
              <a:t>Edit Master text styles</a:t>
            </a:r>
          </a:p>
        </p:txBody>
      </p:sp>
      <p:sp>
        <p:nvSpPr>
          <p:cNvPr id="7" name="Text Placeholder 6"/>
          <p:cNvSpPr>
            <a:spLocks noGrp="1"/>
          </p:cNvSpPr>
          <p:nvPr>
            <p:ph type="body" sz="quarter" idx="14"/>
          </p:nvPr>
        </p:nvSpPr>
        <p:spPr>
          <a:xfrm>
            <a:off x="228600" y="1093469"/>
            <a:ext cx="1828800" cy="3589655"/>
          </a:xfrm>
        </p:spPr>
        <p:txBody>
          <a:bodyPr/>
          <a:lstStyle>
            <a:lvl1pPr>
              <a:spcBef>
                <a:spcPts val="1100"/>
              </a:spcBef>
              <a:defRPr sz="1600"/>
            </a:lvl1pPr>
            <a:lvl2pPr marL="0" indent="0">
              <a:spcBef>
                <a:spcPts val="1100"/>
              </a:spcBef>
              <a:buFontTx/>
              <a:buNone/>
              <a:defRPr sz="1100"/>
            </a:lvl2pPr>
            <a:lvl3pPr>
              <a:defRPr sz="1100"/>
            </a:lvl3pPr>
            <a:lvl4pPr>
              <a:defRPr sz="1100"/>
            </a:lvl4pPr>
            <a:lvl5pPr>
              <a:defRPr sz="1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7"/>
          <p:cNvSpPr>
            <a:spLocks noGrp="1"/>
          </p:cNvSpPr>
          <p:nvPr>
            <p:ph type="body" sz="quarter" idx="15"/>
          </p:nvPr>
        </p:nvSpPr>
        <p:spPr>
          <a:xfrm>
            <a:off x="2514600" y="1093469"/>
            <a:ext cx="1828800" cy="3589655"/>
          </a:xfrm>
        </p:spPr>
        <p:txBody>
          <a:bodyPr/>
          <a:lstStyle>
            <a:lvl1pPr>
              <a:defRPr sz="1600"/>
            </a:lvl1pPr>
            <a:lvl2pPr marL="0" indent="0">
              <a:spcBef>
                <a:spcPts val="1100"/>
              </a:spcBef>
              <a:buFontTx/>
              <a:buNone/>
              <a:defRPr sz="1100"/>
            </a:lvl2pPr>
            <a:lvl3pPr>
              <a:defRPr sz="1100"/>
            </a:lvl3pPr>
            <a:lvl4pPr>
              <a:defRPr sz="1100"/>
            </a:lvl4pPr>
            <a:lvl5pPr>
              <a:defRPr sz="1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9"/>
          <p:cNvSpPr>
            <a:spLocks noGrp="1"/>
          </p:cNvSpPr>
          <p:nvPr>
            <p:ph type="body" sz="quarter" idx="16"/>
          </p:nvPr>
        </p:nvSpPr>
        <p:spPr>
          <a:xfrm>
            <a:off x="7086600" y="1093469"/>
            <a:ext cx="1828800" cy="3589655"/>
          </a:xfrm>
        </p:spPr>
        <p:txBody>
          <a:bodyPr/>
          <a:lstStyle>
            <a:lvl1pPr>
              <a:defRPr sz="1600"/>
            </a:lvl1pPr>
            <a:lvl2pPr marL="0" indent="0">
              <a:spcBef>
                <a:spcPts val="1100"/>
              </a:spcBef>
              <a:buFontTx/>
              <a:buNone/>
              <a:defRPr sz="1100"/>
            </a:lvl2pPr>
            <a:lvl3pPr>
              <a:defRPr sz="1100"/>
            </a:lvl3pPr>
            <a:lvl4pPr>
              <a:defRPr sz="1100"/>
            </a:lvl4pPr>
            <a:lvl5pPr>
              <a:defRPr sz="1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section, title, text, half-image">
    <p:spTree>
      <p:nvGrpSpPr>
        <p:cNvPr id="1" name=""/>
        <p:cNvGrpSpPr/>
        <p:nvPr/>
      </p:nvGrpSpPr>
      <p:grpSpPr>
        <a:xfrm>
          <a:off x="0" y="0"/>
          <a:ext cx="0" cy="0"/>
          <a:chOff x="0" y="0"/>
          <a:chExt cx="0" cy="0"/>
        </a:xfrm>
      </p:grpSpPr>
      <p:sp>
        <p:nvSpPr>
          <p:cNvPr id="2" name="Title 1"/>
          <p:cNvSpPr>
            <a:spLocks noGrp="1"/>
          </p:cNvSpPr>
          <p:nvPr>
            <p:ph type="title"/>
          </p:nvPr>
        </p:nvSpPr>
        <p:spPr>
          <a:xfrm>
            <a:off x="228600" y="411480"/>
            <a:ext cx="4114800" cy="64008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solidFill>
                  <a:srgbClr val="000000"/>
                </a:solidFill>
              </a:rPr>
              <a:pPr/>
              <a:t>‹#›</a:t>
            </a:fld>
            <a:endParaRPr lang="en-US">
              <a:solidFill>
                <a:srgbClr val="000000"/>
              </a:solidFill>
            </a:endParaRPr>
          </a:p>
        </p:txBody>
      </p:sp>
      <p:sp>
        <p:nvSpPr>
          <p:cNvPr id="4" name="Footer Placeholder 3"/>
          <p:cNvSpPr>
            <a:spLocks noGrp="1"/>
          </p:cNvSpPr>
          <p:nvPr>
            <p:ph type="ftr" sz="quarter" idx="11"/>
          </p:nvPr>
        </p:nvSpPr>
        <p:spPr/>
        <p:txBody>
          <a:bodyPr/>
          <a:lstStyle/>
          <a:p>
            <a:r>
              <a:rPr lang="de-DE">
                <a:solidFill>
                  <a:srgbClr val="000000"/>
                </a:solidFill>
              </a:rPr>
              <a:t>© 2017 IBM Corporation</a:t>
            </a:r>
            <a:endParaRPr lang="en-US">
              <a:solidFill>
                <a:srgbClr val="000000"/>
              </a:solidFill>
            </a:endParaRPr>
          </a:p>
        </p:txBody>
      </p:sp>
      <p:sp>
        <p:nvSpPr>
          <p:cNvPr id="12" name="Text Placeholder 11"/>
          <p:cNvSpPr>
            <a:spLocks noGrp="1"/>
          </p:cNvSpPr>
          <p:nvPr>
            <p:ph type="body" sz="quarter" idx="13"/>
          </p:nvPr>
        </p:nvSpPr>
        <p:spPr>
          <a:xfrm>
            <a:off x="228600" y="201168"/>
            <a:ext cx="4114800" cy="300037"/>
          </a:xfrm>
        </p:spPr>
        <p:txBody>
          <a:bodyPr/>
          <a:lstStyle>
            <a:lvl1pPr>
              <a:defRPr sz="1100"/>
            </a:lvl1pPr>
          </a:lstStyle>
          <a:p>
            <a:pPr lvl="0"/>
            <a:r>
              <a:rPr lang="en-US"/>
              <a:t>Edit Master text styles</a:t>
            </a:r>
          </a:p>
        </p:txBody>
      </p:sp>
      <p:sp>
        <p:nvSpPr>
          <p:cNvPr id="7" name="Text Placeholder 6"/>
          <p:cNvSpPr>
            <a:spLocks noGrp="1"/>
          </p:cNvSpPr>
          <p:nvPr>
            <p:ph type="body" sz="quarter" idx="14"/>
          </p:nvPr>
        </p:nvSpPr>
        <p:spPr>
          <a:xfrm>
            <a:off x="228600" y="1097280"/>
            <a:ext cx="4114800" cy="3585845"/>
          </a:xfrm>
        </p:spPr>
        <p:txBody>
          <a:bodyPr/>
          <a:lstStyle>
            <a:lvl1pPr>
              <a:defRPr sz="1600"/>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Picture Placeholder 7"/>
          <p:cNvSpPr>
            <a:spLocks noGrp="1"/>
          </p:cNvSpPr>
          <p:nvPr>
            <p:ph type="pic" sz="quarter" idx="15"/>
          </p:nvPr>
        </p:nvSpPr>
        <p:spPr>
          <a:xfrm>
            <a:off x="4572000" y="0"/>
            <a:ext cx="4572000" cy="5143500"/>
          </a:xfrm>
        </p:spPr>
        <p:txBody>
          <a:bodyPr/>
          <a:lstStyle/>
          <a:p>
            <a:r>
              <a:rPr lang="en-US"/>
              <a:t>Click icon to add picture</a:t>
            </a:r>
          </a:p>
        </p:txBody>
      </p:sp>
    </p:spTree>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section, title, text (two columns), half-image">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64008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solidFill>
                  <a:srgbClr val="000000"/>
                </a:solidFill>
              </a:rPr>
              <a:pPr/>
              <a:t>‹#›</a:t>
            </a:fld>
            <a:endParaRPr lang="en-US">
              <a:solidFill>
                <a:srgbClr val="000000"/>
              </a:solidFill>
            </a:endParaRPr>
          </a:p>
        </p:txBody>
      </p:sp>
      <p:sp>
        <p:nvSpPr>
          <p:cNvPr id="4" name="Footer Placeholder 3"/>
          <p:cNvSpPr>
            <a:spLocks noGrp="1"/>
          </p:cNvSpPr>
          <p:nvPr>
            <p:ph type="ftr" sz="quarter" idx="11"/>
          </p:nvPr>
        </p:nvSpPr>
        <p:spPr/>
        <p:txBody>
          <a:bodyPr/>
          <a:lstStyle/>
          <a:p>
            <a:r>
              <a:rPr lang="de-DE">
                <a:solidFill>
                  <a:srgbClr val="000000"/>
                </a:solidFill>
              </a:rPr>
              <a:t>© 2017 IBM Corporation</a:t>
            </a:r>
            <a:endParaRPr lang="en-US">
              <a:solidFill>
                <a:srgbClr val="000000"/>
              </a:solidFill>
            </a:endParaRPr>
          </a:p>
        </p:txBody>
      </p:sp>
      <p:sp>
        <p:nvSpPr>
          <p:cNvPr id="7" name="Text Placeholder 6"/>
          <p:cNvSpPr>
            <a:spLocks noGrp="1"/>
          </p:cNvSpPr>
          <p:nvPr>
            <p:ph type="body" sz="quarter" idx="14"/>
          </p:nvPr>
        </p:nvSpPr>
        <p:spPr>
          <a:xfrm>
            <a:off x="228600" y="1097279"/>
            <a:ext cx="1828800" cy="3585845"/>
          </a:xfrm>
        </p:spPr>
        <p:txBody>
          <a:bodyPr/>
          <a:lstStyle>
            <a:lvl1pPr>
              <a:spcBef>
                <a:spcPts val="1100"/>
              </a:spcBef>
              <a:defRPr sz="1600"/>
            </a:lvl1pPr>
            <a:lvl2pPr marL="0" indent="0">
              <a:spcBef>
                <a:spcPts val="1100"/>
              </a:spcBef>
              <a:buFontTx/>
              <a:buNone/>
              <a:defRPr sz="1100"/>
            </a:lvl2pPr>
            <a:lvl3pPr>
              <a:defRPr sz="1100"/>
            </a:lvl3pPr>
            <a:lvl4pPr>
              <a:defRPr sz="1100"/>
            </a:lvl4pPr>
            <a:lvl5pPr>
              <a:defRPr sz="1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7"/>
          <p:cNvSpPr>
            <a:spLocks noGrp="1"/>
          </p:cNvSpPr>
          <p:nvPr>
            <p:ph type="body" sz="quarter" idx="15"/>
          </p:nvPr>
        </p:nvSpPr>
        <p:spPr>
          <a:xfrm>
            <a:off x="2514600" y="1097279"/>
            <a:ext cx="1828800" cy="3585845"/>
          </a:xfrm>
        </p:spPr>
        <p:txBody>
          <a:bodyPr/>
          <a:lstStyle>
            <a:lvl1pPr>
              <a:defRPr sz="1600"/>
            </a:lvl1pPr>
            <a:lvl2pPr marL="0" indent="0">
              <a:spcBef>
                <a:spcPts val="1100"/>
              </a:spcBef>
              <a:buFontTx/>
              <a:buNone/>
              <a:defRPr sz="1100"/>
            </a:lvl2pPr>
            <a:lvl3pPr>
              <a:defRPr sz="1100"/>
            </a:lvl3pPr>
            <a:lvl4pPr>
              <a:defRPr sz="1100"/>
            </a:lvl4pPr>
            <a:lvl5pPr>
              <a:defRPr sz="1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Picture Placeholder 8"/>
          <p:cNvSpPr>
            <a:spLocks noGrp="1"/>
          </p:cNvSpPr>
          <p:nvPr>
            <p:ph type="pic" sz="quarter" idx="16"/>
          </p:nvPr>
        </p:nvSpPr>
        <p:spPr>
          <a:xfrm>
            <a:off x="4572000" y="0"/>
            <a:ext cx="4572000" cy="5143500"/>
          </a:xfrm>
        </p:spPr>
        <p:txBody>
          <a:bodyPr/>
          <a:lstStyle/>
          <a:p>
            <a:r>
              <a:rPr lang="en-US"/>
              <a:t>Click icon to add picture</a:t>
            </a:r>
          </a:p>
        </p:txBody>
      </p:sp>
    </p:spTree>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section, title, text (two narrow columns)">
    <p:spTree>
      <p:nvGrpSpPr>
        <p:cNvPr id="1" name=""/>
        <p:cNvGrpSpPr/>
        <p:nvPr/>
      </p:nvGrpSpPr>
      <p:grpSpPr>
        <a:xfrm>
          <a:off x="0" y="0"/>
          <a:ext cx="0" cy="0"/>
          <a:chOff x="0" y="0"/>
          <a:chExt cx="0" cy="0"/>
        </a:xfrm>
      </p:grpSpPr>
      <p:sp>
        <p:nvSpPr>
          <p:cNvPr id="2" name="Title 1"/>
          <p:cNvSpPr>
            <a:spLocks noGrp="1"/>
          </p:cNvSpPr>
          <p:nvPr>
            <p:ph type="title"/>
          </p:nvPr>
        </p:nvSpPr>
        <p:spPr>
          <a:xfrm>
            <a:off x="228600" y="1033272"/>
            <a:ext cx="4114800" cy="356616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solidFill>
                  <a:srgbClr val="000000"/>
                </a:solidFill>
              </a:rPr>
              <a:pPr/>
              <a:t>‹#›</a:t>
            </a:fld>
            <a:endParaRPr lang="en-US">
              <a:solidFill>
                <a:srgbClr val="000000"/>
              </a:solidFill>
            </a:endParaRPr>
          </a:p>
        </p:txBody>
      </p:sp>
      <p:sp>
        <p:nvSpPr>
          <p:cNvPr id="4" name="Footer Placeholder 3"/>
          <p:cNvSpPr>
            <a:spLocks noGrp="1"/>
          </p:cNvSpPr>
          <p:nvPr>
            <p:ph type="ftr" sz="quarter" idx="11"/>
          </p:nvPr>
        </p:nvSpPr>
        <p:spPr/>
        <p:txBody>
          <a:bodyPr/>
          <a:lstStyle/>
          <a:p>
            <a:r>
              <a:rPr lang="de-DE">
                <a:solidFill>
                  <a:srgbClr val="000000"/>
                </a:solidFill>
              </a:rPr>
              <a:t>© 2017 IBM Corporation</a:t>
            </a:r>
            <a:endParaRPr lang="en-US">
              <a:solidFill>
                <a:srgbClr val="000000"/>
              </a:solidFill>
            </a:endParaRPr>
          </a:p>
        </p:txBody>
      </p:sp>
      <p:sp>
        <p:nvSpPr>
          <p:cNvPr id="6" name="Text Placeholder 5"/>
          <p:cNvSpPr>
            <a:spLocks noGrp="1"/>
          </p:cNvSpPr>
          <p:nvPr>
            <p:ph type="body" sz="quarter" idx="12"/>
          </p:nvPr>
        </p:nvSpPr>
        <p:spPr>
          <a:xfrm>
            <a:off x="4800600" y="1097280"/>
            <a:ext cx="1828800" cy="3501445"/>
          </a:xfrm>
        </p:spPr>
        <p:txBody>
          <a:bodyPr/>
          <a:lstStyle>
            <a:lvl1pPr>
              <a:defRPr sz="1600"/>
            </a:lvl1pPr>
            <a:lvl2pPr marL="0" indent="0">
              <a:spcBef>
                <a:spcPts val="1100"/>
              </a:spcBef>
              <a:buFontTx/>
              <a:buNone/>
              <a:defRPr sz="1100"/>
            </a:lvl2pPr>
            <a:lvl3pPr>
              <a:defRPr sz="1100"/>
            </a:lvl3pPr>
            <a:lvl4pPr>
              <a:defRPr sz="1100"/>
            </a:lvl4pPr>
            <a:lvl5pPr>
              <a:defRPr sz="1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11"/>
          <p:cNvSpPr>
            <a:spLocks noGrp="1"/>
          </p:cNvSpPr>
          <p:nvPr>
            <p:ph type="body" sz="quarter" idx="13"/>
          </p:nvPr>
        </p:nvSpPr>
        <p:spPr>
          <a:xfrm>
            <a:off x="228600" y="201168"/>
            <a:ext cx="4114800" cy="300037"/>
          </a:xfrm>
        </p:spPr>
        <p:txBody>
          <a:bodyPr/>
          <a:lstStyle>
            <a:lvl1pPr>
              <a:defRPr sz="1100"/>
            </a:lvl1pPr>
          </a:lstStyle>
          <a:p>
            <a:pPr lvl="0"/>
            <a:r>
              <a:rPr lang="en-US"/>
              <a:t>Edit Master text styles</a:t>
            </a:r>
          </a:p>
        </p:txBody>
      </p:sp>
      <p:sp>
        <p:nvSpPr>
          <p:cNvPr id="10" name="Text Placeholder 9"/>
          <p:cNvSpPr>
            <a:spLocks noGrp="1"/>
          </p:cNvSpPr>
          <p:nvPr>
            <p:ph type="body" sz="quarter" idx="16"/>
          </p:nvPr>
        </p:nvSpPr>
        <p:spPr>
          <a:xfrm>
            <a:off x="7086600" y="1097280"/>
            <a:ext cx="1828800" cy="3501445"/>
          </a:xfrm>
        </p:spPr>
        <p:txBody>
          <a:bodyPr/>
          <a:lstStyle>
            <a:lvl1pPr>
              <a:defRPr sz="1600"/>
            </a:lvl1pPr>
            <a:lvl2pPr marL="0" indent="0">
              <a:spcBef>
                <a:spcPts val="1100"/>
              </a:spcBef>
              <a:buFontTx/>
              <a:buNone/>
              <a:defRPr sz="1100"/>
            </a:lvl2pPr>
            <a:lvl3pPr>
              <a:defRPr sz="1100"/>
            </a:lvl3pPr>
            <a:lvl4pPr>
              <a:defRPr sz="1100"/>
            </a:lvl4pPr>
            <a:lvl5pPr>
              <a:defRPr sz="1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section, title, text (dark background)">
    <p:spTree>
      <p:nvGrpSpPr>
        <p:cNvPr id="1" name=""/>
        <p:cNvGrpSpPr/>
        <p:nvPr/>
      </p:nvGrpSpPr>
      <p:grpSpPr>
        <a:xfrm>
          <a:off x="0" y="0"/>
          <a:ext cx="0" cy="0"/>
          <a:chOff x="0" y="0"/>
          <a:chExt cx="0" cy="0"/>
        </a:xfrm>
      </p:grpSpPr>
      <p:sp>
        <p:nvSpPr>
          <p:cNvPr id="5" name="Rectangle 4"/>
          <p:cNvSpPr/>
          <p:nvPr/>
        </p:nvSpPr>
        <p:spPr>
          <a:xfrm>
            <a:off x="4572000" y="0"/>
            <a:ext cx="4572000" cy="5143500"/>
          </a:xfrm>
          <a:prstGeom prst="rect">
            <a:avLst/>
          </a:prstGeom>
          <a:solidFill>
            <a:schemeClr val="tx1"/>
          </a:solidFill>
        </p:spPr>
        <p:txBody>
          <a:bodyPr wrap="square" lIns="0" tIns="0" rIns="0" bIns="0" rtlCol="0" anchor="ctr">
            <a:noAutofit/>
          </a:bodyPr>
          <a:lstStyle/>
          <a:p>
            <a:pPr algn="ctr"/>
            <a:endParaRPr lang="en-US" sz="1200">
              <a:solidFill>
                <a:srgbClr val="FFFFFF"/>
              </a:solidFill>
              <a:cs typeface="Arial"/>
            </a:endParaRPr>
          </a:p>
        </p:txBody>
      </p:sp>
      <p:sp>
        <p:nvSpPr>
          <p:cNvPr id="2" name="Title 1"/>
          <p:cNvSpPr>
            <a:spLocks noGrp="1"/>
          </p:cNvSpPr>
          <p:nvPr>
            <p:ph type="title"/>
          </p:nvPr>
        </p:nvSpPr>
        <p:spPr>
          <a:xfrm>
            <a:off x="228600" y="1033272"/>
            <a:ext cx="4114800" cy="356616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lvl1pPr>
              <a:defRPr>
                <a:solidFill>
                  <a:schemeClr val="bg2"/>
                </a:solidFill>
              </a:defRPr>
            </a:lvl1pPr>
          </a:lstStyle>
          <a:p>
            <a:fld id="{D0BE6F14-FF48-0F4F-A8AA-2E3F25371E4A}" type="slidenum">
              <a:rPr lang="en-US" smtClean="0">
                <a:solidFill>
                  <a:srgbClr val="FFFFFF"/>
                </a:solidFill>
              </a:rPr>
              <a:pPr/>
              <a:t>‹#›</a:t>
            </a:fld>
            <a:endParaRPr lang="en-US">
              <a:solidFill>
                <a:srgbClr val="FFFFFF"/>
              </a:solidFill>
            </a:endParaRPr>
          </a:p>
        </p:txBody>
      </p:sp>
      <p:sp>
        <p:nvSpPr>
          <p:cNvPr id="4" name="Footer Placeholder 3"/>
          <p:cNvSpPr>
            <a:spLocks noGrp="1"/>
          </p:cNvSpPr>
          <p:nvPr>
            <p:ph type="ftr" sz="quarter" idx="11"/>
          </p:nvPr>
        </p:nvSpPr>
        <p:spPr/>
        <p:txBody>
          <a:bodyPr/>
          <a:lstStyle/>
          <a:p>
            <a:r>
              <a:rPr lang="de-DE">
                <a:solidFill>
                  <a:srgbClr val="000000"/>
                </a:solidFill>
              </a:rPr>
              <a:t>© 2017 IBM Corporation</a:t>
            </a:r>
            <a:endParaRPr lang="en-US">
              <a:solidFill>
                <a:srgbClr val="000000"/>
              </a:solidFill>
            </a:endParaRPr>
          </a:p>
        </p:txBody>
      </p:sp>
      <p:sp>
        <p:nvSpPr>
          <p:cNvPr id="6" name="Text Placeholder 5"/>
          <p:cNvSpPr>
            <a:spLocks noGrp="1"/>
          </p:cNvSpPr>
          <p:nvPr>
            <p:ph type="body" sz="quarter" idx="12"/>
          </p:nvPr>
        </p:nvSpPr>
        <p:spPr>
          <a:xfrm>
            <a:off x="4800600" y="1124712"/>
            <a:ext cx="4114800" cy="3501445"/>
          </a:xfrm>
        </p:spPr>
        <p:txBody>
          <a:bodyPr/>
          <a:lstStyle>
            <a:lvl1pPr>
              <a:defRPr>
                <a:solidFill>
                  <a:schemeClr val="bg2"/>
                </a:solidFill>
              </a:defRPr>
            </a:lvl1pPr>
            <a:lvl2pPr marL="0" indent="0">
              <a:spcBef>
                <a:spcPts val="1100"/>
              </a:spcBef>
              <a:buFontTx/>
              <a:buNone/>
              <a:defRPr sz="1100">
                <a:solidFill>
                  <a:schemeClr val="bg2"/>
                </a:solidFill>
              </a:defRPr>
            </a:lvl2pPr>
            <a:lvl3pPr>
              <a:defRPr sz="1100">
                <a:solidFill>
                  <a:schemeClr val="bg2"/>
                </a:solidFill>
              </a:defRPr>
            </a:lvl3pPr>
            <a:lvl4pPr>
              <a:defRPr sz="1100">
                <a:solidFill>
                  <a:schemeClr val="bg2"/>
                </a:solidFill>
              </a:defRPr>
            </a:lvl4pPr>
            <a:lvl5pPr>
              <a:defRPr sz="1100">
                <a:solidFill>
                  <a:schemeClr val="bg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11"/>
          <p:cNvSpPr>
            <a:spLocks noGrp="1"/>
          </p:cNvSpPr>
          <p:nvPr>
            <p:ph type="body" sz="quarter" idx="13"/>
          </p:nvPr>
        </p:nvSpPr>
        <p:spPr>
          <a:xfrm>
            <a:off x="228600" y="201168"/>
            <a:ext cx="4114800" cy="300037"/>
          </a:xfrm>
        </p:spPr>
        <p:txBody>
          <a:bodyPr/>
          <a:lstStyle>
            <a:lvl1pPr>
              <a:defRPr sz="1100"/>
            </a:lvl1pPr>
          </a:lstStyle>
          <a:p>
            <a:pPr lvl="0"/>
            <a:r>
              <a:rPr lang="en-US"/>
              <a:t>Edit Master text styles</a:t>
            </a:r>
          </a:p>
        </p:txBody>
      </p:sp>
    </p:spTree>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itle, text (two columns)">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959358"/>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 2017 IBM Corporation</a:t>
            </a:r>
            <a:endParaRPr lang="en-US"/>
          </a:p>
        </p:txBody>
      </p:sp>
      <p:sp>
        <p:nvSpPr>
          <p:cNvPr id="8" name="Text Placeholder 7"/>
          <p:cNvSpPr>
            <a:spLocks noGrp="1"/>
          </p:cNvSpPr>
          <p:nvPr>
            <p:ph type="body" sz="quarter" idx="12"/>
          </p:nvPr>
        </p:nvSpPr>
        <p:spPr>
          <a:xfrm>
            <a:off x="228600" y="1124712"/>
            <a:ext cx="4114800" cy="3585845"/>
          </a:xfrm>
        </p:spPr>
        <p:txBody>
          <a:bodyPr/>
          <a:lstStyle>
            <a:lvl1pPr>
              <a:spcBef>
                <a:spcPts val="0"/>
              </a:spcBef>
              <a:defRPr sz="1400"/>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9"/>
          <p:cNvSpPr>
            <a:spLocks noGrp="1"/>
          </p:cNvSpPr>
          <p:nvPr>
            <p:ph type="body" sz="quarter" idx="13"/>
          </p:nvPr>
        </p:nvSpPr>
        <p:spPr>
          <a:xfrm>
            <a:off x="4800600" y="1124712"/>
            <a:ext cx="4114800" cy="3585845"/>
          </a:xfrm>
        </p:spPr>
        <p:txBody>
          <a:bodyPr/>
          <a:lstStyle>
            <a:lvl1pPr>
              <a:spcBef>
                <a:spcPts val="0"/>
              </a:spcBef>
              <a:defRPr sz="1400"/>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2955759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title, image">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4402899"/>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solidFill>
                  <a:srgbClr val="000000"/>
                </a:solidFill>
              </a:rPr>
              <a:pPr/>
              <a:t>‹#›</a:t>
            </a:fld>
            <a:endParaRPr lang="en-US">
              <a:solidFill>
                <a:srgbClr val="000000"/>
              </a:solidFill>
            </a:endParaRPr>
          </a:p>
        </p:txBody>
      </p:sp>
      <p:sp>
        <p:nvSpPr>
          <p:cNvPr id="4" name="Footer Placeholder 3"/>
          <p:cNvSpPr>
            <a:spLocks noGrp="1"/>
          </p:cNvSpPr>
          <p:nvPr>
            <p:ph type="ftr" sz="quarter" idx="11"/>
          </p:nvPr>
        </p:nvSpPr>
        <p:spPr/>
        <p:txBody>
          <a:bodyPr/>
          <a:lstStyle/>
          <a:p>
            <a:r>
              <a:rPr lang="de-DE">
                <a:solidFill>
                  <a:srgbClr val="000000"/>
                </a:solidFill>
              </a:rPr>
              <a:t>© 2017 IBM Corporation</a:t>
            </a:r>
            <a:endParaRPr lang="en-US">
              <a:solidFill>
                <a:srgbClr val="000000"/>
              </a:solidFill>
            </a:endParaRPr>
          </a:p>
        </p:txBody>
      </p:sp>
      <p:sp>
        <p:nvSpPr>
          <p:cNvPr id="8" name="Picture Placeholder 7"/>
          <p:cNvSpPr>
            <a:spLocks noGrp="1"/>
          </p:cNvSpPr>
          <p:nvPr>
            <p:ph type="pic" sz="quarter" idx="15"/>
          </p:nvPr>
        </p:nvSpPr>
        <p:spPr>
          <a:xfrm>
            <a:off x="4572000" y="0"/>
            <a:ext cx="4572000" cy="5143500"/>
          </a:xfrm>
        </p:spPr>
        <p:txBody>
          <a:bodyPr/>
          <a:lstStyle/>
          <a:p>
            <a:r>
              <a:rPr lang="en-US"/>
              <a:t>Click icon to add picture</a:t>
            </a:r>
          </a:p>
        </p:txBody>
      </p:sp>
    </p:spTree>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title, half-blank area">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4402899"/>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solidFill>
                  <a:srgbClr val="000000"/>
                </a:solidFill>
              </a:rPr>
              <a:pPr/>
              <a:t>‹#›</a:t>
            </a:fld>
            <a:endParaRPr lang="en-US">
              <a:solidFill>
                <a:srgbClr val="000000"/>
              </a:solidFill>
            </a:endParaRPr>
          </a:p>
        </p:txBody>
      </p:sp>
      <p:sp>
        <p:nvSpPr>
          <p:cNvPr id="4" name="Footer Placeholder 3"/>
          <p:cNvSpPr>
            <a:spLocks noGrp="1"/>
          </p:cNvSpPr>
          <p:nvPr>
            <p:ph type="ftr" sz="quarter" idx="11"/>
          </p:nvPr>
        </p:nvSpPr>
        <p:spPr/>
        <p:txBody>
          <a:bodyPr/>
          <a:lstStyle/>
          <a:p>
            <a:r>
              <a:rPr lang="de-DE">
                <a:solidFill>
                  <a:srgbClr val="000000"/>
                </a:solidFill>
              </a:rPr>
              <a:t>© 2017 IBM Corporation</a:t>
            </a:r>
            <a:endParaRPr lang="en-US">
              <a:solidFill>
                <a:srgbClr val="000000"/>
              </a:solidFill>
            </a:endParaRPr>
          </a:p>
        </p:txBody>
      </p:sp>
    </p:spTree>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title, blank">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38100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solidFill>
                  <a:srgbClr val="000000"/>
                </a:solidFill>
              </a:rPr>
              <a:pPr/>
              <a:t>‹#›</a:t>
            </a:fld>
            <a:endParaRPr lang="en-US">
              <a:solidFill>
                <a:srgbClr val="000000"/>
              </a:solidFill>
            </a:endParaRPr>
          </a:p>
        </p:txBody>
      </p:sp>
      <p:sp>
        <p:nvSpPr>
          <p:cNvPr id="4" name="Footer Placeholder 3"/>
          <p:cNvSpPr>
            <a:spLocks noGrp="1"/>
          </p:cNvSpPr>
          <p:nvPr>
            <p:ph type="ftr" sz="quarter" idx="11"/>
          </p:nvPr>
        </p:nvSpPr>
        <p:spPr>
          <a:xfrm>
            <a:off x="0" y="4980728"/>
            <a:ext cx="6400800" cy="137160"/>
          </a:xfrm>
        </p:spPr>
        <p:txBody>
          <a:bodyPr/>
          <a:lstStyle/>
          <a:p>
            <a:r>
              <a:rPr lang="de-DE">
                <a:solidFill>
                  <a:srgbClr val="000000"/>
                </a:solidFill>
              </a:rPr>
              <a:t>© 2017 IBM Corporation</a:t>
            </a:r>
            <a:endParaRPr lang="en-US">
              <a:solidFill>
                <a:srgbClr val="000000"/>
              </a:solidFill>
            </a:endParaRPr>
          </a:p>
        </p:txBody>
      </p:sp>
    </p:spTree>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insight, text, boxes">
    <p:spTree>
      <p:nvGrpSpPr>
        <p:cNvPr id="1" name=""/>
        <p:cNvGrpSpPr/>
        <p:nvPr/>
      </p:nvGrpSpPr>
      <p:grpSpPr>
        <a:xfrm>
          <a:off x="0" y="0"/>
          <a:ext cx="0" cy="0"/>
          <a:chOff x="0" y="0"/>
          <a:chExt cx="0" cy="0"/>
        </a:xfrm>
      </p:grpSpPr>
      <p:sp>
        <p:nvSpPr>
          <p:cNvPr id="14" name="Content Placeholder 13"/>
          <p:cNvSpPr>
            <a:spLocks noGrp="1"/>
          </p:cNvSpPr>
          <p:nvPr>
            <p:ph sz="quarter" idx="17"/>
          </p:nvPr>
        </p:nvSpPr>
        <p:spPr>
          <a:xfrm>
            <a:off x="4572001" y="2571750"/>
            <a:ext cx="4572000" cy="2571750"/>
          </a:xfrm>
          <a:solidFill>
            <a:schemeClr val="accent2"/>
          </a:solidFill>
        </p:spPr>
        <p:txBody>
          <a:bodyPr lIns="228600" tIns="192024" rIns="228600" bIns="228600"/>
          <a:lstStyle>
            <a:lvl1pPr>
              <a:defRPr sz="1400">
                <a:solidFill>
                  <a:schemeClr val="bg2"/>
                </a:solidFill>
              </a:defRPr>
            </a:lvl1pPr>
          </a:lstStyle>
          <a:p>
            <a:pPr lvl="0"/>
            <a:r>
              <a:rPr lang="en-US"/>
              <a:t>Edit Master text styles</a:t>
            </a:r>
          </a:p>
        </p:txBody>
      </p:sp>
      <p:sp>
        <p:nvSpPr>
          <p:cNvPr id="3" name="Slide Number Placeholder 2"/>
          <p:cNvSpPr>
            <a:spLocks noGrp="1"/>
          </p:cNvSpPr>
          <p:nvPr>
            <p:ph type="sldNum" sz="quarter" idx="10"/>
          </p:nvPr>
        </p:nvSpPr>
        <p:spPr/>
        <p:txBody>
          <a:bodyPr/>
          <a:lstStyle>
            <a:lvl1pPr>
              <a:defRPr>
                <a:solidFill>
                  <a:schemeClr val="bg2"/>
                </a:solidFill>
              </a:defRPr>
            </a:lvl1pPr>
          </a:lstStyle>
          <a:p>
            <a:fld id="{D0BE6F14-FF48-0F4F-A8AA-2E3F25371E4A}" type="slidenum">
              <a:rPr lang="en-US" smtClean="0">
                <a:solidFill>
                  <a:srgbClr val="FFFFFF"/>
                </a:solidFill>
              </a:rPr>
              <a:pPr/>
              <a:t>‹#›</a:t>
            </a:fld>
            <a:endParaRPr lang="en-US">
              <a:solidFill>
                <a:srgbClr val="FFFFFF"/>
              </a:solidFill>
            </a:endParaRPr>
          </a:p>
        </p:txBody>
      </p:sp>
      <p:sp>
        <p:nvSpPr>
          <p:cNvPr id="4" name="Footer Placeholder 3"/>
          <p:cNvSpPr>
            <a:spLocks noGrp="1"/>
          </p:cNvSpPr>
          <p:nvPr>
            <p:ph type="ftr" sz="quarter" idx="11"/>
          </p:nvPr>
        </p:nvSpPr>
        <p:spPr/>
        <p:txBody>
          <a:bodyPr/>
          <a:lstStyle/>
          <a:p>
            <a:r>
              <a:rPr lang="de-DE">
                <a:solidFill>
                  <a:srgbClr val="000000"/>
                </a:solidFill>
              </a:rPr>
              <a:t>© 2017 IBM Corporation</a:t>
            </a:r>
            <a:endParaRPr lang="en-US">
              <a:solidFill>
                <a:srgbClr val="000000"/>
              </a:solidFill>
            </a:endParaRPr>
          </a:p>
        </p:txBody>
      </p:sp>
      <p:sp>
        <p:nvSpPr>
          <p:cNvPr id="12" name="Text Placeholder 11"/>
          <p:cNvSpPr>
            <a:spLocks noGrp="1"/>
          </p:cNvSpPr>
          <p:nvPr>
            <p:ph type="body" sz="quarter" idx="13"/>
          </p:nvPr>
        </p:nvSpPr>
        <p:spPr>
          <a:xfrm>
            <a:off x="228600" y="192024"/>
            <a:ext cx="4114800" cy="300037"/>
          </a:xfrm>
        </p:spPr>
        <p:txBody>
          <a:bodyPr/>
          <a:lstStyle>
            <a:lvl1pPr>
              <a:defRPr sz="1600"/>
            </a:lvl1pPr>
          </a:lstStyle>
          <a:p>
            <a:pPr lvl="0"/>
            <a:r>
              <a:rPr lang="en-US"/>
              <a:t>Edit Master text styles</a:t>
            </a:r>
          </a:p>
        </p:txBody>
      </p:sp>
      <p:sp>
        <p:nvSpPr>
          <p:cNvPr id="7" name="Text Placeholder 6"/>
          <p:cNvSpPr>
            <a:spLocks noGrp="1"/>
          </p:cNvSpPr>
          <p:nvPr>
            <p:ph type="body" sz="quarter" idx="14"/>
          </p:nvPr>
        </p:nvSpPr>
        <p:spPr>
          <a:xfrm>
            <a:off x="228600" y="1097280"/>
            <a:ext cx="4114800" cy="3488731"/>
          </a:xfrm>
        </p:spPr>
        <p:txBody>
          <a:bodyPr/>
          <a:lstStyle>
            <a:lvl1pPr>
              <a:defRPr sz="1600"/>
            </a:lvl1pPr>
            <a:lvl2pPr>
              <a:defRPr sz="1400"/>
            </a:lvl2pPr>
            <a:lvl3pPr>
              <a:defRPr sz="14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7"/>
          <p:cNvSpPr>
            <a:spLocks noGrp="1"/>
          </p:cNvSpPr>
          <p:nvPr>
            <p:ph sz="quarter" idx="15"/>
          </p:nvPr>
        </p:nvSpPr>
        <p:spPr>
          <a:xfrm>
            <a:off x="6858000" y="0"/>
            <a:ext cx="2286000" cy="2571750"/>
          </a:xfrm>
          <a:solidFill>
            <a:schemeClr val="bg1"/>
          </a:solidFill>
        </p:spPr>
        <p:txBody>
          <a:bodyPr lIns="228600" tIns="192024" rIns="228600" bIns="228600"/>
          <a:lstStyle>
            <a:lvl1pPr>
              <a:defRPr sz="1400">
                <a:solidFill>
                  <a:schemeClr val="bg2"/>
                </a:solidFill>
              </a:defRPr>
            </a:lvl1pPr>
          </a:lstStyle>
          <a:p>
            <a:pPr lvl="0"/>
            <a:r>
              <a:rPr lang="en-US"/>
              <a:t>Edit Master text styles</a:t>
            </a:r>
          </a:p>
        </p:txBody>
      </p:sp>
      <p:sp>
        <p:nvSpPr>
          <p:cNvPr id="10" name="Content Placeholder 9"/>
          <p:cNvSpPr>
            <a:spLocks noGrp="1"/>
          </p:cNvSpPr>
          <p:nvPr>
            <p:ph sz="quarter" idx="16"/>
          </p:nvPr>
        </p:nvSpPr>
        <p:spPr>
          <a:xfrm>
            <a:off x="4572000" y="0"/>
            <a:ext cx="2286000" cy="2571750"/>
          </a:xfrm>
          <a:solidFill>
            <a:schemeClr val="accent3"/>
          </a:solidFill>
        </p:spPr>
        <p:txBody>
          <a:bodyPr lIns="228600" tIns="192024" rIns="228600" bIns="228600"/>
          <a:lstStyle>
            <a:lvl1pPr>
              <a:defRPr sz="1400">
                <a:solidFill>
                  <a:schemeClr val="bg2"/>
                </a:solidFill>
              </a:defRPr>
            </a:lvl1pPr>
          </a:lstStyle>
          <a:p>
            <a:pPr lvl="0"/>
            <a:r>
              <a:rPr lang="en-US"/>
              <a:t>Edit Master text styles</a:t>
            </a:r>
          </a:p>
        </p:txBody>
      </p:sp>
    </p:spTree>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boxes (3 med, 2 small)">
    <p:spTree>
      <p:nvGrpSpPr>
        <p:cNvPr id="1" name=""/>
        <p:cNvGrpSpPr/>
        <p:nvPr/>
      </p:nvGrpSpPr>
      <p:grpSpPr>
        <a:xfrm>
          <a:off x="0" y="0"/>
          <a:ext cx="0" cy="0"/>
          <a:chOff x="0" y="0"/>
          <a:chExt cx="0" cy="0"/>
        </a:xfrm>
      </p:grpSpPr>
      <p:sp>
        <p:nvSpPr>
          <p:cNvPr id="14" name="Content Placeholder 13"/>
          <p:cNvSpPr>
            <a:spLocks noGrp="1"/>
          </p:cNvSpPr>
          <p:nvPr>
            <p:ph sz="quarter" idx="17"/>
          </p:nvPr>
        </p:nvSpPr>
        <p:spPr>
          <a:xfrm>
            <a:off x="4572001" y="2571750"/>
            <a:ext cx="4572000" cy="2571750"/>
          </a:xfrm>
          <a:solidFill>
            <a:schemeClr val="accent3"/>
          </a:solidFill>
        </p:spPr>
        <p:txBody>
          <a:bodyPr lIns="228600" tIns="192024" rIns="228600" bIns="228600"/>
          <a:lstStyle>
            <a:lvl1pPr>
              <a:defRPr sz="1400">
                <a:solidFill>
                  <a:schemeClr val="bg2"/>
                </a:solidFill>
              </a:defRPr>
            </a:lvl1pPr>
          </a:lstStyle>
          <a:p>
            <a:pPr lvl="0"/>
            <a:r>
              <a:rPr lang="en-US"/>
              <a:t>Edit Master text styles</a:t>
            </a:r>
          </a:p>
        </p:txBody>
      </p:sp>
      <p:sp>
        <p:nvSpPr>
          <p:cNvPr id="5" name="Content Placeholder 4"/>
          <p:cNvSpPr>
            <a:spLocks noGrp="1"/>
          </p:cNvSpPr>
          <p:nvPr>
            <p:ph sz="quarter" idx="18"/>
          </p:nvPr>
        </p:nvSpPr>
        <p:spPr>
          <a:xfrm>
            <a:off x="0" y="2571750"/>
            <a:ext cx="4572000" cy="2571750"/>
          </a:xfrm>
          <a:solidFill>
            <a:schemeClr val="tx1"/>
          </a:solidFill>
        </p:spPr>
        <p:txBody>
          <a:bodyPr lIns="228600" tIns="192024" rIns="228600" bIns="228600"/>
          <a:lstStyle>
            <a:lvl1pPr>
              <a:defRPr sz="1400">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Edit Master text styles</a:t>
            </a:r>
          </a:p>
        </p:txBody>
      </p:sp>
      <p:sp>
        <p:nvSpPr>
          <p:cNvPr id="3" name="Slide Number Placeholder 2"/>
          <p:cNvSpPr>
            <a:spLocks noGrp="1"/>
          </p:cNvSpPr>
          <p:nvPr>
            <p:ph type="sldNum" sz="quarter" idx="10"/>
          </p:nvPr>
        </p:nvSpPr>
        <p:spPr/>
        <p:txBody>
          <a:bodyPr/>
          <a:lstStyle>
            <a:lvl1pPr>
              <a:defRPr>
                <a:solidFill>
                  <a:schemeClr val="bg2"/>
                </a:solidFill>
              </a:defRPr>
            </a:lvl1pPr>
          </a:lstStyle>
          <a:p>
            <a:fld id="{D0BE6F14-FF48-0F4F-A8AA-2E3F25371E4A}" type="slidenum">
              <a:rPr lang="en-US" smtClean="0">
                <a:solidFill>
                  <a:srgbClr val="FFFFFF"/>
                </a:solidFill>
              </a:rPr>
              <a:pPr/>
              <a:t>‹#›</a:t>
            </a:fld>
            <a:endParaRPr lang="en-US">
              <a:solidFill>
                <a:srgbClr val="FFFFFF"/>
              </a:solidFill>
            </a:endParaRPr>
          </a:p>
        </p:txBody>
      </p:sp>
      <p:sp>
        <p:nvSpPr>
          <p:cNvPr id="4" name="Footer Placeholder 3"/>
          <p:cNvSpPr>
            <a:spLocks noGrp="1"/>
          </p:cNvSpPr>
          <p:nvPr>
            <p:ph type="ftr" sz="quarter" idx="11"/>
          </p:nvPr>
        </p:nvSpPr>
        <p:spPr/>
        <p:txBody>
          <a:bodyPr/>
          <a:lstStyle>
            <a:lvl1pPr>
              <a:defRPr>
                <a:solidFill>
                  <a:schemeClr val="bg2"/>
                </a:solidFill>
              </a:defRPr>
            </a:lvl1pPr>
          </a:lstStyle>
          <a:p>
            <a:r>
              <a:rPr lang="de-DE">
                <a:solidFill>
                  <a:srgbClr val="FFFFFF"/>
                </a:solidFill>
              </a:rPr>
              <a:t>© 2017 IBM Corporation</a:t>
            </a:r>
            <a:endParaRPr lang="en-US">
              <a:solidFill>
                <a:srgbClr val="FFFFFF"/>
              </a:solidFill>
            </a:endParaRPr>
          </a:p>
        </p:txBody>
      </p:sp>
      <p:sp>
        <p:nvSpPr>
          <p:cNvPr id="8" name="Content Placeholder 7"/>
          <p:cNvSpPr>
            <a:spLocks noGrp="1"/>
          </p:cNvSpPr>
          <p:nvPr>
            <p:ph sz="quarter" idx="15"/>
          </p:nvPr>
        </p:nvSpPr>
        <p:spPr>
          <a:xfrm>
            <a:off x="6858000" y="0"/>
            <a:ext cx="2286000" cy="2571750"/>
          </a:xfrm>
          <a:solidFill>
            <a:schemeClr val="tx1"/>
          </a:solidFill>
        </p:spPr>
        <p:txBody>
          <a:bodyPr lIns="228600" tIns="192024" rIns="228600" bIns="228600"/>
          <a:lstStyle>
            <a:lvl1pPr>
              <a:defRPr sz="1400">
                <a:solidFill>
                  <a:schemeClr val="bg2"/>
                </a:solidFill>
              </a:defRPr>
            </a:lvl1pPr>
          </a:lstStyle>
          <a:p>
            <a:pPr lvl="0"/>
            <a:r>
              <a:rPr lang="en-US"/>
              <a:t>Edit Master text styles</a:t>
            </a:r>
          </a:p>
        </p:txBody>
      </p:sp>
      <p:sp>
        <p:nvSpPr>
          <p:cNvPr id="10" name="Content Placeholder 9"/>
          <p:cNvSpPr>
            <a:spLocks noGrp="1"/>
          </p:cNvSpPr>
          <p:nvPr>
            <p:ph sz="quarter" idx="16"/>
          </p:nvPr>
        </p:nvSpPr>
        <p:spPr>
          <a:xfrm>
            <a:off x="4572000" y="0"/>
            <a:ext cx="2286000" cy="2571750"/>
          </a:xfrm>
          <a:solidFill>
            <a:schemeClr val="tx2">
              <a:lumMod val="50000"/>
            </a:schemeClr>
          </a:solidFill>
        </p:spPr>
        <p:txBody>
          <a:bodyPr lIns="228600" tIns="192024" rIns="228600" bIns="228600"/>
          <a:lstStyle>
            <a:lvl1pPr>
              <a:defRPr sz="1400">
                <a:solidFill>
                  <a:schemeClr val="bg2"/>
                </a:solidFill>
              </a:defRPr>
            </a:lvl1pPr>
          </a:lstStyle>
          <a:p>
            <a:pPr lvl="0"/>
            <a:r>
              <a:rPr lang="en-US"/>
              <a:t>Edit Master text styles</a:t>
            </a:r>
          </a:p>
        </p:txBody>
      </p:sp>
      <p:sp>
        <p:nvSpPr>
          <p:cNvPr id="6" name="Title 5"/>
          <p:cNvSpPr>
            <a:spLocks noGrp="1"/>
          </p:cNvSpPr>
          <p:nvPr>
            <p:ph type="title"/>
          </p:nvPr>
        </p:nvSpPr>
        <p:spPr>
          <a:xfrm>
            <a:off x="-1" y="-1"/>
            <a:ext cx="4571999" cy="2571751"/>
          </a:xfrm>
          <a:solidFill>
            <a:schemeClr val="accent2"/>
          </a:solidFill>
        </p:spPr>
        <p:txBody>
          <a:bodyPr lIns="228600" tIns="201168" rIns="228600" bIns="228600"/>
          <a:lstStyle>
            <a:lvl1pPr>
              <a:defRPr>
                <a:solidFill>
                  <a:schemeClr val="bg2"/>
                </a:solidFill>
              </a:defRPr>
            </a:lvl1pPr>
          </a:lstStyle>
          <a:p>
            <a:r>
              <a:rPr lang="en-US"/>
              <a:t>Click to edit Master title style</a:t>
            </a:r>
            <a:endParaRPr lang="en-US" dirty="0"/>
          </a:p>
        </p:txBody>
      </p:sp>
    </p:spTree>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boxes (1 large, 4 small)">
    <p:spTree>
      <p:nvGrpSpPr>
        <p:cNvPr id="1" name=""/>
        <p:cNvGrpSpPr/>
        <p:nvPr/>
      </p:nvGrpSpPr>
      <p:grpSpPr>
        <a:xfrm>
          <a:off x="0" y="0"/>
          <a:ext cx="0" cy="0"/>
          <a:chOff x="0" y="0"/>
          <a:chExt cx="0" cy="0"/>
        </a:xfrm>
      </p:grpSpPr>
      <p:sp>
        <p:nvSpPr>
          <p:cNvPr id="8" name="Content Placeholder 7"/>
          <p:cNvSpPr>
            <a:spLocks noGrp="1"/>
          </p:cNvSpPr>
          <p:nvPr>
            <p:ph sz="quarter" idx="15"/>
          </p:nvPr>
        </p:nvSpPr>
        <p:spPr>
          <a:xfrm>
            <a:off x="6857998" y="2571750"/>
            <a:ext cx="2286000" cy="2571750"/>
          </a:xfrm>
          <a:solidFill>
            <a:schemeClr val="accent1"/>
          </a:solidFill>
        </p:spPr>
        <p:txBody>
          <a:bodyPr lIns="228600" tIns="192024" rIns="228600" bIns="228600"/>
          <a:lstStyle>
            <a:lvl1pPr>
              <a:defRPr sz="1400">
                <a:solidFill>
                  <a:schemeClr val="bg2"/>
                </a:solidFill>
              </a:defRPr>
            </a:lvl1pPr>
          </a:lstStyle>
          <a:p>
            <a:pPr lvl="0"/>
            <a:r>
              <a:rPr lang="en-US"/>
              <a:t>Edit Master text styles</a:t>
            </a:r>
          </a:p>
        </p:txBody>
      </p:sp>
      <p:sp>
        <p:nvSpPr>
          <p:cNvPr id="10" name="Content Placeholder 9"/>
          <p:cNvSpPr>
            <a:spLocks noGrp="1"/>
          </p:cNvSpPr>
          <p:nvPr>
            <p:ph sz="quarter" idx="16"/>
          </p:nvPr>
        </p:nvSpPr>
        <p:spPr>
          <a:xfrm>
            <a:off x="2286000" y="2571750"/>
            <a:ext cx="2286000" cy="2571750"/>
          </a:xfrm>
          <a:solidFill>
            <a:schemeClr val="accent3"/>
          </a:solidFill>
        </p:spPr>
        <p:txBody>
          <a:bodyPr lIns="228600" tIns="192024" rIns="228600" bIns="228600"/>
          <a:lstStyle>
            <a:lvl1pPr>
              <a:defRPr sz="1400">
                <a:solidFill>
                  <a:schemeClr val="bg2"/>
                </a:solidFill>
              </a:defRPr>
            </a:lvl1pPr>
          </a:lstStyle>
          <a:p>
            <a:pPr lvl="0"/>
            <a:r>
              <a:rPr lang="en-US"/>
              <a:t>Edit Master text styles</a:t>
            </a:r>
          </a:p>
        </p:txBody>
      </p:sp>
      <p:sp>
        <p:nvSpPr>
          <p:cNvPr id="14" name="Content Placeholder 13"/>
          <p:cNvSpPr>
            <a:spLocks noGrp="1"/>
          </p:cNvSpPr>
          <p:nvPr>
            <p:ph sz="quarter" idx="17"/>
          </p:nvPr>
        </p:nvSpPr>
        <p:spPr>
          <a:xfrm>
            <a:off x="4572001" y="2571750"/>
            <a:ext cx="2285997" cy="2571750"/>
          </a:xfrm>
          <a:solidFill>
            <a:schemeClr val="accent2"/>
          </a:solidFill>
        </p:spPr>
        <p:txBody>
          <a:bodyPr lIns="228600" tIns="192024" rIns="228600" bIns="228600"/>
          <a:lstStyle>
            <a:lvl1pPr>
              <a:defRPr sz="1400">
                <a:solidFill>
                  <a:schemeClr val="bg2"/>
                </a:solidFill>
              </a:defRPr>
            </a:lvl1pPr>
          </a:lstStyle>
          <a:p>
            <a:pPr lvl="0"/>
            <a:r>
              <a:rPr lang="en-US"/>
              <a:t>Edit Master text styles</a:t>
            </a:r>
          </a:p>
        </p:txBody>
      </p:sp>
      <p:sp>
        <p:nvSpPr>
          <p:cNvPr id="5" name="Content Placeholder 4"/>
          <p:cNvSpPr>
            <a:spLocks noGrp="1"/>
          </p:cNvSpPr>
          <p:nvPr>
            <p:ph sz="quarter" idx="18"/>
          </p:nvPr>
        </p:nvSpPr>
        <p:spPr>
          <a:xfrm>
            <a:off x="0" y="2571750"/>
            <a:ext cx="2286000" cy="2571750"/>
          </a:xfrm>
          <a:solidFill>
            <a:schemeClr val="bg1"/>
          </a:solidFill>
        </p:spPr>
        <p:txBody>
          <a:bodyPr lIns="228600" tIns="192024" rIns="228600" bIns="228600"/>
          <a:lstStyle>
            <a:lvl1pPr>
              <a:defRPr sz="1400">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Edit Master text styles</a:t>
            </a:r>
          </a:p>
        </p:txBody>
      </p:sp>
      <p:sp>
        <p:nvSpPr>
          <p:cNvPr id="3" name="Slide Number Placeholder 2"/>
          <p:cNvSpPr>
            <a:spLocks noGrp="1"/>
          </p:cNvSpPr>
          <p:nvPr>
            <p:ph type="sldNum" sz="quarter" idx="10"/>
          </p:nvPr>
        </p:nvSpPr>
        <p:spPr/>
        <p:txBody>
          <a:bodyPr/>
          <a:lstStyle>
            <a:lvl1pPr>
              <a:defRPr>
                <a:solidFill>
                  <a:schemeClr val="bg2"/>
                </a:solidFill>
              </a:defRPr>
            </a:lvl1pPr>
          </a:lstStyle>
          <a:p>
            <a:fld id="{D0BE6F14-FF48-0F4F-A8AA-2E3F25371E4A}" type="slidenum">
              <a:rPr lang="en-US" smtClean="0">
                <a:solidFill>
                  <a:srgbClr val="FFFFFF"/>
                </a:solidFill>
              </a:rPr>
              <a:pPr/>
              <a:t>‹#›</a:t>
            </a:fld>
            <a:endParaRPr lang="en-US">
              <a:solidFill>
                <a:srgbClr val="FFFFFF"/>
              </a:solidFill>
            </a:endParaRPr>
          </a:p>
        </p:txBody>
      </p:sp>
      <p:sp>
        <p:nvSpPr>
          <p:cNvPr id="4" name="Footer Placeholder 3"/>
          <p:cNvSpPr>
            <a:spLocks noGrp="1"/>
          </p:cNvSpPr>
          <p:nvPr>
            <p:ph type="ftr" sz="quarter" idx="11"/>
          </p:nvPr>
        </p:nvSpPr>
        <p:spPr/>
        <p:txBody>
          <a:bodyPr/>
          <a:lstStyle>
            <a:lvl1pPr>
              <a:defRPr>
                <a:solidFill>
                  <a:schemeClr val="bg2"/>
                </a:solidFill>
              </a:defRPr>
            </a:lvl1pPr>
          </a:lstStyle>
          <a:p>
            <a:r>
              <a:rPr lang="de-DE">
                <a:solidFill>
                  <a:srgbClr val="FFFFFF"/>
                </a:solidFill>
              </a:rPr>
              <a:t>© 2017 IBM Corporation</a:t>
            </a:r>
            <a:endParaRPr lang="en-US">
              <a:solidFill>
                <a:srgbClr val="FFFFFF"/>
              </a:solidFill>
            </a:endParaRPr>
          </a:p>
        </p:txBody>
      </p:sp>
      <p:sp>
        <p:nvSpPr>
          <p:cNvPr id="6" name="Title 5"/>
          <p:cNvSpPr>
            <a:spLocks noGrp="1"/>
          </p:cNvSpPr>
          <p:nvPr>
            <p:ph type="title"/>
          </p:nvPr>
        </p:nvSpPr>
        <p:spPr>
          <a:xfrm>
            <a:off x="-1" y="-1"/>
            <a:ext cx="9143999" cy="2571751"/>
          </a:xfrm>
          <a:solidFill>
            <a:schemeClr val="tx1"/>
          </a:solidFill>
        </p:spPr>
        <p:txBody>
          <a:bodyPr lIns="228600" tIns="155448" rIns="228600" bIns="228600"/>
          <a:lstStyle>
            <a:lvl1pPr>
              <a:defRPr sz="4800">
                <a:solidFill>
                  <a:schemeClr val="bg2"/>
                </a:solidFill>
              </a:defRPr>
            </a:lvl1pPr>
          </a:lstStyle>
          <a:p>
            <a:r>
              <a:rPr lang="en-US"/>
              <a:t>Click to edit Master title style</a:t>
            </a:r>
            <a:endParaRPr lang="en-US" dirty="0"/>
          </a:p>
        </p:txBody>
      </p:sp>
    </p:spTree>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title (black box) over image(s)">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0BE6F14-FF48-0F4F-A8AA-2E3F25371E4A}" type="slidenum">
              <a:rPr lang="en-US" smtClean="0">
                <a:solidFill>
                  <a:srgbClr val="000000"/>
                </a:solidFill>
              </a:rPr>
              <a:pPr/>
              <a:t>‹#›</a:t>
            </a:fld>
            <a:endParaRPr lang="en-US">
              <a:solidFill>
                <a:srgbClr val="000000"/>
              </a:solidFill>
            </a:endParaRPr>
          </a:p>
        </p:txBody>
      </p:sp>
      <p:sp>
        <p:nvSpPr>
          <p:cNvPr id="4" name="Footer Placeholder 3"/>
          <p:cNvSpPr>
            <a:spLocks noGrp="1"/>
          </p:cNvSpPr>
          <p:nvPr>
            <p:ph type="ftr" sz="quarter" idx="11"/>
          </p:nvPr>
        </p:nvSpPr>
        <p:spPr/>
        <p:txBody>
          <a:bodyPr/>
          <a:lstStyle/>
          <a:p>
            <a:r>
              <a:rPr lang="de-DE">
                <a:solidFill>
                  <a:srgbClr val="000000"/>
                </a:solidFill>
              </a:rPr>
              <a:t>© 2017 IBM Corporation</a:t>
            </a:r>
            <a:endParaRPr lang="en-US">
              <a:solidFill>
                <a:srgbClr val="000000"/>
              </a:solidFill>
            </a:endParaRPr>
          </a:p>
        </p:txBody>
      </p:sp>
      <p:sp>
        <p:nvSpPr>
          <p:cNvPr id="6" name="Title 5"/>
          <p:cNvSpPr>
            <a:spLocks noGrp="1"/>
          </p:cNvSpPr>
          <p:nvPr>
            <p:ph type="title"/>
          </p:nvPr>
        </p:nvSpPr>
        <p:spPr>
          <a:xfrm>
            <a:off x="-1" y="-1"/>
            <a:ext cx="9143999" cy="1290639"/>
          </a:xfrm>
          <a:solidFill>
            <a:schemeClr val="tx1"/>
          </a:solidFill>
        </p:spPr>
        <p:txBody>
          <a:bodyPr lIns="228600" tIns="201168" rIns="228600" bIns="228600"/>
          <a:lstStyle>
            <a:lvl1pPr>
              <a:defRPr sz="2400">
                <a:solidFill>
                  <a:schemeClr val="bg2"/>
                </a:solidFill>
              </a:defRPr>
            </a:lvl1pPr>
          </a:lstStyle>
          <a:p>
            <a:r>
              <a:rPr lang="en-US"/>
              <a:t>Click to edit Master title style</a:t>
            </a:r>
            <a:endParaRPr lang="en-US" dirty="0"/>
          </a:p>
        </p:txBody>
      </p:sp>
    </p:spTree>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text (black box) over image(s)">
    <p:spTree>
      <p:nvGrpSpPr>
        <p:cNvPr id="1" name=""/>
        <p:cNvGrpSpPr/>
        <p:nvPr/>
      </p:nvGrpSpPr>
      <p:grpSpPr>
        <a:xfrm>
          <a:off x="0" y="0"/>
          <a:ext cx="0" cy="0"/>
          <a:chOff x="0" y="0"/>
          <a:chExt cx="0" cy="0"/>
        </a:xfrm>
      </p:grpSpPr>
      <p:sp>
        <p:nvSpPr>
          <p:cNvPr id="7" name="Content Placeholder 6"/>
          <p:cNvSpPr>
            <a:spLocks noGrp="1"/>
          </p:cNvSpPr>
          <p:nvPr>
            <p:ph sz="quarter" idx="19"/>
          </p:nvPr>
        </p:nvSpPr>
        <p:spPr>
          <a:xfrm>
            <a:off x="0" y="2857500"/>
            <a:ext cx="2286000" cy="2286000"/>
          </a:xfrm>
          <a:solidFill>
            <a:schemeClr val="tx1"/>
          </a:solidFill>
        </p:spPr>
        <p:txBody>
          <a:bodyPr lIns="228600" tIns="155448" rIns="228600" bIns="228600"/>
          <a:lstStyle>
            <a:lvl1pPr>
              <a:defRPr>
                <a:solidFill>
                  <a:schemeClr val="bg2"/>
                </a:solidFill>
              </a:defRPr>
            </a:lvl1pPr>
            <a:lvl2pPr>
              <a:defRPr sz="1000">
                <a:solidFill>
                  <a:schemeClr val="bg2"/>
                </a:solidFill>
              </a:defRPr>
            </a:lvl2pPr>
            <a:lvl3pPr>
              <a:defRPr sz="1000">
                <a:solidFill>
                  <a:schemeClr val="bg2"/>
                </a:solidFill>
              </a:defRPr>
            </a:lvl3pPr>
            <a:lvl4pPr>
              <a:defRPr sz="1000">
                <a:solidFill>
                  <a:schemeClr val="bg2"/>
                </a:solidFill>
              </a:defRPr>
            </a:lvl4pPr>
            <a:lvl5pPr>
              <a:defRPr sz="1000">
                <a:solidFill>
                  <a:schemeClr val="bg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solidFill>
                  <a:srgbClr val="000000"/>
                </a:solidFill>
              </a:rPr>
              <a:pPr/>
              <a:t>‹#›</a:t>
            </a:fld>
            <a:endParaRPr lang="en-US">
              <a:solidFill>
                <a:srgbClr val="000000"/>
              </a:solidFill>
            </a:endParaRPr>
          </a:p>
        </p:txBody>
      </p:sp>
      <p:sp>
        <p:nvSpPr>
          <p:cNvPr id="4" name="Footer Placeholder 3"/>
          <p:cNvSpPr>
            <a:spLocks noGrp="1"/>
          </p:cNvSpPr>
          <p:nvPr>
            <p:ph type="ftr" sz="quarter" idx="11"/>
          </p:nvPr>
        </p:nvSpPr>
        <p:spPr/>
        <p:txBody>
          <a:bodyPr/>
          <a:lstStyle>
            <a:lvl1pPr>
              <a:defRPr>
                <a:solidFill>
                  <a:schemeClr val="bg2"/>
                </a:solidFill>
              </a:defRPr>
            </a:lvl1pPr>
          </a:lstStyle>
          <a:p>
            <a:r>
              <a:rPr lang="de-DE">
                <a:solidFill>
                  <a:srgbClr val="FFFFFF"/>
                </a:solidFill>
              </a:rPr>
              <a:t>© 2017 IBM Corporation</a:t>
            </a:r>
            <a:endParaRPr lang="en-US">
              <a:solidFill>
                <a:srgbClr val="FFFFFF"/>
              </a:solidFill>
            </a:endParaRPr>
          </a:p>
        </p:txBody>
      </p:sp>
    </p:spTree>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p:cSld name="boxes (4 tall)">
    <p:spTree>
      <p:nvGrpSpPr>
        <p:cNvPr id="1" name=""/>
        <p:cNvGrpSpPr/>
        <p:nvPr/>
      </p:nvGrpSpPr>
      <p:grpSpPr>
        <a:xfrm>
          <a:off x="0" y="0"/>
          <a:ext cx="0" cy="0"/>
          <a:chOff x="0" y="0"/>
          <a:chExt cx="0" cy="0"/>
        </a:xfrm>
      </p:grpSpPr>
      <p:sp>
        <p:nvSpPr>
          <p:cNvPr id="7" name="Content Placeholder 6"/>
          <p:cNvSpPr>
            <a:spLocks noGrp="1"/>
          </p:cNvSpPr>
          <p:nvPr>
            <p:ph sz="quarter" idx="19"/>
          </p:nvPr>
        </p:nvSpPr>
        <p:spPr>
          <a:xfrm>
            <a:off x="0" y="-1"/>
            <a:ext cx="2286000" cy="5143500"/>
          </a:xfrm>
          <a:solidFill>
            <a:schemeClr val="tx1"/>
          </a:solidFill>
        </p:spPr>
        <p:txBody>
          <a:bodyPr lIns="228600" tIns="182880" rIns="228600" bIns="228600"/>
          <a:lstStyle>
            <a:lvl1pPr>
              <a:defRPr sz="1600">
                <a:solidFill>
                  <a:schemeClr val="bg2"/>
                </a:solidFill>
              </a:defRPr>
            </a:lvl1pPr>
            <a:lvl2pPr>
              <a:defRPr sz="1100">
                <a:solidFill>
                  <a:schemeClr val="bg2"/>
                </a:solidFill>
              </a:defRPr>
            </a:lvl2pPr>
            <a:lvl3pPr>
              <a:defRPr sz="1100">
                <a:solidFill>
                  <a:schemeClr val="bg2"/>
                </a:solidFill>
              </a:defRPr>
            </a:lvl3pPr>
            <a:lvl4pPr>
              <a:defRPr sz="1100">
                <a:solidFill>
                  <a:schemeClr val="bg2"/>
                </a:solidFill>
              </a:defRPr>
            </a:lvl4pPr>
            <a:lvl5pPr>
              <a:defRPr sz="1100">
                <a:solidFill>
                  <a:schemeClr val="bg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10"/>
          <p:cNvSpPr>
            <a:spLocks noGrp="1"/>
          </p:cNvSpPr>
          <p:nvPr>
            <p:ph sz="quarter" idx="20"/>
          </p:nvPr>
        </p:nvSpPr>
        <p:spPr>
          <a:xfrm>
            <a:off x="2286000" y="0"/>
            <a:ext cx="2286000" cy="5143500"/>
          </a:xfrm>
          <a:solidFill>
            <a:schemeClr val="accent2"/>
          </a:solidFill>
        </p:spPr>
        <p:txBody>
          <a:bodyPr lIns="228600" tIns="192024" rIns="228600" bIns="228600"/>
          <a:lstStyle>
            <a:lvl1pPr>
              <a:defRPr sz="1400">
                <a:solidFill>
                  <a:schemeClr val="bg2"/>
                </a:solidFill>
              </a:defRPr>
            </a:lvl1pPr>
            <a:lvl2pPr>
              <a:defRPr sz="1100">
                <a:solidFill>
                  <a:schemeClr val="bg2"/>
                </a:solidFill>
              </a:defRPr>
            </a:lvl2pPr>
            <a:lvl3pPr>
              <a:defRPr sz="1100">
                <a:solidFill>
                  <a:schemeClr val="bg2"/>
                </a:solidFill>
              </a:defRPr>
            </a:lvl3pPr>
            <a:lvl4pPr>
              <a:defRPr sz="1100">
                <a:solidFill>
                  <a:schemeClr val="bg2"/>
                </a:solidFill>
              </a:defRPr>
            </a:lvl4pPr>
            <a:lvl5pPr>
              <a:defRPr sz="1100">
                <a:solidFill>
                  <a:schemeClr val="bg2"/>
                </a:solidFill>
              </a:defRPr>
            </a:lvl5pPr>
          </a:lstStyle>
          <a:p>
            <a:pPr lvl="0"/>
            <a:r>
              <a:rPr lang="en-US"/>
              <a:t>Edit Master text styles</a:t>
            </a:r>
          </a:p>
        </p:txBody>
      </p:sp>
      <p:sp>
        <p:nvSpPr>
          <p:cNvPr id="15" name="Content Placeholder 14"/>
          <p:cNvSpPr>
            <a:spLocks noGrp="1"/>
          </p:cNvSpPr>
          <p:nvPr>
            <p:ph sz="quarter" idx="21"/>
          </p:nvPr>
        </p:nvSpPr>
        <p:spPr>
          <a:xfrm>
            <a:off x="4572000" y="0"/>
            <a:ext cx="2286000" cy="5143500"/>
          </a:xfrm>
          <a:solidFill>
            <a:schemeClr val="accent3"/>
          </a:solidFill>
        </p:spPr>
        <p:txBody>
          <a:bodyPr lIns="228600" tIns="192024" rIns="228600" bIns="228600"/>
          <a:lstStyle>
            <a:lvl1pPr>
              <a:defRPr sz="1400">
                <a:solidFill>
                  <a:schemeClr val="bg2"/>
                </a:solidFill>
              </a:defRPr>
            </a:lvl1pPr>
            <a:lvl2pPr>
              <a:defRPr sz="1100">
                <a:solidFill>
                  <a:schemeClr val="bg2"/>
                </a:solidFill>
              </a:defRPr>
            </a:lvl2pPr>
            <a:lvl3pPr>
              <a:defRPr sz="1100">
                <a:solidFill>
                  <a:schemeClr val="bg2"/>
                </a:solidFill>
              </a:defRPr>
            </a:lvl3pPr>
            <a:lvl4pPr>
              <a:defRPr sz="1100">
                <a:solidFill>
                  <a:schemeClr val="bg2"/>
                </a:solidFill>
              </a:defRPr>
            </a:lvl4pPr>
            <a:lvl5pPr>
              <a:defRPr sz="1100">
                <a:solidFill>
                  <a:schemeClr val="bg2"/>
                </a:solidFill>
              </a:defRPr>
            </a:lvl5pPr>
          </a:lstStyle>
          <a:p>
            <a:pPr lvl="0"/>
            <a:r>
              <a:rPr lang="en-US"/>
              <a:t>Edit Master text styles</a:t>
            </a:r>
          </a:p>
        </p:txBody>
      </p:sp>
      <p:sp>
        <p:nvSpPr>
          <p:cNvPr id="17" name="Content Placeholder 16"/>
          <p:cNvSpPr>
            <a:spLocks noGrp="1"/>
          </p:cNvSpPr>
          <p:nvPr>
            <p:ph sz="quarter" idx="22"/>
          </p:nvPr>
        </p:nvSpPr>
        <p:spPr>
          <a:xfrm>
            <a:off x="6858000" y="0"/>
            <a:ext cx="2286000" cy="5143500"/>
          </a:xfrm>
          <a:solidFill>
            <a:schemeClr val="tx2">
              <a:lumMod val="75000"/>
            </a:schemeClr>
          </a:solidFill>
        </p:spPr>
        <p:txBody>
          <a:bodyPr lIns="228600" tIns="192024" rIns="228600" bIns="228600"/>
          <a:lstStyle>
            <a:lvl1pPr>
              <a:defRPr sz="1400">
                <a:solidFill>
                  <a:schemeClr val="bg2"/>
                </a:solidFill>
              </a:defRPr>
            </a:lvl1pPr>
            <a:lvl2pPr>
              <a:defRPr sz="1100">
                <a:solidFill>
                  <a:schemeClr val="bg2"/>
                </a:solidFill>
              </a:defRPr>
            </a:lvl2pPr>
            <a:lvl3pPr>
              <a:defRPr sz="1100">
                <a:solidFill>
                  <a:schemeClr val="bg2"/>
                </a:solidFill>
              </a:defRPr>
            </a:lvl3pPr>
            <a:lvl4pPr>
              <a:defRPr sz="1100">
                <a:solidFill>
                  <a:schemeClr val="bg2"/>
                </a:solidFill>
              </a:defRPr>
            </a:lvl4pPr>
            <a:lvl5pPr>
              <a:defRPr sz="1100">
                <a:solidFill>
                  <a:schemeClr val="bg2"/>
                </a:solidFill>
              </a:defRPr>
            </a:lvl5pPr>
          </a:lstStyle>
          <a:p>
            <a:pPr lvl="0"/>
            <a:r>
              <a:rPr lang="en-US"/>
              <a:t>Edit Master text styles</a:t>
            </a:r>
          </a:p>
        </p:txBody>
      </p:sp>
      <p:sp>
        <p:nvSpPr>
          <p:cNvPr id="3" name="Slide Number Placeholder 2"/>
          <p:cNvSpPr>
            <a:spLocks noGrp="1"/>
          </p:cNvSpPr>
          <p:nvPr>
            <p:ph type="sldNum" sz="quarter" idx="10"/>
          </p:nvPr>
        </p:nvSpPr>
        <p:spPr/>
        <p:txBody>
          <a:bodyPr/>
          <a:lstStyle>
            <a:lvl1pPr>
              <a:defRPr>
                <a:solidFill>
                  <a:schemeClr val="bg2"/>
                </a:solidFill>
              </a:defRPr>
            </a:lvl1pPr>
          </a:lstStyle>
          <a:p>
            <a:fld id="{D0BE6F14-FF48-0F4F-A8AA-2E3F25371E4A}" type="slidenum">
              <a:rPr lang="en-US" smtClean="0">
                <a:solidFill>
                  <a:srgbClr val="FFFFFF"/>
                </a:solidFill>
              </a:rPr>
              <a:pPr/>
              <a:t>‹#›</a:t>
            </a:fld>
            <a:endParaRPr lang="en-US">
              <a:solidFill>
                <a:srgbClr val="FFFFFF"/>
              </a:solidFill>
            </a:endParaRPr>
          </a:p>
        </p:txBody>
      </p:sp>
      <p:sp>
        <p:nvSpPr>
          <p:cNvPr id="4" name="Footer Placeholder 3"/>
          <p:cNvSpPr>
            <a:spLocks noGrp="1"/>
          </p:cNvSpPr>
          <p:nvPr>
            <p:ph type="ftr" sz="quarter" idx="11"/>
          </p:nvPr>
        </p:nvSpPr>
        <p:spPr/>
        <p:txBody>
          <a:bodyPr/>
          <a:lstStyle>
            <a:lvl1pPr>
              <a:defRPr>
                <a:solidFill>
                  <a:schemeClr val="bg2"/>
                </a:solidFill>
              </a:defRPr>
            </a:lvl1pPr>
          </a:lstStyle>
          <a:p>
            <a:r>
              <a:rPr lang="de-DE">
                <a:solidFill>
                  <a:srgbClr val="FFFFFF"/>
                </a:solidFill>
              </a:rPr>
              <a:t>© 2017 IBM Corporation</a:t>
            </a:r>
            <a:endParaRPr lang="en-US">
              <a:solidFill>
                <a:srgbClr val="FFFFFF"/>
              </a:solidFill>
            </a:endParaRPr>
          </a:p>
        </p:txBody>
      </p:sp>
    </p:spTree>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p:cSld name="graph">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895024"/>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solidFill>
                  <a:srgbClr val="000000"/>
                </a:solidFill>
              </a:rPr>
              <a:pPr/>
              <a:t>‹#›</a:t>
            </a:fld>
            <a:endParaRPr lang="en-US">
              <a:solidFill>
                <a:srgbClr val="000000"/>
              </a:solidFill>
            </a:endParaRPr>
          </a:p>
        </p:txBody>
      </p:sp>
      <p:sp>
        <p:nvSpPr>
          <p:cNvPr id="4" name="Footer Placeholder 3"/>
          <p:cNvSpPr>
            <a:spLocks noGrp="1"/>
          </p:cNvSpPr>
          <p:nvPr>
            <p:ph type="ftr" sz="quarter" idx="11"/>
          </p:nvPr>
        </p:nvSpPr>
        <p:spPr/>
        <p:txBody>
          <a:bodyPr/>
          <a:lstStyle/>
          <a:p>
            <a:r>
              <a:rPr lang="de-DE">
                <a:solidFill>
                  <a:srgbClr val="000000"/>
                </a:solidFill>
              </a:rPr>
              <a:t>© 2017 IBM Corporation</a:t>
            </a:r>
            <a:endParaRPr lang="en-US">
              <a:solidFill>
                <a:srgbClr val="000000"/>
              </a:solidFill>
            </a:endParaRPr>
          </a:p>
        </p:txBody>
      </p:sp>
      <p:sp>
        <p:nvSpPr>
          <p:cNvPr id="6" name="Text Placeholder 5"/>
          <p:cNvSpPr>
            <a:spLocks noGrp="1"/>
          </p:cNvSpPr>
          <p:nvPr>
            <p:ph type="body" sz="quarter" idx="12"/>
          </p:nvPr>
        </p:nvSpPr>
        <p:spPr>
          <a:xfrm>
            <a:off x="228600" y="1097280"/>
            <a:ext cx="1828800" cy="3501445"/>
          </a:xfrm>
        </p:spPr>
        <p:txBody>
          <a:bodyPr/>
          <a:lstStyle>
            <a:lvl1pPr>
              <a:defRPr sz="1600"/>
            </a:lvl1pPr>
            <a:lvl2pPr marL="0" indent="0">
              <a:spcBef>
                <a:spcPts val="1100"/>
              </a:spcBef>
              <a:buFontTx/>
              <a:buNone/>
              <a:defRPr sz="1100"/>
            </a:lvl2pPr>
            <a:lvl3pPr>
              <a:defRPr sz="1100"/>
            </a:lvl3pPr>
            <a:lvl4pPr>
              <a:defRPr sz="1100"/>
            </a:lvl4pPr>
            <a:lvl5pPr>
              <a:defRPr sz="1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280.xml"/><Relationship Id="rId3" Type="http://schemas.openxmlformats.org/officeDocument/2006/relationships/slideLayout" Target="../slideLayouts/slideLayout275.xml"/><Relationship Id="rId7" Type="http://schemas.openxmlformats.org/officeDocument/2006/relationships/slideLayout" Target="../slideLayouts/slideLayout279.xml"/><Relationship Id="rId12" Type="http://schemas.openxmlformats.org/officeDocument/2006/relationships/theme" Target="../theme/theme10.xml"/><Relationship Id="rId2" Type="http://schemas.openxmlformats.org/officeDocument/2006/relationships/slideLayout" Target="../slideLayouts/slideLayout274.xml"/><Relationship Id="rId1" Type="http://schemas.openxmlformats.org/officeDocument/2006/relationships/slideLayout" Target="../slideLayouts/slideLayout273.xml"/><Relationship Id="rId6" Type="http://schemas.openxmlformats.org/officeDocument/2006/relationships/slideLayout" Target="../slideLayouts/slideLayout278.xml"/><Relationship Id="rId11" Type="http://schemas.openxmlformats.org/officeDocument/2006/relationships/slideLayout" Target="../slideLayouts/slideLayout283.xml"/><Relationship Id="rId5" Type="http://schemas.openxmlformats.org/officeDocument/2006/relationships/slideLayout" Target="../slideLayouts/slideLayout277.xml"/><Relationship Id="rId10" Type="http://schemas.openxmlformats.org/officeDocument/2006/relationships/slideLayout" Target="../slideLayouts/slideLayout282.xml"/><Relationship Id="rId4" Type="http://schemas.openxmlformats.org/officeDocument/2006/relationships/slideLayout" Target="../slideLayouts/slideLayout276.xml"/><Relationship Id="rId9" Type="http://schemas.openxmlformats.org/officeDocument/2006/relationships/slideLayout" Target="../slideLayouts/slideLayout281.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291.xml"/><Relationship Id="rId3" Type="http://schemas.openxmlformats.org/officeDocument/2006/relationships/slideLayout" Target="../slideLayouts/slideLayout286.xml"/><Relationship Id="rId7" Type="http://schemas.openxmlformats.org/officeDocument/2006/relationships/slideLayout" Target="../slideLayouts/slideLayout290.xml"/><Relationship Id="rId12" Type="http://schemas.openxmlformats.org/officeDocument/2006/relationships/theme" Target="../theme/theme11.xml"/><Relationship Id="rId2" Type="http://schemas.openxmlformats.org/officeDocument/2006/relationships/slideLayout" Target="../slideLayouts/slideLayout285.xml"/><Relationship Id="rId1" Type="http://schemas.openxmlformats.org/officeDocument/2006/relationships/slideLayout" Target="../slideLayouts/slideLayout284.xml"/><Relationship Id="rId6" Type="http://schemas.openxmlformats.org/officeDocument/2006/relationships/slideLayout" Target="../slideLayouts/slideLayout289.xml"/><Relationship Id="rId11" Type="http://schemas.openxmlformats.org/officeDocument/2006/relationships/slideLayout" Target="../slideLayouts/slideLayout294.xml"/><Relationship Id="rId5" Type="http://schemas.openxmlformats.org/officeDocument/2006/relationships/slideLayout" Target="../slideLayouts/slideLayout288.xml"/><Relationship Id="rId10" Type="http://schemas.openxmlformats.org/officeDocument/2006/relationships/slideLayout" Target="../slideLayouts/slideLayout293.xml"/><Relationship Id="rId4" Type="http://schemas.openxmlformats.org/officeDocument/2006/relationships/slideLayout" Target="../slideLayouts/slideLayout287.xml"/><Relationship Id="rId9" Type="http://schemas.openxmlformats.org/officeDocument/2006/relationships/slideLayout" Target="../slideLayouts/slideLayout292.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50.xml"/><Relationship Id="rId18" Type="http://schemas.openxmlformats.org/officeDocument/2006/relationships/slideLayout" Target="../slideLayouts/slideLayout55.xml"/><Relationship Id="rId26" Type="http://schemas.openxmlformats.org/officeDocument/2006/relationships/slideLayout" Target="../slideLayouts/slideLayout63.xml"/><Relationship Id="rId21" Type="http://schemas.openxmlformats.org/officeDocument/2006/relationships/slideLayout" Target="../slideLayouts/slideLayout58.xml"/><Relationship Id="rId34" Type="http://schemas.openxmlformats.org/officeDocument/2006/relationships/slideLayout" Target="../slideLayouts/slideLayout71.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17" Type="http://schemas.openxmlformats.org/officeDocument/2006/relationships/slideLayout" Target="../slideLayouts/slideLayout54.xml"/><Relationship Id="rId25" Type="http://schemas.openxmlformats.org/officeDocument/2006/relationships/slideLayout" Target="../slideLayouts/slideLayout62.xml"/><Relationship Id="rId33" Type="http://schemas.openxmlformats.org/officeDocument/2006/relationships/slideLayout" Target="../slideLayouts/slideLayout70.xml"/><Relationship Id="rId2" Type="http://schemas.openxmlformats.org/officeDocument/2006/relationships/slideLayout" Target="../slideLayouts/slideLayout39.xml"/><Relationship Id="rId16" Type="http://schemas.openxmlformats.org/officeDocument/2006/relationships/slideLayout" Target="../slideLayouts/slideLayout53.xml"/><Relationship Id="rId20" Type="http://schemas.openxmlformats.org/officeDocument/2006/relationships/slideLayout" Target="../slideLayouts/slideLayout57.xml"/><Relationship Id="rId29" Type="http://schemas.openxmlformats.org/officeDocument/2006/relationships/slideLayout" Target="../slideLayouts/slideLayout66.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24" Type="http://schemas.openxmlformats.org/officeDocument/2006/relationships/slideLayout" Target="../slideLayouts/slideLayout61.xml"/><Relationship Id="rId32" Type="http://schemas.openxmlformats.org/officeDocument/2006/relationships/slideLayout" Target="../slideLayouts/slideLayout69.xml"/><Relationship Id="rId37" Type="http://schemas.openxmlformats.org/officeDocument/2006/relationships/theme" Target="../theme/theme2.xml"/><Relationship Id="rId5" Type="http://schemas.openxmlformats.org/officeDocument/2006/relationships/slideLayout" Target="../slideLayouts/slideLayout42.xml"/><Relationship Id="rId15" Type="http://schemas.openxmlformats.org/officeDocument/2006/relationships/slideLayout" Target="../slideLayouts/slideLayout52.xml"/><Relationship Id="rId23" Type="http://schemas.openxmlformats.org/officeDocument/2006/relationships/slideLayout" Target="../slideLayouts/slideLayout60.xml"/><Relationship Id="rId28" Type="http://schemas.openxmlformats.org/officeDocument/2006/relationships/slideLayout" Target="../slideLayouts/slideLayout65.xml"/><Relationship Id="rId36" Type="http://schemas.openxmlformats.org/officeDocument/2006/relationships/slideLayout" Target="../slideLayouts/slideLayout73.xml"/><Relationship Id="rId10" Type="http://schemas.openxmlformats.org/officeDocument/2006/relationships/slideLayout" Target="../slideLayouts/slideLayout47.xml"/><Relationship Id="rId19" Type="http://schemas.openxmlformats.org/officeDocument/2006/relationships/slideLayout" Target="../slideLayouts/slideLayout56.xml"/><Relationship Id="rId31" Type="http://schemas.openxmlformats.org/officeDocument/2006/relationships/slideLayout" Target="../slideLayouts/slideLayout68.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slideLayout" Target="../slideLayouts/slideLayout51.xml"/><Relationship Id="rId22" Type="http://schemas.openxmlformats.org/officeDocument/2006/relationships/slideLayout" Target="../slideLayouts/slideLayout59.xml"/><Relationship Id="rId27" Type="http://schemas.openxmlformats.org/officeDocument/2006/relationships/slideLayout" Target="../slideLayouts/slideLayout64.xml"/><Relationship Id="rId30" Type="http://schemas.openxmlformats.org/officeDocument/2006/relationships/slideLayout" Target="../slideLayouts/slideLayout67.xml"/><Relationship Id="rId35" Type="http://schemas.openxmlformats.org/officeDocument/2006/relationships/slideLayout" Target="../slideLayouts/slideLayout72.xml"/><Relationship Id="rId8" Type="http://schemas.openxmlformats.org/officeDocument/2006/relationships/slideLayout" Target="../slideLayouts/slideLayout45.xml"/><Relationship Id="rId3" Type="http://schemas.openxmlformats.org/officeDocument/2006/relationships/slideLayout" Target="../slideLayouts/slideLayout40.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86.xml"/><Relationship Id="rId18" Type="http://schemas.openxmlformats.org/officeDocument/2006/relationships/slideLayout" Target="../slideLayouts/slideLayout91.xml"/><Relationship Id="rId26" Type="http://schemas.openxmlformats.org/officeDocument/2006/relationships/slideLayout" Target="../slideLayouts/slideLayout99.xml"/><Relationship Id="rId21" Type="http://schemas.openxmlformats.org/officeDocument/2006/relationships/slideLayout" Target="../slideLayouts/slideLayout94.xml"/><Relationship Id="rId34" Type="http://schemas.openxmlformats.org/officeDocument/2006/relationships/slideLayout" Target="../slideLayouts/slideLayout107.xml"/><Relationship Id="rId7" Type="http://schemas.openxmlformats.org/officeDocument/2006/relationships/slideLayout" Target="../slideLayouts/slideLayout80.xml"/><Relationship Id="rId12" Type="http://schemas.openxmlformats.org/officeDocument/2006/relationships/slideLayout" Target="../slideLayouts/slideLayout85.xml"/><Relationship Id="rId17" Type="http://schemas.openxmlformats.org/officeDocument/2006/relationships/slideLayout" Target="../slideLayouts/slideLayout90.xml"/><Relationship Id="rId25" Type="http://schemas.openxmlformats.org/officeDocument/2006/relationships/slideLayout" Target="../slideLayouts/slideLayout98.xml"/><Relationship Id="rId33" Type="http://schemas.openxmlformats.org/officeDocument/2006/relationships/slideLayout" Target="../slideLayouts/slideLayout106.xml"/><Relationship Id="rId2" Type="http://schemas.openxmlformats.org/officeDocument/2006/relationships/slideLayout" Target="../slideLayouts/slideLayout75.xml"/><Relationship Id="rId16" Type="http://schemas.openxmlformats.org/officeDocument/2006/relationships/slideLayout" Target="../slideLayouts/slideLayout89.xml"/><Relationship Id="rId20" Type="http://schemas.openxmlformats.org/officeDocument/2006/relationships/slideLayout" Target="../slideLayouts/slideLayout93.xml"/><Relationship Id="rId29" Type="http://schemas.openxmlformats.org/officeDocument/2006/relationships/slideLayout" Target="../slideLayouts/slideLayout102.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24" Type="http://schemas.openxmlformats.org/officeDocument/2006/relationships/slideLayout" Target="../slideLayouts/slideLayout97.xml"/><Relationship Id="rId32" Type="http://schemas.openxmlformats.org/officeDocument/2006/relationships/slideLayout" Target="../slideLayouts/slideLayout105.xml"/><Relationship Id="rId37" Type="http://schemas.openxmlformats.org/officeDocument/2006/relationships/theme" Target="../theme/theme3.xml"/><Relationship Id="rId5" Type="http://schemas.openxmlformats.org/officeDocument/2006/relationships/slideLayout" Target="../slideLayouts/slideLayout78.xml"/><Relationship Id="rId15" Type="http://schemas.openxmlformats.org/officeDocument/2006/relationships/slideLayout" Target="../slideLayouts/slideLayout88.xml"/><Relationship Id="rId23" Type="http://schemas.openxmlformats.org/officeDocument/2006/relationships/slideLayout" Target="../slideLayouts/slideLayout96.xml"/><Relationship Id="rId28" Type="http://schemas.openxmlformats.org/officeDocument/2006/relationships/slideLayout" Target="../slideLayouts/slideLayout101.xml"/><Relationship Id="rId36" Type="http://schemas.openxmlformats.org/officeDocument/2006/relationships/slideLayout" Target="../slideLayouts/slideLayout109.xml"/><Relationship Id="rId10" Type="http://schemas.openxmlformats.org/officeDocument/2006/relationships/slideLayout" Target="../slideLayouts/slideLayout83.xml"/><Relationship Id="rId19" Type="http://schemas.openxmlformats.org/officeDocument/2006/relationships/slideLayout" Target="../slideLayouts/slideLayout92.xml"/><Relationship Id="rId31" Type="http://schemas.openxmlformats.org/officeDocument/2006/relationships/slideLayout" Target="../slideLayouts/slideLayout104.xml"/><Relationship Id="rId4" Type="http://schemas.openxmlformats.org/officeDocument/2006/relationships/slideLayout" Target="../slideLayouts/slideLayout77.xml"/><Relationship Id="rId9" Type="http://schemas.openxmlformats.org/officeDocument/2006/relationships/slideLayout" Target="../slideLayouts/slideLayout82.xml"/><Relationship Id="rId14" Type="http://schemas.openxmlformats.org/officeDocument/2006/relationships/slideLayout" Target="../slideLayouts/slideLayout87.xml"/><Relationship Id="rId22" Type="http://schemas.openxmlformats.org/officeDocument/2006/relationships/slideLayout" Target="../slideLayouts/slideLayout95.xml"/><Relationship Id="rId27" Type="http://schemas.openxmlformats.org/officeDocument/2006/relationships/slideLayout" Target="../slideLayouts/slideLayout100.xml"/><Relationship Id="rId30" Type="http://schemas.openxmlformats.org/officeDocument/2006/relationships/slideLayout" Target="../slideLayouts/slideLayout103.xml"/><Relationship Id="rId35" Type="http://schemas.openxmlformats.org/officeDocument/2006/relationships/slideLayout" Target="../slideLayouts/slideLayout108.xml"/><Relationship Id="rId8" Type="http://schemas.openxmlformats.org/officeDocument/2006/relationships/slideLayout" Target="../slideLayouts/slideLayout81.xml"/><Relationship Id="rId3" Type="http://schemas.openxmlformats.org/officeDocument/2006/relationships/slideLayout" Target="../slideLayouts/slideLayout76.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122.xml"/><Relationship Id="rId18" Type="http://schemas.openxmlformats.org/officeDocument/2006/relationships/slideLayout" Target="../slideLayouts/slideLayout127.xml"/><Relationship Id="rId26" Type="http://schemas.openxmlformats.org/officeDocument/2006/relationships/slideLayout" Target="../slideLayouts/slideLayout135.xml"/><Relationship Id="rId3" Type="http://schemas.openxmlformats.org/officeDocument/2006/relationships/slideLayout" Target="../slideLayouts/slideLayout112.xml"/><Relationship Id="rId21" Type="http://schemas.openxmlformats.org/officeDocument/2006/relationships/slideLayout" Target="../slideLayouts/slideLayout130.xml"/><Relationship Id="rId34" Type="http://schemas.openxmlformats.org/officeDocument/2006/relationships/slideLayout" Target="../slideLayouts/slideLayout143.xml"/><Relationship Id="rId7" Type="http://schemas.openxmlformats.org/officeDocument/2006/relationships/slideLayout" Target="../slideLayouts/slideLayout116.xml"/><Relationship Id="rId12" Type="http://schemas.openxmlformats.org/officeDocument/2006/relationships/slideLayout" Target="../slideLayouts/slideLayout121.xml"/><Relationship Id="rId17" Type="http://schemas.openxmlformats.org/officeDocument/2006/relationships/slideLayout" Target="../slideLayouts/slideLayout126.xml"/><Relationship Id="rId25" Type="http://schemas.openxmlformats.org/officeDocument/2006/relationships/slideLayout" Target="../slideLayouts/slideLayout134.xml"/><Relationship Id="rId33" Type="http://schemas.openxmlformats.org/officeDocument/2006/relationships/slideLayout" Target="../slideLayouts/slideLayout142.xml"/><Relationship Id="rId2" Type="http://schemas.openxmlformats.org/officeDocument/2006/relationships/slideLayout" Target="../slideLayouts/slideLayout111.xml"/><Relationship Id="rId16" Type="http://schemas.openxmlformats.org/officeDocument/2006/relationships/slideLayout" Target="../slideLayouts/slideLayout125.xml"/><Relationship Id="rId20" Type="http://schemas.openxmlformats.org/officeDocument/2006/relationships/slideLayout" Target="../slideLayouts/slideLayout129.xml"/><Relationship Id="rId29" Type="http://schemas.openxmlformats.org/officeDocument/2006/relationships/slideLayout" Target="../slideLayouts/slideLayout138.xml"/><Relationship Id="rId1" Type="http://schemas.openxmlformats.org/officeDocument/2006/relationships/slideLayout" Target="../slideLayouts/slideLayout110.xml"/><Relationship Id="rId6" Type="http://schemas.openxmlformats.org/officeDocument/2006/relationships/slideLayout" Target="../slideLayouts/slideLayout115.xml"/><Relationship Id="rId11" Type="http://schemas.openxmlformats.org/officeDocument/2006/relationships/slideLayout" Target="../slideLayouts/slideLayout120.xml"/><Relationship Id="rId24" Type="http://schemas.openxmlformats.org/officeDocument/2006/relationships/slideLayout" Target="../slideLayouts/slideLayout133.xml"/><Relationship Id="rId32" Type="http://schemas.openxmlformats.org/officeDocument/2006/relationships/slideLayout" Target="../slideLayouts/slideLayout141.xml"/><Relationship Id="rId5" Type="http://schemas.openxmlformats.org/officeDocument/2006/relationships/slideLayout" Target="../slideLayouts/slideLayout114.xml"/><Relationship Id="rId15" Type="http://schemas.openxmlformats.org/officeDocument/2006/relationships/slideLayout" Target="../slideLayouts/slideLayout124.xml"/><Relationship Id="rId23" Type="http://schemas.openxmlformats.org/officeDocument/2006/relationships/slideLayout" Target="../slideLayouts/slideLayout132.xml"/><Relationship Id="rId28" Type="http://schemas.openxmlformats.org/officeDocument/2006/relationships/slideLayout" Target="../slideLayouts/slideLayout137.xml"/><Relationship Id="rId36" Type="http://schemas.openxmlformats.org/officeDocument/2006/relationships/theme" Target="../theme/theme4.xml"/><Relationship Id="rId10" Type="http://schemas.openxmlformats.org/officeDocument/2006/relationships/slideLayout" Target="../slideLayouts/slideLayout119.xml"/><Relationship Id="rId19" Type="http://schemas.openxmlformats.org/officeDocument/2006/relationships/slideLayout" Target="../slideLayouts/slideLayout128.xml"/><Relationship Id="rId31" Type="http://schemas.openxmlformats.org/officeDocument/2006/relationships/slideLayout" Target="../slideLayouts/slideLayout140.xml"/><Relationship Id="rId4" Type="http://schemas.openxmlformats.org/officeDocument/2006/relationships/slideLayout" Target="../slideLayouts/slideLayout113.xml"/><Relationship Id="rId9" Type="http://schemas.openxmlformats.org/officeDocument/2006/relationships/slideLayout" Target="../slideLayouts/slideLayout118.xml"/><Relationship Id="rId14" Type="http://schemas.openxmlformats.org/officeDocument/2006/relationships/slideLayout" Target="../slideLayouts/slideLayout123.xml"/><Relationship Id="rId22" Type="http://schemas.openxmlformats.org/officeDocument/2006/relationships/slideLayout" Target="../slideLayouts/slideLayout131.xml"/><Relationship Id="rId27" Type="http://schemas.openxmlformats.org/officeDocument/2006/relationships/slideLayout" Target="../slideLayouts/slideLayout136.xml"/><Relationship Id="rId30" Type="http://schemas.openxmlformats.org/officeDocument/2006/relationships/slideLayout" Target="../slideLayouts/slideLayout139.xml"/><Relationship Id="rId35" Type="http://schemas.openxmlformats.org/officeDocument/2006/relationships/slideLayout" Target="../slideLayouts/slideLayout144.xml"/><Relationship Id="rId8" Type="http://schemas.openxmlformats.org/officeDocument/2006/relationships/slideLayout" Target="../slideLayouts/slideLayout117.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157.xml"/><Relationship Id="rId18" Type="http://schemas.openxmlformats.org/officeDocument/2006/relationships/slideLayout" Target="../slideLayouts/slideLayout162.xml"/><Relationship Id="rId26" Type="http://schemas.openxmlformats.org/officeDocument/2006/relationships/slideLayout" Target="../slideLayouts/slideLayout170.xml"/><Relationship Id="rId21" Type="http://schemas.openxmlformats.org/officeDocument/2006/relationships/slideLayout" Target="../slideLayouts/slideLayout165.xml"/><Relationship Id="rId34" Type="http://schemas.openxmlformats.org/officeDocument/2006/relationships/slideLayout" Target="../slideLayouts/slideLayout178.xml"/><Relationship Id="rId7" Type="http://schemas.openxmlformats.org/officeDocument/2006/relationships/slideLayout" Target="../slideLayouts/slideLayout151.xml"/><Relationship Id="rId12" Type="http://schemas.openxmlformats.org/officeDocument/2006/relationships/slideLayout" Target="../slideLayouts/slideLayout156.xml"/><Relationship Id="rId17" Type="http://schemas.openxmlformats.org/officeDocument/2006/relationships/slideLayout" Target="../slideLayouts/slideLayout161.xml"/><Relationship Id="rId25" Type="http://schemas.openxmlformats.org/officeDocument/2006/relationships/slideLayout" Target="../slideLayouts/slideLayout169.xml"/><Relationship Id="rId33" Type="http://schemas.openxmlformats.org/officeDocument/2006/relationships/slideLayout" Target="../slideLayouts/slideLayout177.xml"/><Relationship Id="rId2" Type="http://schemas.openxmlformats.org/officeDocument/2006/relationships/slideLayout" Target="../slideLayouts/slideLayout146.xml"/><Relationship Id="rId16" Type="http://schemas.openxmlformats.org/officeDocument/2006/relationships/slideLayout" Target="../slideLayouts/slideLayout160.xml"/><Relationship Id="rId20" Type="http://schemas.openxmlformats.org/officeDocument/2006/relationships/slideLayout" Target="../slideLayouts/slideLayout164.xml"/><Relationship Id="rId29" Type="http://schemas.openxmlformats.org/officeDocument/2006/relationships/slideLayout" Target="../slideLayouts/slideLayout173.xml"/><Relationship Id="rId1" Type="http://schemas.openxmlformats.org/officeDocument/2006/relationships/slideLayout" Target="../slideLayouts/slideLayout145.xml"/><Relationship Id="rId6" Type="http://schemas.openxmlformats.org/officeDocument/2006/relationships/slideLayout" Target="../slideLayouts/slideLayout150.xml"/><Relationship Id="rId11" Type="http://schemas.openxmlformats.org/officeDocument/2006/relationships/slideLayout" Target="../slideLayouts/slideLayout155.xml"/><Relationship Id="rId24" Type="http://schemas.openxmlformats.org/officeDocument/2006/relationships/slideLayout" Target="../slideLayouts/slideLayout168.xml"/><Relationship Id="rId32" Type="http://schemas.openxmlformats.org/officeDocument/2006/relationships/slideLayout" Target="../slideLayouts/slideLayout176.xml"/><Relationship Id="rId37" Type="http://schemas.openxmlformats.org/officeDocument/2006/relationships/theme" Target="../theme/theme5.xml"/><Relationship Id="rId5" Type="http://schemas.openxmlformats.org/officeDocument/2006/relationships/slideLayout" Target="../slideLayouts/slideLayout149.xml"/><Relationship Id="rId15" Type="http://schemas.openxmlformats.org/officeDocument/2006/relationships/slideLayout" Target="../slideLayouts/slideLayout159.xml"/><Relationship Id="rId23" Type="http://schemas.openxmlformats.org/officeDocument/2006/relationships/slideLayout" Target="../slideLayouts/slideLayout167.xml"/><Relationship Id="rId28" Type="http://schemas.openxmlformats.org/officeDocument/2006/relationships/slideLayout" Target="../slideLayouts/slideLayout172.xml"/><Relationship Id="rId36" Type="http://schemas.openxmlformats.org/officeDocument/2006/relationships/slideLayout" Target="../slideLayouts/slideLayout180.xml"/><Relationship Id="rId10" Type="http://schemas.openxmlformats.org/officeDocument/2006/relationships/slideLayout" Target="../slideLayouts/slideLayout154.xml"/><Relationship Id="rId19" Type="http://schemas.openxmlformats.org/officeDocument/2006/relationships/slideLayout" Target="../slideLayouts/slideLayout163.xml"/><Relationship Id="rId31" Type="http://schemas.openxmlformats.org/officeDocument/2006/relationships/slideLayout" Target="../slideLayouts/slideLayout175.xml"/><Relationship Id="rId4" Type="http://schemas.openxmlformats.org/officeDocument/2006/relationships/slideLayout" Target="../slideLayouts/slideLayout148.xml"/><Relationship Id="rId9" Type="http://schemas.openxmlformats.org/officeDocument/2006/relationships/slideLayout" Target="../slideLayouts/slideLayout153.xml"/><Relationship Id="rId14" Type="http://schemas.openxmlformats.org/officeDocument/2006/relationships/slideLayout" Target="../slideLayouts/slideLayout158.xml"/><Relationship Id="rId22" Type="http://schemas.openxmlformats.org/officeDocument/2006/relationships/slideLayout" Target="../slideLayouts/slideLayout166.xml"/><Relationship Id="rId27" Type="http://schemas.openxmlformats.org/officeDocument/2006/relationships/slideLayout" Target="../slideLayouts/slideLayout171.xml"/><Relationship Id="rId30" Type="http://schemas.openxmlformats.org/officeDocument/2006/relationships/slideLayout" Target="../slideLayouts/slideLayout174.xml"/><Relationship Id="rId35" Type="http://schemas.openxmlformats.org/officeDocument/2006/relationships/slideLayout" Target="../slideLayouts/slideLayout179.xml"/><Relationship Id="rId8" Type="http://schemas.openxmlformats.org/officeDocument/2006/relationships/slideLayout" Target="../slideLayouts/slideLayout152.xml"/><Relationship Id="rId3" Type="http://schemas.openxmlformats.org/officeDocument/2006/relationships/slideLayout" Target="../slideLayouts/slideLayout14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88.xml"/><Relationship Id="rId3" Type="http://schemas.openxmlformats.org/officeDocument/2006/relationships/slideLayout" Target="../slideLayouts/slideLayout183.xml"/><Relationship Id="rId7" Type="http://schemas.openxmlformats.org/officeDocument/2006/relationships/slideLayout" Target="../slideLayouts/slideLayout187.xml"/><Relationship Id="rId2" Type="http://schemas.openxmlformats.org/officeDocument/2006/relationships/slideLayout" Target="../slideLayouts/slideLayout182.xml"/><Relationship Id="rId1" Type="http://schemas.openxmlformats.org/officeDocument/2006/relationships/slideLayout" Target="../slideLayouts/slideLayout181.xml"/><Relationship Id="rId6" Type="http://schemas.openxmlformats.org/officeDocument/2006/relationships/slideLayout" Target="../slideLayouts/slideLayout186.xml"/><Relationship Id="rId11" Type="http://schemas.openxmlformats.org/officeDocument/2006/relationships/theme" Target="../theme/theme6.xml"/><Relationship Id="rId5" Type="http://schemas.openxmlformats.org/officeDocument/2006/relationships/slideLayout" Target="../slideLayouts/slideLayout185.xml"/><Relationship Id="rId10" Type="http://schemas.openxmlformats.org/officeDocument/2006/relationships/slideLayout" Target="../slideLayouts/slideLayout190.xml"/><Relationship Id="rId4" Type="http://schemas.openxmlformats.org/officeDocument/2006/relationships/slideLayout" Target="../slideLayouts/slideLayout184.xml"/><Relationship Id="rId9" Type="http://schemas.openxmlformats.org/officeDocument/2006/relationships/slideLayout" Target="../slideLayouts/slideLayout189.xml"/></Relationships>
</file>

<file path=ppt/slideMasters/_rels/slideMaster7.xml.rels><?xml version="1.0" encoding="UTF-8" standalone="yes"?>
<Relationships xmlns="http://schemas.openxmlformats.org/package/2006/relationships"><Relationship Id="rId13" Type="http://schemas.openxmlformats.org/officeDocument/2006/relationships/slideLayout" Target="../slideLayouts/slideLayout203.xml"/><Relationship Id="rId18" Type="http://schemas.openxmlformats.org/officeDocument/2006/relationships/slideLayout" Target="../slideLayouts/slideLayout208.xml"/><Relationship Id="rId26" Type="http://schemas.openxmlformats.org/officeDocument/2006/relationships/slideLayout" Target="../slideLayouts/slideLayout216.xml"/><Relationship Id="rId3" Type="http://schemas.openxmlformats.org/officeDocument/2006/relationships/slideLayout" Target="../slideLayouts/slideLayout193.xml"/><Relationship Id="rId21" Type="http://schemas.openxmlformats.org/officeDocument/2006/relationships/slideLayout" Target="../slideLayouts/slideLayout211.xml"/><Relationship Id="rId34" Type="http://schemas.openxmlformats.org/officeDocument/2006/relationships/slideLayout" Target="../slideLayouts/slideLayout224.xml"/><Relationship Id="rId7" Type="http://schemas.openxmlformats.org/officeDocument/2006/relationships/slideLayout" Target="../slideLayouts/slideLayout197.xml"/><Relationship Id="rId12" Type="http://schemas.openxmlformats.org/officeDocument/2006/relationships/slideLayout" Target="../slideLayouts/slideLayout202.xml"/><Relationship Id="rId17" Type="http://schemas.openxmlformats.org/officeDocument/2006/relationships/slideLayout" Target="../slideLayouts/slideLayout207.xml"/><Relationship Id="rId25" Type="http://schemas.openxmlformats.org/officeDocument/2006/relationships/slideLayout" Target="../slideLayouts/slideLayout215.xml"/><Relationship Id="rId33" Type="http://schemas.openxmlformats.org/officeDocument/2006/relationships/slideLayout" Target="../slideLayouts/slideLayout223.xml"/><Relationship Id="rId2" Type="http://schemas.openxmlformats.org/officeDocument/2006/relationships/slideLayout" Target="../slideLayouts/slideLayout192.xml"/><Relationship Id="rId16" Type="http://schemas.openxmlformats.org/officeDocument/2006/relationships/slideLayout" Target="../slideLayouts/slideLayout206.xml"/><Relationship Id="rId20" Type="http://schemas.openxmlformats.org/officeDocument/2006/relationships/slideLayout" Target="../slideLayouts/slideLayout210.xml"/><Relationship Id="rId29" Type="http://schemas.openxmlformats.org/officeDocument/2006/relationships/slideLayout" Target="../slideLayouts/slideLayout219.xml"/><Relationship Id="rId1" Type="http://schemas.openxmlformats.org/officeDocument/2006/relationships/slideLayout" Target="../slideLayouts/slideLayout191.xml"/><Relationship Id="rId6" Type="http://schemas.openxmlformats.org/officeDocument/2006/relationships/slideLayout" Target="../slideLayouts/slideLayout196.xml"/><Relationship Id="rId11" Type="http://schemas.openxmlformats.org/officeDocument/2006/relationships/slideLayout" Target="../slideLayouts/slideLayout201.xml"/><Relationship Id="rId24" Type="http://schemas.openxmlformats.org/officeDocument/2006/relationships/slideLayout" Target="../slideLayouts/slideLayout214.xml"/><Relationship Id="rId32" Type="http://schemas.openxmlformats.org/officeDocument/2006/relationships/slideLayout" Target="../slideLayouts/slideLayout222.xml"/><Relationship Id="rId5" Type="http://schemas.openxmlformats.org/officeDocument/2006/relationships/slideLayout" Target="../slideLayouts/slideLayout195.xml"/><Relationship Id="rId15" Type="http://schemas.openxmlformats.org/officeDocument/2006/relationships/slideLayout" Target="../slideLayouts/slideLayout205.xml"/><Relationship Id="rId23" Type="http://schemas.openxmlformats.org/officeDocument/2006/relationships/slideLayout" Target="../slideLayouts/slideLayout213.xml"/><Relationship Id="rId28" Type="http://schemas.openxmlformats.org/officeDocument/2006/relationships/slideLayout" Target="../slideLayouts/slideLayout218.xml"/><Relationship Id="rId36" Type="http://schemas.openxmlformats.org/officeDocument/2006/relationships/theme" Target="../theme/theme7.xml"/><Relationship Id="rId10" Type="http://schemas.openxmlformats.org/officeDocument/2006/relationships/slideLayout" Target="../slideLayouts/slideLayout200.xml"/><Relationship Id="rId19" Type="http://schemas.openxmlformats.org/officeDocument/2006/relationships/slideLayout" Target="../slideLayouts/slideLayout209.xml"/><Relationship Id="rId31" Type="http://schemas.openxmlformats.org/officeDocument/2006/relationships/slideLayout" Target="../slideLayouts/slideLayout221.xml"/><Relationship Id="rId4" Type="http://schemas.openxmlformats.org/officeDocument/2006/relationships/slideLayout" Target="../slideLayouts/slideLayout194.xml"/><Relationship Id="rId9" Type="http://schemas.openxmlformats.org/officeDocument/2006/relationships/slideLayout" Target="../slideLayouts/slideLayout199.xml"/><Relationship Id="rId14" Type="http://schemas.openxmlformats.org/officeDocument/2006/relationships/slideLayout" Target="../slideLayouts/slideLayout204.xml"/><Relationship Id="rId22" Type="http://schemas.openxmlformats.org/officeDocument/2006/relationships/slideLayout" Target="../slideLayouts/slideLayout212.xml"/><Relationship Id="rId27" Type="http://schemas.openxmlformats.org/officeDocument/2006/relationships/slideLayout" Target="../slideLayouts/slideLayout217.xml"/><Relationship Id="rId30" Type="http://schemas.openxmlformats.org/officeDocument/2006/relationships/slideLayout" Target="../slideLayouts/slideLayout220.xml"/><Relationship Id="rId35" Type="http://schemas.openxmlformats.org/officeDocument/2006/relationships/slideLayout" Target="../slideLayouts/slideLayout225.xml"/><Relationship Id="rId8" Type="http://schemas.openxmlformats.org/officeDocument/2006/relationships/slideLayout" Target="../slideLayouts/slideLayout198.xml"/></Relationships>
</file>

<file path=ppt/slideMasters/_rels/slideMaster8.xml.rels><?xml version="1.0" encoding="UTF-8" standalone="yes"?>
<Relationships xmlns="http://schemas.openxmlformats.org/package/2006/relationships"><Relationship Id="rId13" Type="http://schemas.openxmlformats.org/officeDocument/2006/relationships/slideLayout" Target="../slideLayouts/slideLayout238.xml"/><Relationship Id="rId18" Type="http://schemas.openxmlformats.org/officeDocument/2006/relationships/slideLayout" Target="../slideLayouts/slideLayout243.xml"/><Relationship Id="rId26" Type="http://schemas.openxmlformats.org/officeDocument/2006/relationships/slideLayout" Target="../slideLayouts/slideLayout251.xml"/><Relationship Id="rId21" Type="http://schemas.openxmlformats.org/officeDocument/2006/relationships/slideLayout" Target="../slideLayouts/slideLayout246.xml"/><Relationship Id="rId34" Type="http://schemas.openxmlformats.org/officeDocument/2006/relationships/slideLayout" Target="../slideLayouts/slideLayout259.xml"/><Relationship Id="rId7" Type="http://schemas.openxmlformats.org/officeDocument/2006/relationships/slideLayout" Target="../slideLayouts/slideLayout232.xml"/><Relationship Id="rId12" Type="http://schemas.openxmlformats.org/officeDocument/2006/relationships/slideLayout" Target="../slideLayouts/slideLayout237.xml"/><Relationship Id="rId17" Type="http://schemas.openxmlformats.org/officeDocument/2006/relationships/slideLayout" Target="../slideLayouts/slideLayout242.xml"/><Relationship Id="rId25" Type="http://schemas.openxmlformats.org/officeDocument/2006/relationships/slideLayout" Target="../slideLayouts/slideLayout250.xml"/><Relationship Id="rId33" Type="http://schemas.openxmlformats.org/officeDocument/2006/relationships/slideLayout" Target="../slideLayouts/slideLayout258.xml"/><Relationship Id="rId2" Type="http://schemas.openxmlformats.org/officeDocument/2006/relationships/slideLayout" Target="../slideLayouts/slideLayout227.xml"/><Relationship Id="rId16" Type="http://schemas.openxmlformats.org/officeDocument/2006/relationships/slideLayout" Target="../slideLayouts/slideLayout241.xml"/><Relationship Id="rId20" Type="http://schemas.openxmlformats.org/officeDocument/2006/relationships/slideLayout" Target="../slideLayouts/slideLayout245.xml"/><Relationship Id="rId29" Type="http://schemas.openxmlformats.org/officeDocument/2006/relationships/slideLayout" Target="../slideLayouts/slideLayout254.xml"/><Relationship Id="rId1" Type="http://schemas.openxmlformats.org/officeDocument/2006/relationships/slideLayout" Target="../slideLayouts/slideLayout226.xml"/><Relationship Id="rId6" Type="http://schemas.openxmlformats.org/officeDocument/2006/relationships/slideLayout" Target="../slideLayouts/slideLayout231.xml"/><Relationship Id="rId11" Type="http://schemas.openxmlformats.org/officeDocument/2006/relationships/slideLayout" Target="../slideLayouts/slideLayout236.xml"/><Relationship Id="rId24" Type="http://schemas.openxmlformats.org/officeDocument/2006/relationships/slideLayout" Target="../slideLayouts/slideLayout249.xml"/><Relationship Id="rId32" Type="http://schemas.openxmlformats.org/officeDocument/2006/relationships/slideLayout" Target="../slideLayouts/slideLayout257.xml"/><Relationship Id="rId37" Type="http://schemas.openxmlformats.org/officeDocument/2006/relationships/theme" Target="../theme/theme8.xml"/><Relationship Id="rId5" Type="http://schemas.openxmlformats.org/officeDocument/2006/relationships/slideLayout" Target="../slideLayouts/slideLayout230.xml"/><Relationship Id="rId15" Type="http://schemas.openxmlformats.org/officeDocument/2006/relationships/slideLayout" Target="../slideLayouts/slideLayout240.xml"/><Relationship Id="rId23" Type="http://schemas.openxmlformats.org/officeDocument/2006/relationships/slideLayout" Target="../slideLayouts/slideLayout248.xml"/><Relationship Id="rId28" Type="http://schemas.openxmlformats.org/officeDocument/2006/relationships/slideLayout" Target="../slideLayouts/slideLayout253.xml"/><Relationship Id="rId36" Type="http://schemas.openxmlformats.org/officeDocument/2006/relationships/slideLayout" Target="../slideLayouts/slideLayout261.xml"/><Relationship Id="rId10" Type="http://schemas.openxmlformats.org/officeDocument/2006/relationships/slideLayout" Target="../slideLayouts/slideLayout235.xml"/><Relationship Id="rId19" Type="http://schemas.openxmlformats.org/officeDocument/2006/relationships/slideLayout" Target="../slideLayouts/slideLayout244.xml"/><Relationship Id="rId31" Type="http://schemas.openxmlformats.org/officeDocument/2006/relationships/slideLayout" Target="../slideLayouts/slideLayout256.xml"/><Relationship Id="rId4" Type="http://schemas.openxmlformats.org/officeDocument/2006/relationships/slideLayout" Target="../slideLayouts/slideLayout229.xml"/><Relationship Id="rId9" Type="http://schemas.openxmlformats.org/officeDocument/2006/relationships/slideLayout" Target="../slideLayouts/slideLayout234.xml"/><Relationship Id="rId14" Type="http://schemas.openxmlformats.org/officeDocument/2006/relationships/slideLayout" Target="../slideLayouts/slideLayout239.xml"/><Relationship Id="rId22" Type="http://schemas.openxmlformats.org/officeDocument/2006/relationships/slideLayout" Target="../slideLayouts/slideLayout247.xml"/><Relationship Id="rId27" Type="http://schemas.openxmlformats.org/officeDocument/2006/relationships/slideLayout" Target="../slideLayouts/slideLayout252.xml"/><Relationship Id="rId30" Type="http://schemas.openxmlformats.org/officeDocument/2006/relationships/slideLayout" Target="../slideLayouts/slideLayout255.xml"/><Relationship Id="rId35" Type="http://schemas.openxmlformats.org/officeDocument/2006/relationships/slideLayout" Target="../slideLayouts/slideLayout260.xml"/><Relationship Id="rId8" Type="http://schemas.openxmlformats.org/officeDocument/2006/relationships/slideLayout" Target="../slideLayouts/slideLayout233.xml"/><Relationship Id="rId3" Type="http://schemas.openxmlformats.org/officeDocument/2006/relationships/slideLayout" Target="../slideLayouts/slideLayout22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269.xml"/><Relationship Id="rId13" Type="http://schemas.openxmlformats.org/officeDocument/2006/relationships/tags" Target="../tags/tag1.xml"/><Relationship Id="rId3" Type="http://schemas.openxmlformats.org/officeDocument/2006/relationships/slideLayout" Target="../slideLayouts/slideLayout264.xml"/><Relationship Id="rId7" Type="http://schemas.openxmlformats.org/officeDocument/2006/relationships/slideLayout" Target="../slideLayouts/slideLayout268.xml"/><Relationship Id="rId12" Type="http://schemas.openxmlformats.org/officeDocument/2006/relationships/theme" Target="../theme/theme9.xml"/><Relationship Id="rId2" Type="http://schemas.openxmlformats.org/officeDocument/2006/relationships/slideLayout" Target="../slideLayouts/slideLayout263.xml"/><Relationship Id="rId16" Type="http://schemas.openxmlformats.org/officeDocument/2006/relationships/image" Target="../media/image10.tiff"/><Relationship Id="rId1" Type="http://schemas.openxmlformats.org/officeDocument/2006/relationships/slideLayout" Target="../slideLayouts/slideLayout262.xml"/><Relationship Id="rId6" Type="http://schemas.openxmlformats.org/officeDocument/2006/relationships/slideLayout" Target="../slideLayouts/slideLayout267.xml"/><Relationship Id="rId11" Type="http://schemas.openxmlformats.org/officeDocument/2006/relationships/slideLayout" Target="../slideLayouts/slideLayout272.xml"/><Relationship Id="rId5" Type="http://schemas.openxmlformats.org/officeDocument/2006/relationships/slideLayout" Target="../slideLayouts/slideLayout266.xml"/><Relationship Id="rId15" Type="http://schemas.microsoft.com/office/2007/relationships/hdphoto" Target="../media/hdphoto1.wdp"/><Relationship Id="rId10" Type="http://schemas.openxmlformats.org/officeDocument/2006/relationships/slideLayout" Target="../slideLayouts/slideLayout271.xml"/><Relationship Id="rId4" Type="http://schemas.openxmlformats.org/officeDocument/2006/relationships/slideLayout" Target="../slideLayouts/slideLayout265.xml"/><Relationship Id="rId9" Type="http://schemas.openxmlformats.org/officeDocument/2006/relationships/slideLayout" Target="../slideLayouts/slideLayout270.xml"/><Relationship Id="rId14" Type="http://schemas.openxmlformats.org/officeDocument/2006/relationships/image" Target="../media/image9.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201168"/>
            <a:ext cx="4114800" cy="4491101"/>
          </a:xfrm>
          <a:prstGeom prst="rect">
            <a:avLst/>
          </a:prstGeom>
        </p:spPr>
        <p:txBody>
          <a:bodyPr vert="horz" lIns="0" tIns="0" rIns="0" bIns="0" rtlCol="0" anchor="t" anchorCtr="0">
            <a:noAutofit/>
          </a:bodyPr>
          <a:lstStyle/>
          <a:p>
            <a:r>
              <a:rPr lang="en-US" noProof="0"/>
              <a:t>Click to edit Master title style</a:t>
            </a:r>
            <a:endParaRPr lang="en-US" noProof="0" dirty="0"/>
          </a:p>
        </p:txBody>
      </p:sp>
      <p:sp>
        <p:nvSpPr>
          <p:cNvPr id="3" name="Text Placeholder 2"/>
          <p:cNvSpPr>
            <a:spLocks noGrp="1"/>
          </p:cNvSpPr>
          <p:nvPr>
            <p:ph type="body" idx="1"/>
          </p:nvPr>
        </p:nvSpPr>
        <p:spPr>
          <a:xfrm>
            <a:off x="4800600" y="192024"/>
            <a:ext cx="4114800" cy="4500245"/>
          </a:xfrm>
          <a:prstGeom prst="rect">
            <a:avLst/>
          </a:prstGeom>
        </p:spPr>
        <p:txBody>
          <a:bodyPr vert="horz" lIns="0" tIns="0" rIns="0" bIns="0" rtlCol="0">
            <a:noAutofit/>
          </a:bodyPr>
          <a:lstStyle/>
          <a:p>
            <a:pPr lvl="0"/>
            <a:r>
              <a:rPr lang="en-US" noProof="0" dirty="0"/>
              <a:t>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7" name="Slide Number Placeholder 6"/>
          <p:cNvSpPr>
            <a:spLocks noGrp="1"/>
          </p:cNvSpPr>
          <p:nvPr>
            <p:ph type="sldNum" sz="quarter" idx="4"/>
          </p:nvPr>
        </p:nvSpPr>
        <p:spPr>
          <a:xfrm>
            <a:off x="7016261" y="4986463"/>
            <a:ext cx="2057400" cy="137160"/>
          </a:xfrm>
          <a:prstGeom prst="rect">
            <a:avLst/>
          </a:prstGeom>
        </p:spPr>
        <p:txBody>
          <a:bodyPr vert="horz" lIns="0" tIns="0" rIns="0" bIns="0" rtlCol="0" anchor="ctr"/>
          <a:lstStyle>
            <a:lvl1pPr algn="r">
              <a:defRPr sz="600" baseline="0">
                <a:solidFill>
                  <a:schemeClr val="tx1"/>
                </a:solidFill>
                <a:latin typeface="+mn-lt"/>
                <a:ea typeface="Arial" charset="0"/>
                <a:cs typeface="Arial" charset="0"/>
              </a:defRPr>
            </a:lvl1pPr>
          </a:lstStyle>
          <a:p>
            <a:fld id="{D0BE6F14-FF48-0F4F-A8AA-2E3F25371E4A}" type="slidenum">
              <a:rPr lang="en-US" smtClean="0"/>
              <a:pPr/>
              <a:t>‹#›</a:t>
            </a:fld>
            <a:endParaRPr lang="en-US"/>
          </a:p>
        </p:txBody>
      </p:sp>
      <p:sp>
        <p:nvSpPr>
          <p:cNvPr id="9" name="Footer Placeholder 8"/>
          <p:cNvSpPr>
            <a:spLocks noGrp="1"/>
          </p:cNvSpPr>
          <p:nvPr>
            <p:ph type="ftr" sz="quarter" idx="3"/>
          </p:nvPr>
        </p:nvSpPr>
        <p:spPr>
          <a:xfrm>
            <a:off x="70337" y="4986463"/>
            <a:ext cx="6400800" cy="137160"/>
          </a:xfrm>
          <a:prstGeom prst="rect">
            <a:avLst/>
          </a:prstGeom>
        </p:spPr>
        <p:txBody>
          <a:bodyPr vert="horz" lIns="0" tIns="0" rIns="0" bIns="0" rtlCol="0" anchor="ctr"/>
          <a:lstStyle>
            <a:lvl1pPr algn="l">
              <a:defRPr sz="600" baseline="0">
                <a:solidFill>
                  <a:schemeClr val="tx1"/>
                </a:solidFill>
                <a:latin typeface="+mn-lt"/>
                <a:ea typeface="Arial" charset="0"/>
                <a:cs typeface="Arial" charset="0"/>
              </a:defRPr>
            </a:lvl1pPr>
          </a:lstStyle>
          <a:p>
            <a:r>
              <a:rPr lang="de-DE"/>
              <a:t>© 2017 IBM Corporation</a:t>
            </a:r>
            <a:endParaRPr lang="en-US"/>
          </a:p>
        </p:txBody>
      </p:sp>
    </p:spTree>
    <p:extLst>
      <p:ext uri="{BB962C8B-B14F-4D97-AF65-F5344CB8AC3E}">
        <p14:creationId xmlns:p14="http://schemas.microsoft.com/office/powerpoint/2010/main" val="136730811"/>
      </p:ext>
    </p:extLst>
  </p:cSld>
  <p:clrMap bg1="lt1" tx1="dk1" bg2="lt2" tx2="dk2" accent1="accent1" accent2="accent2" accent3="accent3" accent4="accent4" accent5="accent5" accent6="accent6" hlink="hlink" folHlink="folHlink"/>
  <p:sldLayoutIdLst>
    <p:sldLayoutId id="2147483782" r:id="rId1"/>
    <p:sldLayoutId id="2147483783" r:id="rId2"/>
    <p:sldLayoutId id="2147483817" r:id="rId3"/>
    <p:sldLayoutId id="2147483785" r:id="rId4"/>
    <p:sldLayoutId id="2147483786" r:id="rId5"/>
    <p:sldLayoutId id="2147483787" r:id="rId6"/>
    <p:sldLayoutId id="2147483788" r:id="rId7"/>
    <p:sldLayoutId id="2147483789" r:id="rId8"/>
    <p:sldLayoutId id="2147483790" r:id="rId9"/>
    <p:sldLayoutId id="2147483791" r:id="rId10"/>
    <p:sldLayoutId id="2147483792" r:id="rId11"/>
    <p:sldLayoutId id="2147483793" r:id="rId12"/>
    <p:sldLayoutId id="2147483794" r:id="rId13"/>
    <p:sldLayoutId id="2147483795" r:id="rId14"/>
    <p:sldLayoutId id="2147483796" r:id="rId15"/>
    <p:sldLayoutId id="2147483797" r:id="rId16"/>
    <p:sldLayoutId id="2147483798" r:id="rId17"/>
    <p:sldLayoutId id="2147483799" r:id="rId18"/>
    <p:sldLayoutId id="2147483800" r:id="rId19"/>
    <p:sldLayoutId id="2147483801" r:id="rId20"/>
    <p:sldLayoutId id="2147483802" r:id="rId21"/>
    <p:sldLayoutId id="2147483803" r:id="rId22"/>
    <p:sldLayoutId id="2147483804" r:id="rId23"/>
    <p:sldLayoutId id="2147483805" r:id="rId24"/>
    <p:sldLayoutId id="2147483806" r:id="rId25"/>
    <p:sldLayoutId id="2147483807" r:id="rId26"/>
    <p:sldLayoutId id="2147483808" r:id="rId27"/>
    <p:sldLayoutId id="2147483809" r:id="rId28"/>
    <p:sldLayoutId id="2147483810" r:id="rId29"/>
    <p:sldLayoutId id="2147483811" r:id="rId30"/>
    <p:sldLayoutId id="2147483812" r:id="rId31"/>
    <p:sldLayoutId id="2147483813" r:id="rId32"/>
    <p:sldLayoutId id="2147483814" r:id="rId33"/>
    <p:sldLayoutId id="2147483825" r:id="rId34"/>
    <p:sldLayoutId id="2147483816" r:id="rId35"/>
    <p:sldLayoutId id="2147483987" r:id="rId36"/>
    <p:sldLayoutId id="2147484049" r:id="rId37"/>
  </p:sldLayoutIdLst>
  <p:hf hdr="0" ftr="0" dt="0"/>
  <p:txStyles>
    <p:titleStyle>
      <a:lvl1pPr algn="l" defTabSz="457200" rtl="0" eaLnBrk="1" latinLnBrk="0" hangingPunct="1">
        <a:lnSpc>
          <a:spcPct val="90000"/>
        </a:lnSpc>
        <a:spcBef>
          <a:spcPct val="0"/>
        </a:spcBef>
        <a:buNone/>
        <a:defRPr sz="2400" kern="1200">
          <a:solidFill>
            <a:schemeClr val="tx1"/>
          </a:solidFill>
          <a:latin typeface="+mj-lt"/>
          <a:ea typeface="Arial" charset="0"/>
          <a:cs typeface="Arial" charset="0"/>
        </a:defRPr>
      </a:lvl1pPr>
    </p:titleStyle>
    <p:bodyStyle>
      <a:lvl1pPr marL="0" indent="0" algn="l" defTabSz="457200" rtl="0" eaLnBrk="1" latinLnBrk="0" hangingPunct="1">
        <a:lnSpc>
          <a:spcPct val="100000"/>
        </a:lnSpc>
        <a:spcBef>
          <a:spcPts val="1100"/>
        </a:spcBef>
        <a:buFont typeface="Arial"/>
        <a:buNone/>
        <a:defRPr sz="1400" kern="1200">
          <a:solidFill>
            <a:schemeClr val="tx1"/>
          </a:solidFill>
          <a:latin typeface="+mn-lt"/>
          <a:ea typeface="Arial" charset="0"/>
          <a:cs typeface="Arial" charset="0"/>
        </a:defRPr>
      </a:lvl1pPr>
      <a:lvl2pPr marL="173038" indent="-173038" algn="l" defTabSz="457200" rtl="0" eaLnBrk="1" latinLnBrk="0" hangingPunct="1">
        <a:lnSpc>
          <a:spcPct val="100000"/>
        </a:lnSpc>
        <a:spcBef>
          <a:spcPts val="1100"/>
        </a:spcBef>
        <a:spcAft>
          <a:spcPts val="0"/>
        </a:spcAft>
        <a:buFont typeface="Arial"/>
        <a:buChar char="–"/>
        <a:defRPr sz="1400" kern="1200">
          <a:solidFill>
            <a:schemeClr val="tx1"/>
          </a:solidFill>
          <a:latin typeface="+mn-lt"/>
          <a:ea typeface="Arial" charset="0"/>
          <a:cs typeface="Arial" charset="0"/>
        </a:defRPr>
      </a:lvl2pPr>
      <a:lvl3pPr marL="396875" indent="-173038" algn="l" defTabSz="457200" rtl="0" eaLnBrk="1" latinLnBrk="0" hangingPunct="1">
        <a:lnSpc>
          <a:spcPct val="100000"/>
        </a:lnSpc>
        <a:spcBef>
          <a:spcPts val="1100"/>
        </a:spcBef>
        <a:spcAft>
          <a:spcPts val="0"/>
        </a:spcAft>
        <a:buFont typeface="Arial"/>
        <a:buChar char="•"/>
        <a:defRPr sz="1400" kern="1200">
          <a:solidFill>
            <a:schemeClr val="tx1"/>
          </a:solidFill>
          <a:latin typeface="+mn-lt"/>
          <a:ea typeface="Arial" charset="0"/>
          <a:cs typeface="Arial" charset="0"/>
        </a:defRPr>
      </a:lvl3pPr>
      <a:lvl4pPr marL="625475" indent="-168275" algn="l" defTabSz="457200" rtl="0" eaLnBrk="1" latinLnBrk="0" hangingPunct="1">
        <a:lnSpc>
          <a:spcPct val="100000"/>
        </a:lnSpc>
        <a:spcBef>
          <a:spcPts val="1100"/>
        </a:spcBef>
        <a:spcAft>
          <a:spcPts val="0"/>
        </a:spcAft>
        <a:buFont typeface="Arial"/>
        <a:buChar char="–"/>
        <a:defRPr sz="1400" kern="1200">
          <a:solidFill>
            <a:schemeClr val="tx1"/>
          </a:solidFill>
          <a:latin typeface="+mn-lt"/>
          <a:ea typeface="Arial" charset="0"/>
          <a:cs typeface="Arial" charset="0"/>
        </a:defRPr>
      </a:lvl4pPr>
      <a:lvl5pPr marL="803275" indent="-173038" algn="l" defTabSz="457200" rtl="0" eaLnBrk="1" latinLnBrk="0" hangingPunct="1">
        <a:lnSpc>
          <a:spcPct val="100000"/>
        </a:lnSpc>
        <a:spcBef>
          <a:spcPts val="1100"/>
        </a:spcBef>
        <a:spcAft>
          <a:spcPts val="0"/>
        </a:spcAft>
        <a:buFont typeface="Arial"/>
        <a:buChar char="»"/>
        <a:defRPr sz="1400" kern="1200">
          <a:solidFill>
            <a:schemeClr val="tx1"/>
          </a:solidFill>
          <a:latin typeface="+mn-lt"/>
          <a:ea typeface="Arial" charset="0"/>
          <a:cs typeface="Arial"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1296">
          <p15:clr>
            <a:srgbClr val="F26B43"/>
          </p15:clr>
        </p15:guide>
        <p15:guide id="2" orient="horz" pos="1619">
          <p15:clr>
            <a:srgbClr val="F26B43"/>
          </p15:clr>
        </p15:guide>
        <p15:guide id="3" orient="horz" pos="1216">
          <p15:clr>
            <a:srgbClr val="F26B43"/>
          </p15:clr>
        </p15:guide>
        <p15:guide id="5" orient="horz" pos="813">
          <p15:clr>
            <a:srgbClr val="F26B43"/>
          </p15:clr>
        </p15:guide>
        <p15:guide id="7" orient="horz" pos="2022">
          <p15:clr>
            <a:srgbClr val="F26B43"/>
          </p15:clr>
        </p15:guide>
        <p15:guide id="8" orient="horz" pos="2426">
          <p15:clr>
            <a:srgbClr val="F26B43"/>
          </p15:clr>
        </p15:guide>
        <p15:guide id="9" orient="horz" pos="2829">
          <p15:clr>
            <a:srgbClr val="F26B43"/>
          </p15:clr>
        </p15:guide>
        <p15:guide id="11" pos="2880">
          <p15:clr>
            <a:srgbClr val="F26B43"/>
          </p15:clr>
        </p15:guide>
        <p15:guide id="13" pos="2736">
          <p15:clr>
            <a:srgbClr val="F26B43"/>
          </p15:clr>
        </p15:guide>
        <p15:guide id="15" pos="1584">
          <p15:clr>
            <a:srgbClr val="F26B43"/>
          </p15:clr>
        </p15:guide>
        <p15:guide id="17" pos="1440">
          <p15:clr>
            <a:srgbClr val="F26B43"/>
          </p15:clr>
        </p15:guide>
        <p15:guide id="20" pos="3024">
          <p15:clr>
            <a:srgbClr val="F26B43"/>
          </p15:clr>
        </p15:guide>
        <p15:guide id="22" pos="4320">
          <p15:clr>
            <a:srgbClr val="F26B43"/>
          </p15:clr>
        </p15:guide>
        <p15:guide id="24" pos="144">
          <p15:clr>
            <a:srgbClr val="F26B43"/>
          </p15:clr>
        </p15:guide>
        <p15:guide id="26" pos="5616">
          <p15:clr>
            <a:srgbClr val="F26B43"/>
          </p15:clr>
        </p15:guide>
        <p15:guide id="27" orient="horz" pos="142">
          <p15:clr>
            <a:srgbClr val="F26B43"/>
          </p15:clr>
        </p15:guide>
        <p15:guide id="31" pos="4176">
          <p15:clr>
            <a:srgbClr val="F26B43"/>
          </p15:clr>
        </p15:guide>
        <p15:guide id="32" pos="4464">
          <p15:clr>
            <a:srgbClr val="F26B43"/>
          </p15:clr>
        </p15:guide>
        <p15:guide id="34" orient="horz" pos="3098">
          <p15:clr>
            <a:srgbClr val="F26B43"/>
          </p15:clr>
        </p15:guide>
        <p15:guide id="35" orient="horz" pos="420">
          <p15:clr>
            <a:srgbClr val="F26B43"/>
          </p15:clr>
        </p15:guide>
        <p15:guide id="36" orient="horz" pos="732" userDrawn="1">
          <p15:clr>
            <a:srgbClr val="F26B43"/>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6"/>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899">
                <a:solidFill>
                  <a:schemeClr val="tx1">
                    <a:tint val="75000"/>
                  </a:schemeClr>
                </a:solidFill>
              </a:defRPr>
            </a:lvl1pPr>
          </a:lstStyle>
          <a:p>
            <a:fld id="{D11CF6A3-FE5B-8A47-AE43-9FB8752997B1}" type="datetimeFigureOut">
              <a:rPr lang="en-US" smtClean="0">
                <a:solidFill>
                  <a:prstClr val="black">
                    <a:tint val="75000"/>
                  </a:prstClr>
                </a:solidFill>
              </a:rPr>
              <a:pPr/>
              <a:t>2/8/18</a:t>
            </a:fld>
            <a:endParaRPr lang="en-US">
              <a:solidFill>
                <a:prstClr val="black">
                  <a:tint val="75000"/>
                </a:prstClr>
              </a:solidFill>
            </a:endParaRPr>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899">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899">
                <a:solidFill>
                  <a:schemeClr val="tx1">
                    <a:tint val="75000"/>
                  </a:schemeClr>
                </a:solidFill>
              </a:defRPr>
            </a:lvl1pPr>
          </a:lstStyle>
          <a:p>
            <a:fld id="{433E0C1A-7D5D-8047-87D7-FBC6DF4C688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71305926"/>
      </p:ext>
    </p:extLst>
  </p:cSld>
  <p:clrMap bg1="lt1" tx1="dk1" bg2="lt2" tx2="dk2" accent1="accent1" accent2="accent2" accent3="accent3" accent4="accent4" accent5="accent5" accent6="accent6" hlink="hlink" folHlink="folHlink"/>
  <p:sldLayoutIdLst>
    <p:sldLayoutId id="2147484100" r:id="rId1"/>
    <p:sldLayoutId id="2147484101" r:id="rId2"/>
    <p:sldLayoutId id="2147484102" r:id="rId3"/>
    <p:sldLayoutId id="2147484103" r:id="rId4"/>
    <p:sldLayoutId id="2147484104" r:id="rId5"/>
    <p:sldLayoutId id="2147484105" r:id="rId6"/>
    <p:sldLayoutId id="2147484106" r:id="rId7"/>
    <p:sldLayoutId id="2147484107" r:id="rId8"/>
    <p:sldLayoutId id="2147484108" r:id="rId9"/>
    <p:sldLayoutId id="2147484109" r:id="rId10"/>
    <p:sldLayoutId id="2147484110" r:id="rId11"/>
  </p:sldLayoutIdLst>
  <p:txStyles>
    <p:titleStyle>
      <a:lvl1pPr algn="l" defTabSz="685166" rtl="0" eaLnBrk="1" latinLnBrk="0" hangingPunct="1">
        <a:lnSpc>
          <a:spcPct val="90000"/>
        </a:lnSpc>
        <a:spcBef>
          <a:spcPct val="0"/>
        </a:spcBef>
        <a:buNone/>
        <a:defRPr sz="3297" kern="1200">
          <a:solidFill>
            <a:schemeClr val="tx1"/>
          </a:solidFill>
          <a:latin typeface="+mj-lt"/>
          <a:ea typeface="+mj-ea"/>
          <a:cs typeface="+mj-cs"/>
        </a:defRPr>
      </a:lvl1pPr>
    </p:titleStyle>
    <p:bodyStyle>
      <a:lvl1pPr marL="171292" indent="-171292" algn="l" defTabSz="685166" rtl="0" eaLnBrk="1" latinLnBrk="0" hangingPunct="1">
        <a:lnSpc>
          <a:spcPct val="90000"/>
        </a:lnSpc>
        <a:spcBef>
          <a:spcPts val="749"/>
        </a:spcBef>
        <a:buFont typeface="Arial"/>
        <a:buChar char="•"/>
        <a:defRPr sz="2098" kern="1200">
          <a:solidFill>
            <a:schemeClr val="tx1"/>
          </a:solidFill>
          <a:latin typeface="+mn-lt"/>
          <a:ea typeface="+mn-ea"/>
          <a:cs typeface="+mn-cs"/>
        </a:defRPr>
      </a:lvl1pPr>
      <a:lvl2pPr marL="513875" indent="-171292" algn="l" defTabSz="685166" rtl="0" eaLnBrk="1" latinLnBrk="0" hangingPunct="1">
        <a:lnSpc>
          <a:spcPct val="90000"/>
        </a:lnSpc>
        <a:spcBef>
          <a:spcPts val="375"/>
        </a:spcBef>
        <a:buFont typeface="Arial"/>
        <a:buChar char="•"/>
        <a:defRPr sz="1799" kern="1200">
          <a:solidFill>
            <a:schemeClr val="tx1"/>
          </a:solidFill>
          <a:latin typeface="+mn-lt"/>
          <a:ea typeface="+mn-ea"/>
          <a:cs typeface="+mn-cs"/>
        </a:defRPr>
      </a:lvl2pPr>
      <a:lvl3pPr marL="856457" indent="-171292" algn="l" defTabSz="685166" rtl="0" eaLnBrk="1" latinLnBrk="0" hangingPunct="1">
        <a:lnSpc>
          <a:spcPct val="90000"/>
        </a:lnSpc>
        <a:spcBef>
          <a:spcPts val="375"/>
        </a:spcBef>
        <a:buFont typeface="Arial"/>
        <a:buChar char="•"/>
        <a:defRPr sz="1499" kern="1200">
          <a:solidFill>
            <a:schemeClr val="tx1"/>
          </a:solidFill>
          <a:latin typeface="+mn-lt"/>
          <a:ea typeface="+mn-ea"/>
          <a:cs typeface="+mn-cs"/>
        </a:defRPr>
      </a:lvl3pPr>
      <a:lvl4pPr marL="1199040" indent="-171292" algn="l" defTabSz="685166" rtl="0" eaLnBrk="1" latinLnBrk="0" hangingPunct="1">
        <a:lnSpc>
          <a:spcPct val="90000"/>
        </a:lnSpc>
        <a:spcBef>
          <a:spcPts val="375"/>
        </a:spcBef>
        <a:buFont typeface="Arial"/>
        <a:buChar char="•"/>
        <a:defRPr sz="1349" kern="1200">
          <a:solidFill>
            <a:schemeClr val="tx1"/>
          </a:solidFill>
          <a:latin typeface="+mn-lt"/>
          <a:ea typeface="+mn-ea"/>
          <a:cs typeface="+mn-cs"/>
        </a:defRPr>
      </a:lvl4pPr>
      <a:lvl5pPr marL="1541623" indent="-171292" algn="l" defTabSz="685166" rtl="0" eaLnBrk="1" latinLnBrk="0" hangingPunct="1">
        <a:lnSpc>
          <a:spcPct val="90000"/>
        </a:lnSpc>
        <a:spcBef>
          <a:spcPts val="375"/>
        </a:spcBef>
        <a:buFont typeface="Arial"/>
        <a:buChar char="•"/>
        <a:defRPr sz="1349" kern="1200">
          <a:solidFill>
            <a:schemeClr val="tx1"/>
          </a:solidFill>
          <a:latin typeface="+mn-lt"/>
          <a:ea typeface="+mn-ea"/>
          <a:cs typeface="+mn-cs"/>
        </a:defRPr>
      </a:lvl5pPr>
      <a:lvl6pPr marL="1884206" indent="-171292" algn="l" defTabSz="685166" rtl="0" eaLnBrk="1" latinLnBrk="0" hangingPunct="1">
        <a:lnSpc>
          <a:spcPct val="90000"/>
        </a:lnSpc>
        <a:spcBef>
          <a:spcPts val="375"/>
        </a:spcBef>
        <a:buFont typeface="Arial"/>
        <a:buChar char="•"/>
        <a:defRPr sz="1349" kern="1200">
          <a:solidFill>
            <a:schemeClr val="tx1"/>
          </a:solidFill>
          <a:latin typeface="+mn-lt"/>
          <a:ea typeface="+mn-ea"/>
          <a:cs typeface="+mn-cs"/>
        </a:defRPr>
      </a:lvl6pPr>
      <a:lvl7pPr marL="2226788" indent="-171292" algn="l" defTabSz="685166" rtl="0" eaLnBrk="1" latinLnBrk="0" hangingPunct="1">
        <a:lnSpc>
          <a:spcPct val="90000"/>
        </a:lnSpc>
        <a:spcBef>
          <a:spcPts val="375"/>
        </a:spcBef>
        <a:buFont typeface="Arial"/>
        <a:buChar char="•"/>
        <a:defRPr sz="1349" kern="1200">
          <a:solidFill>
            <a:schemeClr val="tx1"/>
          </a:solidFill>
          <a:latin typeface="+mn-lt"/>
          <a:ea typeface="+mn-ea"/>
          <a:cs typeface="+mn-cs"/>
        </a:defRPr>
      </a:lvl7pPr>
      <a:lvl8pPr marL="2569371" indent="-171292" algn="l" defTabSz="685166" rtl="0" eaLnBrk="1" latinLnBrk="0" hangingPunct="1">
        <a:lnSpc>
          <a:spcPct val="90000"/>
        </a:lnSpc>
        <a:spcBef>
          <a:spcPts val="375"/>
        </a:spcBef>
        <a:buFont typeface="Arial"/>
        <a:buChar char="•"/>
        <a:defRPr sz="1349" kern="1200">
          <a:solidFill>
            <a:schemeClr val="tx1"/>
          </a:solidFill>
          <a:latin typeface="+mn-lt"/>
          <a:ea typeface="+mn-ea"/>
          <a:cs typeface="+mn-cs"/>
        </a:defRPr>
      </a:lvl8pPr>
      <a:lvl9pPr marL="2911954" indent="-171292" algn="l" defTabSz="685166" rtl="0" eaLnBrk="1" latinLnBrk="0" hangingPunct="1">
        <a:lnSpc>
          <a:spcPct val="90000"/>
        </a:lnSpc>
        <a:spcBef>
          <a:spcPts val="375"/>
        </a:spcBef>
        <a:buFont typeface="Arial"/>
        <a:buChar char="•"/>
        <a:defRPr sz="1349" kern="1200">
          <a:solidFill>
            <a:schemeClr val="tx1"/>
          </a:solidFill>
          <a:latin typeface="+mn-lt"/>
          <a:ea typeface="+mn-ea"/>
          <a:cs typeface="+mn-cs"/>
        </a:defRPr>
      </a:lvl9pPr>
    </p:bodyStyle>
    <p:otherStyle>
      <a:defPPr>
        <a:defRPr lang="en-US"/>
      </a:defPPr>
      <a:lvl1pPr marL="0" algn="l" defTabSz="685166" rtl="0" eaLnBrk="1" latinLnBrk="0" hangingPunct="1">
        <a:defRPr sz="1349" kern="1200">
          <a:solidFill>
            <a:schemeClr val="tx1"/>
          </a:solidFill>
          <a:latin typeface="+mn-lt"/>
          <a:ea typeface="+mn-ea"/>
          <a:cs typeface="+mn-cs"/>
        </a:defRPr>
      </a:lvl1pPr>
      <a:lvl2pPr marL="342583" algn="l" defTabSz="685166" rtl="0" eaLnBrk="1" latinLnBrk="0" hangingPunct="1">
        <a:defRPr sz="1349" kern="1200">
          <a:solidFill>
            <a:schemeClr val="tx1"/>
          </a:solidFill>
          <a:latin typeface="+mn-lt"/>
          <a:ea typeface="+mn-ea"/>
          <a:cs typeface="+mn-cs"/>
        </a:defRPr>
      </a:lvl2pPr>
      <a:lvl3pPr marL="685166" algn="l" defTabSz="685166" rtl="0" eaLnBrk="1" latinLnBrk="0" hangingPunct="1">
        <a:defRPr sz="1349" kern="1200">
          <a:solidFill>
            <a:schemeClr val="tx1"/>
          </a:solidFill>
          <a:latin typeface="+mn-lt"/>
          <a:ea typeface="+mn-ea"/>
          <a:cs typeface="+mn-cs"/>
        </a:defRPr>
      </a:lvl3pPr>
      <a:lvl4pPr marL="1027748" algn="l" defTabSz="685166" rtl="0" eaLnBrk="1" latinLnBrk="0" hangingPunct="1">
        <a:defRPr sz="1349" kern="1200">
          <a:solidFill>
            <a:schemeClr val="tx1"/>
          </a:solidFill>
          <a:latin typeface="+mn-lt"/>
          <a:ea typeface="+mn-ea"/>
          <a:cs typeface="+mn-cs"/>
        </a:defRPr>
      </a:lvl4pPr>
      <a:lvl5pPr marL="1370331" algn="l" defTabSz="685166" rtl="0" eaLnBrk="1" latinLnBrk="0" hangingPunct="1">
        <a:defRPr sz="1349" kern="1200">
          <a:solidFill>
            <a:schemeClr val="tx1"/>
          </a:solidFill>
          <a:latin typeface="+mn-lt"/>
          <a:ea typeface="+mn-ea"/>
          <a:cs typeface="+mn-cs"/>
        </a:defRPr>
      </a:lvl5pPr>
      <a:lvl6pPr marL="1712914" algn="l" defTabSz="685166" rtl="0" eaLnBrk="1" latinLnBrk="0" hangingPunct="1">
        <a:defRPr sz="1349" kern="1200">
          <a:solidFill>
            <a:schemeClr val="tx1"/>
          </a:solidFill>
          <a:latin typeface="+mn-lt"/>
          <a:ea typeface="+mn-ea"/>
          <a:cs typeface="+mn-cs"/>
        </a:defRPr>
      </a:lvl6pPr>
      <a:lvl7pPr marL="2055497" algn="l" defTabSz="685166" rtl="0" eaLnBrk="1" latinLnBrk="0" hangingPunct="1">
        <a:defRPr sz="1349" kern="1200">
          <a:solidFill>
            <a:schemeClr val="tx1"/>
          </a:solidFill>
          <a:latin typeface="+mn-lt"/>
          <a:ea typeface="+mn-ea"/>
          <a:cs typeface="+mn-cs"/>
        </a:defRPr>
      </a:lvl7pPr>
      <a:lvl8pPr marL="2398080" algn="l" defTabSz="685166" rtl="0" eaLnBrk="1" latinLnBrk="0" hangingPunct="1">
        <a:defRPr sz="1349" kern="1200">
          <a:solidFill>
            <a:schemeClr val="tx1"/>
          </a:solidFill>
          <a:latin typeface="+mn-lt"/>
          <a:ea typeface="+mn-ea"/>
          <a:cs typeface="+mn-cs"/>
        </a:defRPr>
      </a:lvl8pPr>
      <a:lvl9pPr marL="2740663" algn="l" defTabSz="685166" rtl="0" eaLnBrk="1" latinLnBrk="0" hangingPunct="1">
        <a:defRPr sz="1349"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05979"/>
            <a:ext cx="8229600" cy="857250"/>
          </a:xfrm>
          <a:prstGeom prst="rect">
            <a:avLst/>
          </a:prstGeom>
          <a:noFill/>
          <a:ln>
            <a:noFill/>
          </a:ln>
        </p:spPr>
        <p:txBody>
          <a:bodyPr wrap="square" lIns="91425" tIns="91425" rIns="91425" bIns="91425" anchor="ctr" anchorCtr="0"/>
          <a:lstStyle>
            <a:lvl1pPr marL="0" marR="0" lvl="0" indent="0" algn="ctr" rtl="0">
              <a:spcBef>
                <a:spcPts val="0"/>
              </a:spcBef>
              <a:buClr>
                <a:schemeClr val="dk1"/>
              </a:buClr>
              <a:buSzPct val="100000"/>
              <a:buFont typeface="Arial"/>
              <a:buNone/>
              <a:defRPr sz="4400" b="0" i="0" u="none" strike="noStrike" cap="none">
                <a:solidFill>
                  <a:schemeClr val="dk1"/>
                </a:solidFill>
                <a:latin typeface="Arial"/>
                <a:ea typeface="Arial"/>
                <a:cs typeface="Arial"/>
                <a:sym typeface="Arial"/>
              </a:defRPr>
            </a:lvl1pPr>
            <a:lvl2pPr lvl="1" indent="0">
              <a:spcBef>
                <a:spcPts val="0"/>
              </a:spcBef>
              <a:buSzPct val="77777"/>
              <a:buNone/>
              <a:defRPr sz="1800"/>
            </a:lvl2pPr>
            <a:lvl3pPr lvl="2" indent="0">
              <a:spcBef>
                <a:spcPts val="0"/>
              </a:spcBef>
              <a:buSzPct val="77777"/>
              <a:buNone/>
              <a:defRPr sz="1800"/>
            </a:lvl3pPr>
            <a:lvl4pPr lvl="3" indent="0">
              <a:spcBef>
                <a:spcPts val="0"/>
              </a:spcBef>
              <a:buSzPct val="77777"/>
              <a:buNone/>
              <a:defRPr sz="1800"/>
            </a:lvl4pPr>
            <a:lvl5pPr lvl="4" indent="0">
              <a:spcBef>
                <a:spcPts val="0"/>
              </a:spcBef>
              <a:buSzPct val="77777"/>
              <a:buNone/>
              <a:defRPr sz="1800"/>
            </a:lvl5pPr>
            <a:lvl6pPr lvl="5" indent="0">
              <a:spcBef>
                <a:spcPts val="0"/>
              </a:spcBef>
              <a:buSzPct val="77777"/>
              <a:buNone/>
              <a:defRPr sz="1800"/>
            </a:lvl6pPr>
            <a:lvl7pPr lvl="6" indent="0">
              <a:spcBef>
                <a:spcPts val="0"/>
              </a:spcBef>
              <a:buSzPct val="77777"/>
              <a:buNone/>
              <a:defRPr sz="1800"/>
            </a:lvl7pPr>
            <a:lvl8pPr lvl="7" indent="0">
              <a:spcBef>
                <a:spcPts val="0"/>
              </a:spcBef>
              <a:buSzPct val="77777"/>
              <a:buNone/>
              <a:defRPr sz="1800"/>
            </a:lvl8pPr>
            <a:lvl9pPr lvl="8" indent="0">
              <a:spcBef>
                <a:spcPts val="0"/>
              </a:spcBef>
              <a:buSzPct val="77777"/>
              <a:buNone/>
              <a:defRPr sz="1800"/>
            </a:lvl9pPr>
          </a:lstStyle>
          <a:p>
            <a:endParaRPr/>
          </a:p>
        </p:txBody>
      </p:sp>
      <p:sp>
        <p:nvSpPr>
          <p:cNvPr id="11" name="Shape 11"/>
          <p:cNvSpPr txBox="1">
            <a:spLocks noGrp="1"/>
          </p:cNvSpPr>
          <p:nvPr>
            <p:ph type="body" idx="1"/>
          </p:nvPr>
        </p:nvSpPr>
        <p:spPr>
          <a:xfrm>
            <a:off x="457200" y="1200151"/>
            <a:ext cx="8229600" cy="3394472"/>
          </a:xfrm>
          <a:prstGeom prst="rect">
            <a:avLst/>
          </a:prstGeom>
          <a:noFill/>
          <a:ln>
            <a:noFill/>
          </a:ln>
        </p:spPr>
        <p:txBody>
          <a:bodyPr wrap="square"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Arial"/>
                <a:ea typeface="Arial"/>
                <a:cs typeface="Arial"/>
                <a:sym typeface="Arial"/>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Arial"/>
                <a:ea typeface="Arial"/>
                <a:cs typeface="Arial"/>
                <a:sym typeface="Arial"/>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Arial"/>
                <a:ea typeface="Arial"/>
                <a:cs typeface="Arial"/>
                <a:sym typeface="Arial"/>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2" name="Shape 12"/>
          <p:cNvSpPr txBox="1">
            <a:spLocks noGrp="1"/>
          </p:cNvSpPr>
          <p:nvPr>
            <p:ph type="dt" idx="10"/>
          </p:nvPr>
        </p:nvSpPr>
        <p:spPr>
          <a:xfrm>
            <a:off x="457200" y="4767263"/>
            <a:ext cx="2133600" cy="273844"/>
          </a:xfrm>
          <a:prstGeom prst="rect">
            <a:avLst/>
          </a:prstGeom>
          <a:noFill/>
          <a:ln>
            <a:noFill/>
          </a:ln>
        </p:spPr>
        <p:txBody>
          <a:bodyPr wrap="square" lIns="91425" tIns="91425" rIns="91425" bIns="91425" anchor="ctr" anchorCtr="0"/>
          <a:lstStyle>
            <a:lvl1pPr marL="0" marR="0" lvl="0" indent="0" algn="l" rtl="0">
              <a:spcBef>
                <a:spcPts val="0"/>
              </a:spcBef>
              <a:buSzPct val="116666"/>
              <a:buNone/>
              <a:defRPr sz="1200" b="0" i="0" u="none" strike="noStrike" cap="none">
                <a:solidFill>
                  <a:srgbClr val="888888"/>
                </a:solidFill>
                <a:latin typeface="Arial"/>
                <a:ea typeface="Arial"/>
                <a:cs typeface="Arial"/>
                <a:sym typeface="Arial"/>
              </a:defRPr>
            </a:lvl1pPr>
            <a:lvl2pPr marL="457200" marR="0" lvl="1" indent="0" algn="l" rtl="0">
              <a:spcBef>
                <a:spcPts val="0"/>
              </a:spcBef>
              <a:buSzPct val="77777"/>
              <a:buNone/>
              <a:defRPr sz="1800" b="0" i="0" u="none" strike="noStrike" cap="none">
                <a:solidFill>
                  <a:schemeClr val="dk1"/>
                </a:solidFill>
                <a:latin typeface="Arial"/>
                <a:ea typeface="Arial"/>
                <a:cs typeface="Arial"/>
                <a:sym typeface="Arial"/>
              </a:defRPr>
            </a:lvl2pPr>
            <a:lvl3pPr marL="914400" marR="0" lvl="2" indent="0" algn="l" rtl="0">
              <a:spcBef>
                <a:spcPts val="0"/>
              </a:spcBef>
              <a:buSzPct val="77777"/>
              <a:buNone/>
              <a:defRPr sz="1800" b="0" i="0" u="none" strike="noStrike" cap="none">
                <a:solidFill>
                  <a:schemeClr val="dk1"/>
                </a:solidFill>
                <a:latin typeface="Arial"/>
                <a:ea typeface="Arial"/>
                <a:cs typeface="Arial"/>
                <a:sym typeface="Arial"/>
              </a:defRPr>
            </a:lvl3pPr>
            <a:lvl4pPr marL="1371600" marR="0" lvl="3" indent="0" algn="l" rtl="0">
              <a:spcBef>
                <a:spcPts val="0"/>
              </a:spcBef>
              <a:buSzPct val="77777"/>
              <a:buNone/>
              <a:defRPr sz="1800" b="0" i="0" u="none" strike="noStrike" cap="none">
                <a:solidFill>
                  <a:schemeClr val="dk1"/>
                </a:solidFill>
                <a:latin typeface="Arial"/>
                <a:ea typeface="Arial"/>
                <a:cs typeface="Arial"/>
                <a:sym typeface="Arial"/>
              </a:defRPr>
            </a:lvl4pPr>
            <a:lvl5pPr marL="1828800" marR="0" lvl="4" indent="0" algn="l" rtl="0">
              <a:spcBef>
                <a:spcPts val="0"/>
              </a:spcBef>
              <a:buSzPct val="77777"/>
              <a:buNone/>
              <a:defRPr sz="1800" b="0" i="0" u="none" strike="noStrike" cap="none">
                <a:solidFill>
                  <a:schemeClr val="dk1"/>
                </a:solidFill>
                <a:latin typeface="Arial"/>
                <a:ea typeface="Arial"/>
                <a:cs typeface="Arial"/>
                <a:sym typeface="Arial"/>
              </a:defRPr>
            </a:lvl5pPr>
            <a:lvl6pPr marL="2286000" marR="0" lvl="5" indent="0" algn="l" rtl="0">
              <a:spcBef>
                <a:spcPts val="0"/>
              </a:spcBef>
              <a:buSzPct val="77777"/>
              <a:buNone/>
              <a:defRPr sz="1800" b="0" i="0" u="none" strike="noStrike" cap="none">
                <a:solidFill>
                  <a:schemeClr val="dk1"/>
                </a:solidFill>
                <a:latin typeface="Arial"/>
                <a:ea typeface="Arial"/>
                <a:cs typeface="Arial"/>
                <a:sym typeface="Arial"/>
              </a:defRPr>
            </a:lvl6pPr>
            <a:lvl7pPr marL="2743200" marR="0" lvl="6" indent="0" algn="l" rtl="0">
              <a:spcBef>
                <a:spcPts val="0"/>
              </a:spcBef>
              <a:buSzPct val="77777"/>
              <a:buNone/>
              <a:defRPr sz="1800" b="0" i="0" u="none" strike="noStrike" cap="none">
                <a:solidFill>
                  <a:schemeClr val="dk1"/>
                </a:solidFill>
                <a:latin typeface="Arial"/>
                <a:ea typeface="Arial"/>
                <a:cs typeface="Arial"/>
                <a:sym typeface="Arial"/>
              </a:defRPr>
            </a:lvl7pPr>
            <a:lvl8pPr marL="3200400" marR="0" lvl="7" indent="0" algn="l" rtl="0">
              <a:spcBef>
                <a:spcPts val="0"/>
              </a:spcBef>
              <a:buSzPct val="77777"/>
              <a:buNone/>
              <a:defRPr sz="1800" b="0" i="0" u="none" strike="noStrike" cap="none">
                <a:solidFill>
                  <a:schemeClr val="dk1"/>
                </a:solidFill>
                <a:latin typeface="Arial"/>
                <a:ea typeface="Arial"/>
                <a:cs typeface="Arial"/>
                <a:sym typeface="Arial"/>
              </a:defRPr>
            </a:lvl8pPr>
            <a:lvl9pPr marL="3657600" marR="0" lvl="8" indent="0" algn="l" rtl="0">
              <a:spcBef>
                <a:spcPts val="0"/>
              </a:spcBef>
              <a:buSzPct val="77777"/>
              <a:buNone/>
              <a:defRPr sz="1800" b="0" i="0" u="none" strike="noStrike" cap="none">
                <a:solidFill>
                  <a:schemeClr val="dk1"/>
                </a:solidFill>
                <a:latin typeface="Arial"/>
                <a:ea typeface="Arial"/>
                <a:cs typeface="Arial"/>
                <a:sym typeface="Arial"/>
              </a:defRPr>
            </a:lvl9pPr>
          </a:lstStyle>
          <a:p>
            <a:endParaRPr/>
          </a:p>
        </p:txBody>
      </p:sp>
      <p:sp>
        <p:nvSpPr>
          <p:cNvPr id="13" name="Shape 13"/>
          <p:cNvSpPr txBox="1">
            <a:spLocks noGrp="1"/>
          </p:cNvSpPr>
          <p:nvPr>
            <p:ph type="ftr" idx="11"/>
          </p:nvPr>
        </p:nvSpPr>
        <p:spPr>
          <a:xfrm>
            <a:off x="3124200" y="4767263"/>
            <a:ext cx="2895600" cy="273844"/>
          </a:xfrm>
          <a:prstGeom prst="rect">
            <a:avLst/>
          </a:prstGeom>
          <a:noFill/>
          <a:ln>
            <a:noFill/>
          </a:ln>
        </p:spPr>
        <p:txBody>
          <a:bodyPr wrap="square" lIns="91425" tIns="91425" rIns="91425" bIns="91425" anchor="ctr" anchorCtr="0"/>
          <a:lstStyle>
            <a:lvl1pPr marL="0" marR="0" lvl="0" indent="0" algn="ctr" rtl="0">
              <a:spcBef>
                <a:spcPts val="0"/>
              </a:spcBef>
              <a:buSzPct val="116666"/>
              <a:buNone/>
              <a:defRPr sz="1200" b="0" i="0" u="none" strike="noStrike" cap="none">
                <a:solidFill>
                  <a:srgbClr val="888888"/>
                </a:solidFill>
                <a:latin typeface="Arial"/>
                <a:ea typeface="Arial"/>
                <a:cs typeface="Arial"/>
                <a:sym typeface="Arial"/>
              </a:defRPr>
            </a:lvl1pPr>
            <a:lvl2pPr marL="457200" marR="0" lvl="1" indent="0" algn="l" rtl="0">
              <a:spcBef>
                <a:spcPts val="0"/>
              </a:spcBef>
              <a:buSzPct val="77777"/>
              <a:buNone/>
              <a:defRPr sz="1800" b="0" i="0" u="none" strike="noStrike" cap="none">
                <a:solidFill>
                  <a:schemeClr val="dk1"/>
                </a:solidFill>
                <a:latin typeface="Arial"/>
                <a:ea typeface="Arial"/>
                <a:cs typeface="Arial"/>
                <a:sym typeface="Arial"/>
              </a:defRPr>
            </a:lvl2pPr>
            <a:lvl3pPr marL="914400" marR="0" lvl="2" indent="0" algn="l" rtl="0">
              <a:spcBef>
                <a:spcPts val="0"/>
              </a:spcBef>
              <a:buSzPct val="77777"/>
              <a:buNone/>
              <a:defRPr sz="1800" b="0" i="0" u="none" strike="noStrike" cap="none">
                <a:solidFill>
                  <a:schemeClr val="dk1"/>
                </a:solidFill>
                <a:latin typeface="Arial"/>
                <a:ea typeface="Arial"/>
                <a:cs typeface="Arial"/>
                <a:sym typeface="Arial"/>
              </a:defRPr>
            </a:lvl3pPr>
            <a:lvl4pPr marL="1371600" marR="0" lvl="3" indent="0" algn="l" rtl="0">
              <a:spcBef>
                <a:spcPts val="0"/>
              </a:spcBef>
              <a:buSzPct val="77777"/>
              <a:buNone/>
              <a:defRPr sz="1800" b="0" i="0" u="none" strike="noStrike" cap="none">
                <a:solidFill>
                  <a:schemeClr val="dk1"/>
                </a:solidFill>
                <a:latin typeface="Arial"/>
                <a:ea typeface="Arial"/>
                <a:cs typeface="Arial"/>
                <a:sym typeface="Arial"/>
              </a:defRPr>
            </a:lvl4pPr>
            <a:lvl5pPr marL="1828800" marR="0" lvl="4" indent="0" algn="l" rtl="0">
              <a:spcBef>
                <a:spcPts val="0"/>
              </a:spcBef>
              <a:buSzPct val="77777"/>
              <a:buNone/>
              <a:defRPr sz="1800" b="0" i="0" u="none" strike="noStrike" cap="none">
                <a:solidFill>
                  <a:schemeClr val="dk1"/>
                </a:solidFill>
                <a:latin typeface="Arial"/>
                <a:ea typeface="Arial"/>
                <a:cs typeface="Arial"/>
                <a:sym typeface="Arial"/>
              </a:defRPr>
            </a:lvl5pPr>
            <a:lvl6pPr marL="2286000" marR="0" lvl="5" indent="0" algn="l" rtl="0">
              <a:spcBef>
                <a:spcPts val="0"/>
              </a:spcBef>
              <a:buSzPct val="77777"/>
              <a:buNone/>
              <a:defRPr sz="1800" b="0" i="0" u="none" strike="noStrike" cap="none">
                <a:solidFill>
                  <a:schemeClr val="dk1"/>
                </a:solidFill>
                <a:latin typeface="Arial"/>
                <a:ea typeface="Arial"/>
                <a:cs typeface="Arial"/>
                <a:sym typeface="Arial"/>
              </a:defRPr>
            </a:lvl6pPr>
            <a:lvl7pPr marL="2743200" marR="0" lvl="6" indent="0" algn="l" rtl="0">
              <a:spcBef>
                <a:spcPts val="0"/>
              </a:spcBef>
              <a:buSzPct val="77777"/>
              <a:buNone/>
              <a:defRPr sz="1800" b="0" i="0" u="none" strike="noStrike" cap="none">
                <a:solidFill>
                  <a:schemeClr val="dk1"/>
                </a:solidFill>
                <a:latin typeface="Arial"/>
                <a:ea typeface="Arial"/>
                <a:cs typeface="Arial"/>
                <a:sym typeface="Arial"/>
              </a:defRPr>
            </a:lvl7pPr>
            <a:lvl8pPr marL="3200400" marR="0" lvl="7" indent="0" algn="l" rtl="0">
              <a:spcBef>
                <a:spcPts val="0"/>
              </a:spcBef>
              <a:buSzPct val="77777"/>
              <a:buNone/>
              <a:defRPr sz="1800" b="0" i="0" u="none" strike="noStrike" cap="none">
                <a:solidFill>
                  <a:schemeClr val="dk1"/>
                </a:solidFill>
                <a:latin typeface="Arial"/>
                <a:ea typeface="Arial"/>
                <a:cs typeface="Arial"/>
                <a:sym typeface="Arial"/>
              </a:defRPr>
            </a:lvl8pPr>
            <a:lvl9pPr marL="3657600" marR="0" lvl="8" indent="0" algn="l" rtl="0">
              <a:spcBef>
                <a:spcPts val="0"/>
              </a:spcBef>
              <a:buSzPct val="77777"/>
              <a:buNone/>
              <a:defRPr sz="1800" b="0" i="0" u="none" strike="noStrike" cap="none">
                <a:solidFill>
                  <a:schemeClr val="dk1"/>
                </a:solidFill>
                <a:latin typeface="Arial"/>
                <a:ea typeface="Arial"/>
                <a:cs typeface="Arial"/>
                <a:sym typeface="Arial"/>
              </a:defRPr>
            </a:lvl9pPr>
          </a:lstStyle>
          <a:p>
            <a:endParaRPr/>
          </a:p>
        </p:txBody>
      </p:sp>
      <p:sp>
        <p:nvSpPr>
          <p:cNvPr id="14" name="Shape 14"/>
          <p:cNvSpPr txBox="1">
            <a:spLocks noGrp="1"/>
          </p:cNvSpPr>
          <p:nvPr>
            <p:ph type="sldNum" idx="12"/>
          </p:nvPr>
        </p:nvSpPr>
        <p:spPr>
          <a:xfrm>
            <a:off x="6553200" y="4767263"/>
            <a:ext cx="2133600" cy="273844"/>
          </a:xfrm>
          <a:prstGeom prst="rect">
            <a:avLst/>
          </a:prstGeom>
          <a:noFill/>
          <a:ln>
            <a:noFill/>
          </a:ln>
        </p:spPr>
        <p:txBody>
          <a:bodyPr wrap="square"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rgbClr val="888888"/>
                </a:solidFill>
                <a:latin typeface="Arial"/>
                <a:ea typeface="Arial"/>
                <a:cs typeface="Arial"/>
                <a:sym typeface="Arial"/>
              </a:rPr>
              <a:t>‹#›</a:t>
            </a:fld>
            <a:endParaRPr lang="en-US" sz="1200" b="0" i="0" u="none" strike="noStrike" cap="none">
              <a:solidFill>
                <a:srgbClr val="888888"/>
              </a:solidFill>
              <a:latin typeface="Arial"/>
              <a:ea typeface="Arial"/>
              <a:cs typeface="Arial"/>
              <a:sym typeface="Arial"/>
            </a:endParaRPr>
          </a:p>
        </p:txBody>
      </p:sp>
    </p:spTree>
    <p:extLst>
      <p:ext uri="{BB962C8B-B14F-4D97-AF65-F5344CB8AC3E}">
        <p14:creationId xmlns:p14="http://schemas.microsoft.com/office/powerpoint/2010/main" val="57815270"/>
      </p:ext>
    </p:extLst>
  </p:cSld>
  <p:clrMap bg1="lt1" tx1="dk1" bg2="dk2" tx2="lt2" accent1="accent1" accent2="accent2" accent3="accent3" accent4="accent4" accent5="accent5" accent6="accent6" hlink="hlink" folHlink="folHlink"/>
  <p:sldLayoutIdLst>
    <p:sldLayoutId id="2147484112" r:id="rId1"/>
    <p:sldLayoutId id="2147484113" r:id="rId2"/>
    <p:sldLayoutId id="2147484114" r:id="rId3"/>
    <p:sldLayoutId id="2147484115" r:id="rId4"/>
    <p:sldLayoutId id="2147484116" r:id="rId5"/>
    <p:sldLayoutId id="2147484117" r:id="rId6"/>
    <p:sldLayoutId id="2147484118" r:id="rId7"/>
    <p:sldLayoutId id="2147484119" r:id="rId8"/>
    <p:sldLayoutId id="2147484120" r:id="rId9"/>
    <p:sldLayoutId id="2147484121" r:id="rId10"/>
    <p:sldLayoutId id="2147484122"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201168"/>
            <a:ext cx="4114800" cy="4491101"/>
          </a:xfrm>
          <a:prstGeom prst="rect">
            <a:avLst/>
          </a:prstGeom>
        </p:spPr>
        <p:txBody>
          <a:bodyPr vert="horz" lIns="0" tIns="0" rIns="0" bIns="0" rtlCol="0" anchor="t" anchorCtr="0">
            <a:noAutofit/>
          </a:bodyPr>
          <a:lstStyle/>
          <a:p>
            <a:r>
              <a:rPr lang="en-US" noProof="0"/>
              <a:t>Click to edit Master title style</a:t>
            </a:r>
            <a:endParaRPr lang="en-US" noProof="0" dirty="0"/>
          </a:p>
        </p:txBody>
      </p:sp>
      <p:sp>
        <p:nvSpPr>
          <p:cNvPr id="3" name="Text Placeholder 2"/>
          <p:cNvSpPr>
            <a:spLocks noGrp="1"/>
          </p:cNvSpPr>
          <p:nvPr>
            <p:ph type="body" idx="1"/>
          </p:nvPr>
        </p:nvSpPr>
        <p:spPr>
          <a:xfrm>
            <a:off x="4800600" y="192024"/>
            <a:ext cx="4114800" cy="4500245"/>
          </a:xfrm>
          <a:prstGeom prst="rect">
            <a:avLst/>
          </a:prstGeom>
        </p:spPr>
        <p:txBody>
          <a:bodyPr vert="horz" lIns="0" tIns="0" rIns="0" bIns="0" rtlCol="0">
            <a:noAutofit/>
          </a:bodyPr>
          <a:lstStyle/>
          <a:p>
            <a:pPr lvl="0"/>
            <a:r>
              <a:rPr lang="en-US" noProof="0" dirty="0"/>
              <a:t>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7" name="Slide Number Placeholder 6"/>
          <p:cNvSpPr>
            <a:spLocks noGrp="1"/>
          </p:cNvSpPr>
          <p:nvPr>
            <p:ph type="sldNum" sz="quarter" idx="4"/>
          </p:nvPr>
        </p:nvSpPr>
        <p:spPr>
          <a:xfrm>
            <a:off x="6858000" y="4826480"/>
            <a:ext cx="2057400" cy="137160"/>
          </a:xfrm>
          <a:prstGeom prst="rect">
            <a:avLst/>
          </a:prstGeom>
        </p:spPr>
        <p:txBody>
          <a:bodyPr vert="horz" lIns="0" tIns="0" rIns="0" bIns="0" rtlCol="0" anchor="ctr"/>
          <a:lstStyle>
            <a:lvl1pPr algn="r">
              <a:defRPr sz="600" baseline="0">
                <a:solidFill>
                  <a:schemeClr val="bg2"/>
                </a:solidFill>
                <a:latin typeface="+mn-lt"/>
                <a:ea typeface="Arial" charset="0"/>
                <a:cs typeface="Arial" charset="0"/>
              </a:defRPr>
            </a:lvl1pPr>
          </a:lstStyle>
          <a:p>
            <a:fld id="{3FD999D4-B456-9943-89B7-30D56181CE18}" type="slidenum">
              <a:rPr lang="en-US" smtClean="0">
                <a:solidFill>
                  <a:srgbClr val="FFFFFF"/>
                </a:solidFill>
              </a:rPr>
              <a:pPr/>
              <a:t>‹#›</a:t>
            </a:fld>
            <a:endParaRPr lang="en-US">
              <a:solidFill>
                <a:srgbClr val="FFFFFF"/>
              </a:solidFill>
            </a:endParaRPr>
          </a:p>
        </p:txBody>
      </p:sp>
      <p:sp>
        <p:nvSpPr>
          <p:cNvPr id="9" name="Footer Placeholder 8"/>
          <p:cNvSpPr>
            <a:spLocks noGrp="1"/>
          </p:cNvSpPr>
          <p:nvPr>
            <p:ph type="ftr" sz="quarter" idx="3"/>
          </p:nvPr>
        </p:nvSpPr>
        <p:spPr>
          <a:xfrm>
            <a:off x="228600" y="4826480"/>
            <a:ext cx="6400800" cy="137160"/>
          </a:xfrm>
          <a:prstGeom prst="rect">
            <a:avLst/>
          </a:prstGeom>
        </p:spPr>
        <p:txBody>
          <a:bodyPr vert="horz" lIns="0" tIns="0" rIns="0" bIns="0" rtlCol="0" anchor="ctr"/>
          <a:lstStyle>
            <a:lvl1pPr algn="l">
              <a:defRPr sz="600" baseline="0">
                <a:solidFill>
                  <a:schemeClr val="bg2"/>
                </a:solidFill>
                <a:latin typeface="+mn-lt"/>
                <a:ea typeface="Arial" charset="0"/>
                <a:cs typeface="Arial" charset="0"/>
              </a:defRPr>
            </a:lvl1pPr>
          </a:lstStyle>
          <a:p>
            <a:r>
              <a:rPr lang="en-US">
                <a:solidFill>
                  <a:srgbClr val="FFFFFF"/>
                </a:solidFill>
              </a:rPr>
              <a:t>© 2017 IBM Corporation</a:t>
            </a:r>
          </a:p>
        </p:txBody>
      </p:sp>
    </p:spTree>
    <p:extLst>
      <p:ext uri="{BB962C8B-B14F-4D97-AF65-F5344CB8AC3E}">
        <p14:creationId xmlns:p14="http://schemas.microsoft.com/office/powerpoint/2010/main" val="1195697408"/>
      </p:ext>
    </p:extLst>
  </p:cSld>
  <p:clrMap bg1="lt1" tx1="dk1" bg2="lt2" tx2="dk2" accent1="accent1" accent2="accent2" accent3="accent3" accent4="accent4" accent5="accent5" accent6="accent6" hlink="hlink" folHlink="folHlink"/>
  <p:sldLayoutIdLst>
    <p:sldLayoutId id="2147483828" r:id="rId1"/>
    <p:sldLayoutId id="2147483829" r:id="rId2"/>
    <p:sldLayoutId id="2147483830" r:id="rId3"/>
    <p:sldLayoutId id="2147483831" r:id="rId4"/>
    <p:sldLayoutId id="2147483832" r:id="rId5"/>
    <p:sldLayoutId id="2147483833" r:id="rId6"/>
    <p:sldLayoutId id="2147483834" r:id="rId7"/>
    <p:sldLayoutId id="2147483835" r:id="rId8"/>
    <p:sldLayoutId id="2147483836" r:id="rId9"/>
    <p:sldLayoutId id="2147483837" r:id="rId10"/>
    <p:sldLayoutId id="2147483838" r:id="rId11"/>
    <p:sldLayoutId id="2147483839" r:id="rId12"/>
    <p:sldLayoutId id="2147483840" r:id="rId13"/>
    <p:sldLayoutId id="2147483841" r:id="rId14"/>
    <p:sldLayoutId id="2147483842" r:id="rId15"/>
    <p:sldLayoutId id="2147483843" r:id="rId16"/>
    <p:sldLayoutId id="2147483844" r:id="rId17"/>
    <p:sldLayoutId id="2147483845" r:id="rId18"/>
    <p:sldLayoutId id="2147483846" r:id="rId19"/>
    <p:sldLayoutId id="2147483847" r:id="rId20"/>
    <p:sldLayoutId id="2147483848" r:id="rId21"/>
    <p:sldLayoutId id="2147483849" r:id="rId22"/>
    <p:sldLayoutId id="2147483850" r:id="rId23"/>
    <p:sldLayoutId id="2147483851" r:id="rId24"/>
    <p:sldLayoutId id="2147483852" r:id="rId25"/>
    <p:sldLayoutId id="2147483853" r:id="rId26"/>
    <p:sldLayoutId id="2147483854" r:id="rId27"/>
    <p:sldLayoutId id="2147483855" r:id="rId28"/>
    <p:sldLayoutId id="2147483856" r:id="rId29"/>
    <p:sldLayoutId id="2147483857" r:id="rId30"/>
    <p:sldLayoutId id="2147483858" r:id="rId31"/>
    <p:sldLayoutId id="2147483859" r:id="rId32"/>
    <p:sldLayoutId id="2147483860" r:id="rId33"/>
    <p:sldLayoutId id="2147483861" r:id="rId34"/>
    <p:sldLayoutId id="2147483862" r:id="rId35"/>
    <p:sldLayoutId id="2147483863" r:id="rId36"/>
  </p:sldLayoutIdLst>
  <p:hf hdr="0" ftr="0" dt="0"/>
  <p:txStyles>
    <p:titleStyle>
      <a:lvl1pPr algn="l" defTabSz="457200" rtl="0" eaLnBrk="1" latinLnBrk="0" hangingPunct="1">
        <a:lnSpc>
          <a:spcPct val="90000"/>
        </a:lnSpc>
        <a:spcBef>
          <a:spcPct val="0"/>
        </a:spcBef>
        <a:buNone/>
        <a:defRPr sz="2400" kern="1200">
          <a:solidFill>
            <a:schemeClr val="bg2"/>
          </a:solidFill>
          <a:latin typeface="+mj-lt"/>
          <a:ea typeface="Arial" charset="0"/>
          <a:cs typeface="Arial" charset="0"/>
        </a:defRPr>
      </a:lvl1pPr>
    </p:titleStyle>
    <p:bodyStyle>
      <a:lvl1pPr marL="0" indent="0" algn="l" defTabSz="457200" rtl="0" eaLnBrk="1" latinLnBrk="0" hangingPunct="1">
        <a:lnSpc>
          <a:spcPct val="100000"/>
        </a:lnSpc>
        <a:spcBef>
          <a:spcPts val="1100"/>
        </a:spcBef>
        <a:buFont typeface="Arial"/>
        <a:buNone/>
        <a:defRPr sz="1400" kern="1200">
          <a:solidFill>
            <a:schemeClr val="bg2"/>
          </a:solidFill>
          <a:latin typeface="+mn-lt"/>
          <a:ea typeface="Arial" charset="0"/>
          <a:cs typeface="Arial" charset="0"/>
        </a:defRPr>
      </a:lvl1pPr>
      <a:lvl2pPr marL="173038" indent="-173038" algn="l" defTabSz="457200" rtl="0" eaLnBrk="1" latinLnBrk="0" hangingPunct="1">
        <a:lnSpc>
          <a:spcPct val="100000"/>
        </a:lnSpc>
        <a:spcBef>
          <a:spcPts val="1100"/>
        </a:spcBef>
        <a:spcAft>
          <a:spcPts val="0"/>
        </a:spcAft>
        <a:buFont typeface="Arial"/>
        <a:buChar char="–"/>
        <a:defRPr sz="1400" kern="1200">
          <a:solidFill>
            <a:schemeClr val="bg2"/>
          </a:solidFill>
          <a:latin typeface="+mn-lt"/>
          <a:ea typeface="Arial" charset="0"/>
          <a:cs typeface="Arial" charset="0"/>
        </a:defRPr>
      </a:lvl2pPr>
      <a:lvl3pPr marL="396875" indent="-173038" algn="l" defTabSz="457200" rtl="0" eaLnBrk="1" latinLnBrk="0" hangingPunct="1">
        <a:lnSpc>
          <a:spcPct val="100000"/>
        </a:lnSpc>
        <a:spcBef>
          <a:spcPts val="1100"/>
        </a:spcBef>
        <a:spcAft>
          <a:spcPts val="0"/>
        </a:spcAft>
        <a:buFont typeface="Arial"/>
        <a:buChar char="•"/>
        <a:defRPr sz="1400" kern="1200">
          <a:solidFill>
            <a:schemeClr val="bg2"/>
          </a:solidFill>
          <a:latin typeface="+mn-lt"/>
          <a:ea typeface="Arial" charset="0"/>
          <a:cs typeface="Arial" charset="0"/>
        </a:defRPr>
      </a:lvl3pPr>
      <a:lvl4pPr marL="625475" indent="-168275" algn="l" defTabSz="457200" rtl="0" eaLnBrk="1" latinLnBrk="0" hangingPunct="1">
        <a:lnSpc>
          <a:spcPct val="100000"/>
        </a:lnSpc>
        <a:spcBef>
          <a:spcPts val="1100"/>
        </a:spcBef>
        <a:spcAft>
          <a:spcPts val="0"/>
        </a:spcAft>
        <a:buFont typeface="Arial"/>
        <a:buChar char="–"/>
        <a:defRPr sz="1400" kern="1200">
          <a:solidFill>
            <a:schemeClr val="bg2"/>
          </a:solidFill>
          <a:latin typeface="+mn-lt"/>
          <a:ea typeface="Arial" charset="0"/>
          <a:cs typeface="Arial" charset="0"/>
        </a:defRPr>
      </a:lvl4pPr>
      <a:lvl5pPr marL="803275" indent="-173038" algn="l" defTabSz="457200" rtl="0" eaLnBrk="1" latinLnBrk="0" hangingPunct="1">
        <a:lnSpc>
          <a:spcPct val="100000"/>
        </a:lnSpc>
        <a:spcBef>
          <a:spcPts val="1100"/>
        </a:spcBef>
        <a:spcAft>
          <a:spcPts val="0"/>
        </a:spcAft>
        <a:buFont typeface="Arial"/>
        <a:buChar char="»"/>
        <a:defRPr sz="1400" kern="1200">
          <a:solidFill>
            <a:schemeClr val="bg2"/>
          </a:solidFill>
          <a:latin typeface="+mn-lt"/>
          <a:ea typeface="Arial" charset="0"/>
          <a:cs typeface="Arial"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1296">
          <p15:clr>
            <a:srgbClr val="F26B43"/>
          </p15:clr>
        </p15:guide>
        <p15:guide id="2" orient="horz" pos="1619">
          <p15:clr>
            <a:srgbClr val="F26B43"/>
          </p15:clr>
        </p15:guide>
        <p15:guide id="3" orient="horz" pos="1216">
          <p15:clr>
            <a:srgbClr val="F26B43"/>
          </p15:clr>
        </p15:guide>
        <p15:guide id="5" orient="horz" pos="813">
          <p15:clr>
            <a:srgbClr val="F26B43"/>
          </p15:clr>
        </p15:guide>
        <p15:guide id="7" orient="horz" pos="2022">
          <p15:clr>
            <a:srgbClr val="F26B43"/>
          </p15:clr>
        </p15:guide>
        <p15:guide id="8" orient="horz" pos="2426">
          <p15:clr>
            <a:srgbClr val="F26B43"/>
          </p15:clr>
        </p15:guide>
        <p15:guide id="9" orient="horz" pos="2829">
          <p15:clr>
            <a:srgbClr val="F26B43"/>
          </p15:clr>
        </p15:guide>
        <p15:guide id="11" pos="2880">
          <p15:clr>
            <a:srgbClr val="F26B43"/>
          </p15:clr>
        </p15:guide>
        <p15:guide id="13" pos="2736">
          <p15:clr>
            <a:srgbClr val="F26B43"/>
          </p15:clr>
        </p15:guide>
        <p15:guide id="15" pos="1584">
          <p15:clr>
            <a:srgbClr val="F26B43"/>
          </p15:clr>
        </p15:guide>
        <p15:guide id="17" pos="1440">
          <p15:clr>
            <a:srgbClr val="F26B43"/>
          </p15:clr>
        </p15:guide>
        <p15:guide id="20" pos="3024">
          <p15:clr>
            <a:srgbClr val="F26B43"/>
          </p15:clr>
        </p15:guide>
        <p15:guide id="22" pos="4320">
          <p15:clr>
            <a:srgbClr val="F26B43"/>
          </p15:clr>
        </p15:guide>
        <p15:guide id="24" pos="144">
          <p15:clr>
            <a:srgbClr val="F26B43"/>
          </p15:clr>
        </p15:guide>
        <p15:guide id="26" pos="5616">
          <p15:clr>
            <a:srgbClr val="F26B43"/>
          </p15:clr>
        </p15:guide>
        <p15:guide id="27" orient="horz" pos="142">
          <p15:clr>
            <a:srgbClr val="F26B43"/>
          </p15:clr>
        </p15:guide>
        <p15:guide id="31" pos="4176">
          <p15:clr>
            <a:srgbClr val="F26B43"/>
          </p15:clr>
        </p15:guide>
        <p15:guide id="32" pos="4464">
          <p15:clr>
            <a:srgbClr val="F26B43"/>
          </p15:clr>
        </p15:guide>
        <p15:guide id="34" orient="horz" pos="3098">
          <p15:clr>
            <a:srgbClr val="F26B43"/>
          </p15:clr>
        </p15:guide>
        <p15:guide id="35" orient="horz" pos="420">
          <p15:clr>
            <a:srgbClr val="F26B43"/>
          </p15:clr>
        </p15:guide>
        <p15:guide id="36" orient="horz" pos="732">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201168"/>
            <a:ext cx="4114800" cy="4491101"/>
          </a:xfrm>
          <a:prstGeom prst="rect">
            <a:avLst/>
          </a:prstGeom>
        </p:spPr>
        <p:txBody>
          <a:bodyPr vert="horz" lIns="0" tIns="0" rIns="0" bIns="0" rtlCol="0" anchor="t" anchorCtr="0">
            <a:noAutofit/>
          </a:bodyPr>
          <a:lstStyle/>
          <a:p>
            <a:r>
              <a:rPr lang="en-US" noProof="0"/>
              <a:t>Click to edit Master title style</a:t>
            </a:r>
            <a:endParaRPr lang="en-US" noProof="0" dirty="0"/>
          </a:p>
        </p:txBody>
      </p:sp>
      <p:sp>
        <p:nvSpPr>
          <p:cNvPr id="3" name="Text Placeholder 2"/>
          <p:cNvSpPr>
            <a:spLocks noGrp="1"/>
          </p:cNvSpPr>
          <p:nvPr>
            <p:ph type="body" idx="1"/>
          </p:nvPr>
        </p:nvSpPr>
        <p:spPr>
          <a:xfrm>
            <a:off x="4800600" y="192024"/>
            <a:ext cx="4114800" cy="4500245"/>
          </a:xfrm>
          <a:prstGeom prst="rect">
            <a:avLst/>
          </a:prstGeom>
        </p:spPr>
        <p:txBody>
          <a:bodyPr vert="horz" lIns="0" tIns="0" rIns="0" bIns="0" rtlCol="0">
            <a:noAutofit/>
          </a:bodyPr>
          <a:lstStyle/>
          <a:p>
            <a:pPr lvl="0"/>
            <a:r>
              <a:rPr lang="en-US" noProof="0" dirty="0"/>
              <a:t>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7" name="Slide Number Placeholder 6"/>
          <p:cNvSpPr>
            <a:spLocks noGrp="1"/>
          </p:cNvSpPr>
          <p:nvPr>
            <p:ph type="sldNum" sz="quarter" idx="4"/>
          </p:nvPr>
        </p:nvSpPr>
        <p:spPr>
          <a:xfrm>
            <a:off x="7016261" y="4986463"/>
            <a:ext cx="2057400" cy="137160"/>
          </a:xfrm>
          <a:prstGeom prst="rect">
            <a:avLst/>
          </a:prstGeom>
        </p:spPr>
        <p:txBody>
          <a:bodyPr vert="horz" lIns="0" tIns="0" rIns="0" bIns="0" rtlCol="0" anchor="ctr"/>
          <a:lstStyle>
            <a:lvl1pPr algn="r">
              <a:defRPr sz="600" baseline="0">
                <a:solidFill>
                  <a:schemeClr val="tx1"/>
                </a:solidFill>
                <a:latin typeface="+mn-lt"/>
                <a:ea typeface="Arial" charset="0"/>
                <a:cs typeface="Arial" charset="0"/>
              </a:defRPr>
            </a:lvl1pPr>
          </a:lstStyle>
          <a:p>
            <a:fld id="{D0BE6F14-FF48-0F4F-A8AA-2E3F25371E4A}" type="slidenum">
              <a:rPr lang="en-US" smtClean="0">
                <a:solidFill>
                  <a:srgbClr val="000000"/>
                </a:solidFill>
              </a:rPr>
              <a:pPr/>
              <a:t>‹#›</a:t>
            </a:fld>
            <a:endParaRPr lang="en-US">
              <a:solidFill>
                <a:srgbClr val="000000"/>
              </a:solidFill>
            </a:endParaRPr>
          </a:p>
        </p:txBody>
      </p:sp>
      <p:sp>
        <p:nvSpPr>
          <p:cNvPr id="9" name="Footer Placeholder 8"/>
          <p:cNvSpPr>
            <a:spLocks noGrp="1"/>
          </p:cNvSpPr>
          <p:nvPr>
            <p:ph type="ftr" sz="quarter" idx="3"/>
          </p:nvPr>
        </p:nvSpPr>
        <p:spPr>
          <a:xfrm>
            <a:off x="70337" y="4986463"/>
            <a:ext cx="6400800" cy="137160"/>
          </a:xfrm>
          <a:prstGeom prst="rect">
            <a:avLst/>
          </a:prstGeom>
        </p:spPr>
        <p:txBody>
          <a:bodyPr vert="horz" lIns="0" tIns="0" rIns="0" bIns="0" rtlCol="0" anchor="ctr"/>
          <a:lstStyle>
            <a:lvl1pPr algn="l">
              <a:defRPr sz="600" baseline="0">
                <a:solidFill>
                  <a:schemeClr val="tx1"/>
                </a:solidFill>
                <a:latin typeface="+mn-lt"/>
                <a:ea typeface="Arial" charset="0"/>
                <a:cs typeface="Arial" charset="0"/>
              </a:defRPr>
            </a:lvl1pPr>
          </a:lstStyle>
          <a:p>
            <a:r>
              <a:rPr lang="de-DE">
                <a:solidFill>
                  <a:srgbClr val="000000"/>
                </a:solidFill>
              </a:rPr>
              <a:t>© 2017 IBM Corporation</a:t>
            </a:r>
            <a:endParaRPr lang="en-US">
              <a:solidFill>
                <a:srgbClr val="000000"/>
              </a:solidFill>
            </a:endParaRPr>
          </a:p>
        </p:txBody>
      </p:sp>
    </p:spTree>
    <p:extLst>
      <p:ext uri="{BB962C8B-B14F-4D97-AF65-F5344CB8AC3E}">
        <p14:creationId xmlns:p14="http://schemas.microsoft.com/office/powerpoint/2010/main" val="2000730730"/>
      </p:ext>
    </p:extLst>
  </p:cSld>
  <p:clrMap bg1="lt1" tx1="dk1" bg2="lt2" tx2="dk2" accent1="accent1" accent2="accent2" accent3="accent3" accent4="accent4" accent5="accent5" accent6="accent6" hlink="hlink" folHlink="folHlink"/>
  <p:sldLayoutIdLst>
    <p:sldLayoutId id="2147483866" r:id="rId1"/>
    <p:sldLayoutId id="2147483867" r:id="rId2"/>
    <p:sldLayoutId id="2147483868" r:id="rId3"/>
    <p:sldLayoutId id="2147483869" r:id="rId4"/>
    <p:sldLayoutId id="2147483870" r:id="rId5"/>
    <p:sldLayoutId id="2147483871" r:id="rId6"/>
    <p:sldLayoutId id="2147483872" r:id="rId7"/>
    <p:sldLayoutId id="2147483873" r:id="rId8"/>
    <p:sldLayoutId id="2147483874" r:id="rId9"/>
    <p:sldLayoutId id="2147483875" r:id="rId10"/>
    <p:sldLayoutId id="2147483876" r:id="rId11"/>
    <p:sldLayoutId id="2147483877" r:id="rId12"/>
    <p:sldLayoutId id="2147483878" r:id="rId13"/>
    <p:sldLayoutId id="2147483879" r:id="rId14"/>
    <p:sldLayoutId id="2147483880" r:id="rId15"/>
    <p:sldLayoutId id="2147483881" r:id="rId16"/>
    <p:sldLayoutId id="2147483882" r:id="rId17"/>
    <p:sldLayoutId id="2147483883" r:id="rId18"/>
    <p:sldLayoutId id="2147483884" r:id="rId19"/>
    <p:sldLayoutId id="2147483885" r:id="rId20"/>
    <p:sldLayoutId id="2147483886" r:id="rId21"/>
    <p:sldLayoutId id="2147483887" r:id="rId22"/>
    <p:sldLayoutId id="2147483888" r:id="rId23"/>
    <p:sldLayoutId id="2147483889" r:id="rId24"/>
    <p:sldLayoutId id="2147483890" r:id="rId25"/>
    <p:sldLayoutId id="2147483891" r:id="rId26"/>
    <p:sldLayoutId id="2147483892" r:id="rId27"/>
    <p:sldLayoutId id="2147483893" r:id="rId28"/>
    <p:sldLayoutId id="2147483894" r:id="rId29"/>
    <p:sldLayoutId id="2147483895" r:id="rId30"/>
    <p:sldLayoutId id="2147483896" r:id="rId31"/>
    <p:sldLayoutId id="2147483897" r:id="rId32"/>
    <p:sldLayoutId id="2147483898" r:id="rId33"/>
    <p:sldLayoutId id="2147483899" r:id="rId34"/>
    <p:sldLayoutId id="2147483900" r:id="rId35"/>
    <p:sldLayoutId id="2147483902" r:id="rId36"/>
  </p:sldLayoutIdLst>
  <p:hf hdr="0" ftr="0" dt="0"/>
  <p:txStyles>
    <p:titleStyle>
      <a:lvl1pPr algn="l" defTabSz="457200" rtl="0" eaLnBrk="1" latinLnBrk="0" hangingPunct="1">
        <a:lnSpc>
          <a:spcPct val="90000"/>
        </a:lnSpc>
        <a:spcBef>
          <a:spcPct val="0"/>
        </a:spcBef>
        <a:buNone/>
        <a:defRPr sz="2400" kern="1200">
          <a:solidFill>
            <a:schemeClr val="tx1"/>
          </a:solidFill>
          <a:latin typeface="+mj-lt"/>
          <a:ea typeface="Arial" charset="0"/>
          <a:cs typeface="Arial" charset="0"/>
        </a:defRPr>
      </a:lvl1pPr>
    </p:titleStyle>
    <p:bodyStyle>
      <a:lvl1pPr marL="0" indent="0" algn="l" defTabSz="457200" rtl="0" eaLnBrk="1" latinLnBrk="0" hangingPunct="1">
        <a:lnSpc>
          <a:spcPct val="100000"/>
        </a:lnSpc>
        <a:spcBef>
          <a:spcPts val="1100"/>
        </a:spcBef>
        <a:buFont typeface="Arial"/>
        <a:buNone/>
        <a:defRPr sz="1400" kern="1200">
          <a:solidFill>
            <a:schemeClr val="tx1"/>
          </a:solidFill>
          <a:latin typeface="+mn-lt"/>
          <a:ea typeface="Arial" charset="0"/>
          <a:cs typeface="Arial" charset="0"/>
        </a:defRPr>
      </a:lvl1pPr>
      <a:lvl2pPr marL="173038" indent="-173038" algn="l" defTabSz="457200" rtl="0" eaLnBrk="1" latinLnBrk="0" hangingPunct="1">
        <a:lnSpc>
          <a:spcPct val="100000"/>
        </a:lnSpc>
        <a:spcBef>
          <a:spcPts val="1100"/>
        </a:spcBef>
        <a:spcAft>
          <a:spcPts val="0"/>
        </a:spcAft>
        <a:buFont typeface="Arial"/>
        <a:buChar char="–"/>
        <a:defRPr sz="1400" kern="1200">
          <a:solidFill>
            <a:schemeClr val="tx1"/>
          </a:solidFill>
          <a:latin typeface="+mn-lt"/>
          <a:ea typeface="Arial" charset="0"/>
          <a:cs typeface="Arial" charset="0"/>
        </a:defRPr>
      </a:lvl2pPr>
      <a:lvl3pPr marL="396875" indent="-173038" algn="l" defTabSz="457200" rtl="0" eaLnBrk="1" latinLnBrk="0" hangingPunct="1">
        <a:lnSpc>
          <a:spcPct val="100000"/>
        </a:lnSpc>
        <a:spcBef>
          <a:spcPts val="1100"/>
        </a:spcBef>
        <a:spcAft>
          <a:spcPts val="0"/>
        </a:spcAft>
        <a:buFont typeface="Arial"/>
        <a:buChar char="•"/>
        <a:defRPr sz="1400" kern="1200">
          <a:solidFill>
            <a:schemeClr val="tx1"/>
          </a:solidFill>
          <a:latin typeface="+mn-lt"/>
          <a:ea typeface="Arial" charset="0"/>
          <a:cs typeface="Arial" charset="0"/>
        </a:defRPr>
      </a:lvl3pPr>
      <a:lvl4pPr marL="625475" indent="-168275" algn="l" defTabSz="457200" rtl="0" eaLnBrk="1" latinLnBrk="0" hangingPunct="1">
        <a:lnSpc>
          <a:spcPct val="100000"/>
        </a:lnSpc>
        <a:spcBef>
          <a:spcPts val="1100"/>
        </a:spcBef>
        <a:spcAft>
          <a:spcPts val="0"/>
        </a:spcAft>
        <a:buFont typeface="Arial"/>
        <a:buChar char="–"/>
        <a:defRPr sz="1400" kern="1200">
          <a:solidFill>
            <a:schemeClr val="tx1"/>
          </a:solidFill>
          <a:latin typeface="+mn-lt"/>
          <a:ea typeface="Arial" charset="0"/>
          <a:cs typeface="Arial" charset="0"/>
        </a:defRPr>
      </a:lvl4pPr>
      <a:lvl5pPr marL="803275" indent="-173038" algn="l" defTabSz="457200" rtl="0" eaLnBrk="1" latinLnBrk="0" hangingPunct="1">
        <a:lnSpc>
          <a:spcPct val="100000"/>
        </a:lnSpc>
        <a:spcBef>
          <a:spcPts val="1100"/>
        </a:spcBef>
        <a:spcAft>
          <a:spcPts val="0"/>
        </a:spcAft>
        <a:buFont typeface="Arial"/>
        <a:buChar char="»"/>
        <a:defRPr sz="1400" kern="1200">
          <a:solidFill>
            <a:schemeClr val="tx1"/>
          </a:solidFill>
          <a:latin typeface="+mn-lt"/>
          <a:ea typeface="Arial" charset="0"/>
          <a:cs typeface="Arial"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1296">
          <p15:clr>
            <a:srgbClr val="F26B43"/>
          </p15:clr>
        </p15:guide>
        <p15:guide id="2" orient="horz" pos="1619">
          <p15:clr>
            <a:srgbClr val="F26B43"/>
          </p15:clr>
        </p15:guide>
        <p15:guide id="3" orient="horz" pos="1216">
          <p15:clr>
            <a:srgbClr val="F26B43"/>
          </p15:clr>
        </p15:guide>
        <p15:guide id="5" orient="horz" pos="813">
          <p15:clr>
            <a:srgbClr val="F26B43"/>
          </p15:clr>
        </p15:guide>
        <p15:guide id="7" orient="horz" pos="2022">
          <p15:clr>
            <a:srgbClr val="F26B43"/>
          </p15:clr>
        </p15:guide>
        <p15:guide id="8" orient="horz" pos="2426">
          <p15:clr>
            <a:srgbClr val="F26B43"/>
          </p15:clr>
        </p15:guide>
        <p15:guide id="9" orient="horz" pos="2829">
          <p15:clr>
            <a:srgbClr val="F26B43"/>
          </p15:clr>
        </p15:guide>
        <p15:guide id="11" pos="2880">
          <p15:clr>
            <a:srgbClr val="F26B43"/>
          </p15:clr>
        </p15:guide>
        <p15:guide id="13" pos="2736">
          <p15:clr>
            <a:srgbClr val="F26B43"/>
          </p15:clr>
        </p15:guide>
        <p15:guide id="15" pos="1584">
          <p15:clr>
            <a:srgbClr val="F26B43"/>
          </p15:clr>
        </p15:guide>
        <p15:guide id="17" pos="1440">
          <p15:clr>
            <a:srgbClr val="F26B43"/>
          </p15:clr>
        </p15:guide>
        <p15:guide id="20" pos="3024">
          <p15:clr>
            <a:srgbClr val="F26B43"/>
          </p15:clr>
        </p15:guide>
        <p15:guide id="22" pos="4320">
          <p15:clr>
            <a:srgbClr val="F26B43"/>
          </p15:clr>
        </p15:guide>
        <p15:guide id="24" pos="144">
          <p15:clr>
            <a:srgbClr val="F26B43"/>
          </p15:clr>
        </p15:guide>
        <p15:guide id="26" pos="5616">
          <p15:clr>
            <a:srgbClr val="F26B43"/>
          </p15:clr>
        </p15:guide>
        <p15:guide id="27" orient="horz" pos="142">
          <p15:clr>
            <a:srgbClr val="F26B43"/>
          </p15:clr>
        </p15:guide>
        <p15:guide id="31" pos="4176">
          <p15:clr>
            <a:srgbClr val="F26B43"/>
          </p15:clr>
        </p15:guide>
        <p15:guide id="32" pos="4464">
          <p15:clr>
            <a:srgbClr val="F26B43"/>
          </p15:clr>
        </p15:guide>
        <p15:guide id="34" orient="horz" pos="3098">
          <p15:clr>
            <a:srgbClr val="F26B43"/>
          </p15:clr>
        </p15:guide>
        <p15:guide id="35" orient="horz" pos="420">
          <p15:clr>
            <a:srgbClr val="F26B43"/>
          </p15:clr>
        </p15:guide>
        <p15:guide id="36" orient="horz" pos="732">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201168"/>
            <a:ext cx="4114800" cy="4491101"/>
          </a:xfrm>
          <a:prstGeom prst="rect">
            <a:avLst/>
          </a:prstGeom>
        </p:spPr>
        <p:txBody>
          <a:bodyPr vert="horz" lIns="0" tIns="0" rIns="0" bIns="0" rtlCol="0" anchor="t" anchorCtr="0">
            <a:noAutofit/>
          </a:bodyPr>
          <a:lstStyle/>
          <a:p>
            <a:r>
              <a:rPr lang="en-US" noProof="0" dirty="0"/>
              <a:t>Click to edit Master title style</a:t>
            </a:r>
          </a:p>
        </p:txBody>
      </p:sp>
      <p:sp>
        <p:nvSpPr>
          <p:cNvPr id="3" name="Text Placeholder 2"/>
          <p:cNvSpPr>
            <a:spLocks noGrp="1"/>
          </p:cNvSpPr>
          <p:nvPr>
            <p:ph type="body" idx="1"/>
          </p:nvPr>
        </p:nvSpPr>
        <p:spPr>
          <a:xfrm>
            <a:off x="4800600" y="192024"/>
            <a:ext cx="4114800" cy="4500245"/>
          </a:xfrm>
          <a:prstGeom prst="rect">
            <a:avLst/>
          </a:prstGeom>
        </p:spPr>
        <p:txBody>
          <a:bodyPr vert="horz" lIns="0" tIns="0" rIns="0" bIns="0" rtlCol="0">
            <a:noAutofit/>
          </a:bodyPr>
          <a:lstStyle/>
          <a:p>
            <a:pPr lvl="0"/>
            <a:r>
              <a:rPr lang="en-US" noProof="0" dirty="0"/>
              <a:t>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7" name="Slide Number Placeholder 6"/>
          <p:cNvSpPr>
            <a:spLocks noGrp="1"/>
          </p:cNvSpPr>
          <p:nvPr>
            <p:ph type="sldNum" sz="quarter" idx="4"/>
          </p:nvPr>
        </p:nvSpPr>
        <p:spPr>
          <a:xfrm>
            <a:off x="6858000" y="4826480"/>
            <a:ext cx="2057400" cy="137160"/>
          </a:xfrm>
          <a:prstGeom prst="rect">
            <a:avLst/>
          </a:prstGeom>
        </p:spPr>
        <p:txBody>
          <a:bodyPr vert="horz" lIns="0" tIns="0" rIns="0" bIns="0" rtlCol="0" anchor="ctr"/>
          <a:lstStyle>
            <a:lvl1pPr algn="r">
              <a:defRPr sz="600" baseline="0">
                <a:solidFill>
                  <a:schemeClr val="bg2"/>
                </a:solidFill>
                <a:latin typeface="+mn-lt"/>
                <a:ea typeface="Arial" charset="0"/>
                <a:cs typeface="Arial" charset="0"/>
              </a:defRPr>
            </a:lvl1pPr>
          </a:lstStyle>
          <a:p>
            <a:fld id="{D0BE6F14-FF48-0F4F-A8AA-2E3F25371E4A}" type="slidenum">
              <a:rPr lang="en-US" smtClean="0"/>
              <a:pPr/>
              <a:t>‹#›</a:t>
            </a:fld>
            <a:endParaRPr lang="en-US"/>
          </a:p>
        </p:txBody>
      </p:sp>
      <p:sp>
        <p:nvSpPr>
          <p:cNvPr id="9" name="Footer Placeholder 8"/>
          <p:cNvSpPr>
            <a:spLocks noGrp="1"/>
          </p:cNvSpPr>
          <p:nvPr>
            <p:ph type="ftr" sz="quarter" idx="3"/>
          </p:nvPr>
        </p:nvSpPr>
        <p:spPr>
          <a:xfrm>
            <a:off x="228600" y="4826480"/>
            <a:ext cx="6400800" cy="137160"/>
          </a:xfrm>
          <a:prstGeom prst="rect">
            <a:avLst/>
          </a:prstGeom>
        </p:spPr>
        <p:txBody>
          <a:bodyPr vert="horz" lIns="0" tIns="0" rIns="0" bIns="0" rtlCol="0" anchor="ctr"/>
          <a:lstStyle>
            <a:lvl1pPr algn="l">
              <a:defRPr sz="600" baseline="0">
                <a:solidFill>
                  <a:schemeClr val="bg2"/>
                </a:solidFill>
                <a:latin typeface="+mn-lt"/>
                <a:ea typeface="Arial" charset="0"/>
                <a:cs typeface="Arial" charset="0"/>
              </a:defRPr>
            </a:lvl1pPr>
          </a:lstStyle>
          <a:p>
            <a:r>
              <a:rPr lang="de-DE"/>
              <a:t>Group Name / DOC ID / Month XX, 2017 / © 2017 IBM Corporation</a:t>
            </a:r>
            <a:endParaRPr lang="en-US"/>
          </a:p>
        </p:txBody>
      </p:sp>
    </p:spTree>
    <p:extLst>
      <p:ext uri="{BB962C8B-B14F-4D97-AF65-F5344CB8AC3E}">
        <p14:creationId xmlns:p14="http://schemas.microsoft.com/office/powerpoint/2010/main" val="916880977"/>
      </p:ext>
    </p:extLst>
  </p:cSld>
  <p:clrMap bg1="lt1" tx1="dk1" bg2="lt2" tx2="dk2" accent1="accent1" accent2="accent2" accent3="accent3" accent4="accent4" accent5="accent5" accent6="accent6" hlink="hlink" folHlink="folHlink"/>
  <p:sldLayoutIdLst>
    <p:sldLayoutId id="2147483916" r:id="rId1"/>
    <p:sldLayoutId id="2147483917" r:id="rId2"/>
    <p:sldLayoutId id="2147483918" r:id="rId3"/>
    <p:sldLayoutId id="2147483919" r:id="rId4"/>
    <p:sldLayoutId id="2147483920" r:id="rId5"/>
    <p:sldLayoutId id="2147483921" r:id="rId6"/>
    <p:sldLayoutId id="2147483922" r:id="rId7"/>
    <p:sldLayoutId id="2147483923" r:id="rId8"/>
    <p:sldLayoutId id="2147483924" r:id="rId9"/>
    <p:sldLayoutId id="2147483925" r:id="rId10"/>
    <p:sldLayoutId id="2147483926" r:id="rId11"/>
    <p:sldLayoutId id="2147483927" r:id="rId12"/>
    <p:sldLayoutId id="2147483928" r:id="rId13"/>
    <p:sldLayoutId id="2147483929" r:id="rId14"/>
    <p:sldLayoutId id="2147483930" r:id="rId15"/>
    <p:sldLayoutId id="2147483931" r:id="rId16"/>
    <p:sldLayoutId id="2147483932" r:id="rId17"/>
    <p:sldLayoutId id="2147483933" r:id="rId18"/>
    <p:sldLayoutId id="2147483934" r:id="rId19"/>
    <p:sldLayoutId id="2147483935" r:id="rId20"/>
    <p:sldLayoutId id="2147483936" r:id="rId21"/>
    <p:sldLayoutId id="2147483937" r:id="rId22"/>
    <p:sldLayoutId id="2147483938" r:id="rId23"/>
    <p:sldLayoutId id="2147483939" r:id="rId24"/>
    <p:sldLayoutId id="2147483940" r:id="rId25"/>
    <p:sldLayoutId id="2147483941" r:id="rId26"/>
    <p:sldLayoutId id="2147483942" r:id="rId27"/>
    <p:sldLayoutId id="2147483943" r:id="rId28"/>
    <p:sldLayoutId id="2147483944" r:id="rId29"/>
    <p:sldLayoutId id="2147483945" r:id="rId30"/>
    <p:sldLayoutId id="2147483946" r:id="rId31"/>
    <p:sldLayoutId id="2147483947" r:id="rId32"/>
    <p:sldLayoutId id="2147483948" r:id="rId33"/>
    <p:sldLayoutId id="2147483949" r:id="rId34"/>
    <p:sldLayoutId id="2147483950" r:id="rId35"/>
  </p:sldLayoutIdLst>
  <p:hf hdr="0" dt="0"/>
  <p:txStyles>
    <p:titleStyle>
      <a:lvl1pPr algn="l" defTabSz="457200" rtl="0" eaLnBrk="1" latinLnBrk="0" hangingPunct="1">
        <a:lnSpc>
          <a:spcPct val="90000"/>
        </a:lnSpc>
        <a:spcBef>
          <a:spcPct val="0"/>
        </a:spcBef>
        <a:buNone/>
        <a:defRPr sz="2400" kern="1200">
          <a:solidFill>
            <a:schemeClr val="bg2"/>
          </a:solidFill>
          <a:latin typeface="+mj-lt"/>
          <a:ea typeface="Arial" charset="0"/>
          <a:cs typeface="Arial" charset="0"/>
        </a:defRPr>
      </a:lvl1pPr>
    </p:titleStyle>
    <p:bodyStyle>
      <a:lvl1pPr marL="0" indent="0" algn="l" defTabSz="457200" rtl="0" eaLnBrk="1" latinLnBrk="0" hangingPunct="1">
        <a:lnSpc>
          <a:spcPct val="100000"/>
        </a:lnSpc>
        <a:spcBef>
          <a:spcPts val="1100"/>
        </a:spcBef>
        <a:buFont typeface="Arial"/>
        <a:buNone/>
        <a:defRPr sz="1400" kern="1200">
          <a:solidFill>
            <a:schemeClr val="bg2"/>
          </a:solidFill>
          <a:latin typeface="+mn-lt"/>
          <a:ea typeface="Arial" charset="0"/>
          <a:cs typeface="Arial" charset="0"/>
        </a:defRPr>
      </a:lvl1pPr>
      <a:lvl2pPr marL="173038" indent="-173038" algn="l" defTabSz="457200" rtl="0" eaLnBrk="1" latinLnBrk="0" hangingPunct="1">
        <a:lnSpc>
          <a:spcPct val="100000"/>
        </a:lnSpc>
        <a:spcBef>
          <a:spcPts val="1100"/>
        </a:spcBef>
        <a:spcAft>
          <a:spcPts val="0"/>
        </a:spcAft>
        <a:buFont typeface="Arial"/>
        <a:buChar char="–"/>
        <a:defRPr sz="1400" kern="1200">
          <a:solidFill>
            <a:schemeClr val="bg2"/>
          </a:solidFill>
          <a:latin typeface="+mn-lt"/>
          <a:ea typeface="Arial" charset="0"/>
          <a:cs typeface="Arial" charset="0"/>
        </a:defRPr>
      </a:lvl2pPr>
      <a:lvl3pPr marL="396875" indent="-173038" algn="l" defTabSz="457200" rtl="0" eaLnBrk="1" latinLnBrk="0" hangingPunct="1">
        <a:lnSpc>
          <a:spcPct val="100000"/>
        </a:lnSpc>
        <a:spcBef>
          <a:spcPts val="1100"/>
        </a:spcBef>
        <a:spcAft>
          <a:spcPts val="0"/>
        </a:spcAft>
        <a:buFont typeface="Arial"/>
        <a:buChar char="•"/>
        <a:defRPr sz="1400" kern="1200">
          <a:solidFill>
            <a:schemeClr val="bg2"/>
          </a:solidFill>
          <a:latin typeface="+mn-lt"/>
          <a:ea typeface="Arial" charset="0"/>
          <a:cs typeface="Arial" charset="0"/>
        </a:defRPr>
      </a:lvl3pPr>
      <a:lvl4pPr marL="625475" indent="-168275" algn="l" defTabSz="457200" rtl="0" eaLnBrk="1" latinLnBrk="0" hangingPunct="1">
        <a:lnSpc>
          <a:spcPct val="100000"/>
        </a:lnSpc>
        <a:spcBef>
          <a:spcPts val="1100"/>
        </a:spcBef>
        <a:spcAft>
          <a:spcPts val="0"/>
        </a:spcAft>
        <a:buFont typeface="Arial"/>
        <a:buChar char="–"/>
        <a:defRPr sz="1400" kern="1200">
          <a:solidFill>
            <a:schemeClr val="bg2"/>
          </a:solidFill>
          <a:latin typeface="+mn-lt"/>
          <a:ea typeface="Arial" charset="0"/>
          <a:cs typeface="Arial" charset="0"/>
        </a:defRPr>
      </a:lvl4pPr>
      <a:lvl5pPr marL="803275" indent="-173038" algn="l" defTabSz="457200" rtl="0" eaLnBrk="1" latinLnBrk="0" hangingPunct="1">
        <a:lnSpc>
          <a:spcPct val="100000"/>
        </a:lnSpc>
        <a:spcBef>
          <a:spcPts val="1100"/>
        </a:spcBef>
        <a:spcAft>
          <a:spcPts val="0"/>
        </a:spcAft>
        <a:buFont typeface="Arial"/>
        <a:buChar char="»"/>
        <a:defRPr sz="1400" kern="1200">
          <a:solidFill>
            <a:schemeClr val="bg2"/>
          </a:solidFill>
          <a:latin typeface="+mn-lt"/>
          <a:ea typeface="Arial" charset="0"/>
          <a:cs typeface="Arial"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1296">
          <p15:clr>
            <a:srgbClr val="F26B43"/>
          </p15:clr>
        </p15:guide>
        <p15:guide id="2" orient="horz" pos="1619">
          <p15:clr>
            <a:srgbClr val="F26B43"/>
          </p15:clr>
        </p15:guide>
        <p15:guide id="3" orient="horz" pos="1216">
          <p15:clr>
            <a:srgbClr val="F26B43"/>
          </p15:clr>
        </p15:guide>
        <p15:guide id="5" orient="horz" pos="813">
          <p15:clr>
            <a:srgbClr val="F26B43"/>
          </p15:clr>
        </p15:guide>
        <p15:guide id="7" orient="horz" pos="2022">
          <p15:clr>
            <a:srgbClr val="F26B43"/>
          </p15:clr>
        </p15:guide>
        <p15:guide id="8" orient="horz" pos="2426">
          <p15:clr>
            <a:srgbClr val="F26B43"/>
          </p15:clr>
        </p15:guide>
        <p15:guide id="9" orient="horz" pos="2829">
          <p15:clr>
            <a:srgbClr val="F26B43"/>
          </p15:clr>
        </p15:guide>
        <p15:guide id="11" pos="2880">
          <p15:clr>
            <a:srgbClr val="F26B43"/>
          </p15:clr>
        </p15:guide>
        <p15:guide id="13" pos="2736">
          <p15:clr>
            <a:srgbClr val="F26B43"/>
          </p15:clr>
        </p15:guide>
        <p15:guide id="15" pos="1584">
          <p15:clr>
            <a:srgbClr val="F26B43"/>
          </p15:clr>
        </p15:guide>
        <p15:guide id="17" pos="1440">
          <p15:clr>
            <a:srgbClr val="F26B43"/>
          </p15:clr>
        </p15:guide>
        <p15:guide id="20" pos="3024">
          <p15:clr>
            <a:srgbClr val="F26B43"/>
          </p15:clr>
        </p15:guide>
        <p15:guide id="22" pos="4320">
          <p15:clr>
            <a:srgbClr val="F26B43"/>
          </p15:clr>
        </p15:guide>
        <p15:guide id="24" pos="144">
          <p15:clr>
            <a:srgbClr val="F26B43"/>
          </p15:clr>
        </p15:guide>
        <p15:guide id="26" pos="5616">
          <p15:clr>
            <a:srgbClr val="F26B43"/>
          </p15:clr>
        </p15:guide>
        <p15:guide id="27" orient="horz" pos="142">
          <p15:clr>
            <a:srgbClr val="F26B43"/>
          </p15:clr>
        </p15:guide>
        <p15:guide id="31" pos="4176">
          <p15:clr>
            <a:srgbClr val="F26B43"/>
          </p15:clr>
        </p15:guide>
        <p15:guide id="32" pos="4464">
          <p15:clr>
            <a:srgbClr val="F26B43"/>
          </p15:clr>
        </p15:guide>
        <p15:guide id="34" orient="horz" pos="3098">
          <p15:clr>
            <a:srgbClr val="F26B43"/>
          </p15:clr>
        </p15:guide>
        <p15:guide id="35" orient="horz" pos="420">
          <p15:clr>
            <a:srgbClr val="F26B43"/>
          </p15:clr>
        </p15:guide>
        <p15:guide id="36" orient="horz" pos="732">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201168"/>
            <a:ext cx="4114800" cy="4491101"/>
          </a:xfrm>
          <a:prstGeom prst="rect">
            <a:avLst/>
          </a:prstGeom>
        </p:spPr>
        <p:txBody>
          <a:bodyPr vert="horz" lIns="0" tIns="0" rIns="0" bIns="0" rtlCol="0" anchor="t" anchorCtr="0">
            <a:noAutofit/>
          </a:bodyPr>
          <a:lstStyle/>
          <a:p>
            <a:r>
              <a:rPr lang="en-US" noProof="0"/>
              <a:t>Click to edit Master title style</a:t>
            </a:r>
            <a:endParaRPr lang="en-US" noProof="0" dirty="0"/>
          </a:p>
        </p:txBody>
      </p:sp>
      <p:sp>
        <p:nvSpPr>
          <p:cNvPr id="3" name="Text Placeholder 2"/>
          <p:cNvSpPr>
            <a:spLocks noGrp="1"/>
          </p:cNvSpPr>
          <p:nvPr>
            <p:ph type="body" idx="1"/>
          </p:nvPr>
        </p:nvSpPr>
        <p:spPr>
          <a:xfrm>
            <a:off x="4800600" y="192024"/>
            <a:ext cx="4114800" cy="4500245"/>
          </a:xfrm>
          <a:prstGeom prst="rect">
            <a:avLst/>
          </a:prstGeom>
        </p:spPr>
        <p:txBody>
          <a:bodyPr vert="horz" lIns="0" tIns="0" rIns="0" bIns="0" rtlCol="0">
            <a:noAutofit/>
          </a:bodyPr>
          <a:lstStyle/>
          <a:p>
            <a:pPr lvl="0"/>
            <a:r>
              <a:rPr lang="en-US" noProof="0" dirty="0"/>
              <a:t>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7" name="Slide Number Placeholder 6"/>
          <p:cNvSpPr>
            <a:spLocks noGrp="1"/>
          </p:cNvSpPr>
          <p:nvPr>
            <p:ph type="sldNum" sz="quarter" idx="4"/>
          </p:nvPr>
        </p:nvSpPr>
        <p:spPr>
          <a:xfrm>
            <a:off x="6858000" y="4826480"/>
            <a:ext cx="2057400" cy="137160"/>
          </a:xfrm>
          <a:prstGeom prst="rect">
            <a:avLst/>
          </a:prstGeom>
        </p:spPr>
        <p:txBody>
          <a:bodyPr vert="horz" lIns="0" tIns="0" rIns="0" bIns="0" rtlCol="0" anchor="ctr"/>
          <a:lstStyle>
            <a:lvl1pPr algn="r">
              <a:defRPr sz="600" baseline="0">
                <a:solidFill>
                  <a:schemeClr val="bg2"/>
                </a:solidFill>
                <a:latin typeface="+mn-lt"/>
                <a:ea typeface="Arial" charset="0"/>
                <a:cs typeface="Arial" charset="0"/>
              </a:defRPr>
            </a:lvl1pPr>
          </a:lstStyle>
          <a:p>
            <a:fld id="{3FD999D4-B456-9943-89B7-30D56181CE18}" type="slidenum">
              <a:rPr lang="en-US" smtClean="0"/>
              <a:pPr/>
              <a:t>‹#›</a:t>
            </a:fld>
            <a:endParaRPr lang="en-US"/>
          </a:p>
        </p:txBody>
      </p:sp>
      <p:sp>
        <p:nvSpPr>
          <p:cNvPr id="9" name="Footer Placeholder 8"/>
          <p:cNvSpPr>
            <a:spLocks noGrp="1"/>
          </p:cNvSpPr>
          <p:nvPr>
            <p:ph type="ftr" sz="quarter" idx="3"/>
          </p:nvPr>
        </p:nvSpPr>
        <p:spPr>
          <a:xfrm>
            <a:off x="228600" y="4826480"/>
            <a:ext cx="6400800" cy="137160"/>
          </a:xfrm>
          <a:prstGeom prst="rect">
            <a:avLst/>
          </a:prstGeom>
        </p:spPr>
        <p:txBody>
          <a:bodyPr vert="horz" lIns="0" tIns="0" rIns="0" bIns="0" rtlCol="0" anchor="ctr"/>
          <a:lstStyle>
            <a:lvl1pPr algn="l">
              <a:defRPr sz="600" baseline="0">
                <a:solidFill>
                  <a:schemeClr val="bg2"/>
                </a:solidFill>
                <a:latin typeface="+mn-lt"/>
                <a:ea typeface="Arial" charset="0"/>
                <a:cs typeface="Arial" charset="0"/>
              </a:defRPr>
            </a:lvl1pPr>
          </a:lstStyle>
          <a:p>
            <a:r>
              <a:rPr lang="en-US"/>
              <a:t>Group Name / DOC ID / Month XX, 2017 / © 2017 IBM Corporation</a:t>
            </a:r>
          </a:p>
        </p:txBody>
      </p:sp>
    </p:spTree>
    <p:extLst>
      <p:ext uri="{BB962C8B-B14F-4D97-AF65-F5344CB8AC3E}">
        <p14:creationId xmlns:p14="http://schemas.microsoft.com/office/powerpoint/2010/main" val="1511897311"/>
      </p:ext>
    </p:extLst>
  </p:cSld>
  <p:clrMap bg1="lt1" tx1="dk1" bg2="lt2" tx2="dk2" accent1="accent1" accent2="accent2" accent3="accent3" accent4="accent4" accent5="accent5" accent6="accent6" hlink="hlink" folHlink="folHlink"/>
  <p:sldLayoutIdLst>
    <p:sldLayoutId id="2147483952" r:id="rId1"/>
    <p:sldLayoutId id="2147483953" r:id="rId2"/>
    <p:sldLayoutId id="2147483954" r:id="rId3"/>
    <p:sldLayoutId id="2147483955" r:id="rId4"/>
    <p:sldLayoutId id="2147483956" r:id="rId5"/>
    <p:sldLayoutId id="2147483957" r:id="rId6"/>
    <p:sldLayoutId id="2147483958" r:id="rId7"/>
    <p:sldLayoutId id="2147483959" r:id="rId8"/>
    <p:sldLayoutId id="2147483960" r:id="rId9"/>
    <p:sldLayoutId id="2147483961" r:id="rId10"/>
    <p:sldLayoutId id="2147483962" r:id="rId11"/>
    <p:sldLayoutId id="2147483963" r:id="rId12"/>
    <p:sldLayoutId id="2147483964" r:id="rId13"/>
    <p:sldLayoutId id="2147483965" r:id="rId14"/>
    <p:sldLayoutId id="2147483966" r:id="rId15"/>
    <p:sldLayoutId id="2147483967" r:id="rId16"/>
    <p:sldLayoutId id="2147483968" r:id="rId17"/>
    <p:sldLayoutId id="2147483969" r:id="rId18"/>
    <p:sldLayoutId id="2147483970" r:id="rId19"/>
    <p:sldLayoutId id="2147483971" r:id="rId20"/>
    <p:sldLayoutId id="2147483972" r:id="rId21"/>
    <p:sldLayoutId id="2147483973" r:id="rId22"/>
    <p:sldLayoutId id="2147483974" r:id="rId23"/>
    <p:sldLayoutId id="2147483975" r:id="rId24"/>
    <p:sldLayoutId id="2147483976" r:id="rId25"/>
    <p:sldLayoutId id="2147483977" r:id="rId26"/>
    <p:sldLayoutId id="2147483978" r:id="rId27"/>
    <p:sldLayoutId id="2147483979" r:id="rId28"/>
    <p:sldLayoutId id="2147483980" r:id="rId29"/>
    <p:sldLayoutId id="2147483981" r:id="rId30"/>
    <p:sldLayoutId id="2147483982" r:id="rId31"/>
    <p:sldLayoutId id="2147483983" r:id="rId32"/>
    <p:sldLayoutId id="2147483984" r:id="rId33"/>
    <p:sldLayoutId id="2147483985" r:id="rId34"/>
    <p:sldLayoutId id="2147483986" r:id="rId35"/>
    <p:sldLayoutId id="2147484048" r:id="rId36"/>
  </p:sldLayoutIdLst>
  <p:hf hdr="0" dt="0"/>
  <p:txStyles>
    <p:titleStyle>
      <a:lvl1pPr algn="l" defTabSz="457200" rtl="0" eaLnBrk="1" latinLnBrk="0" hangingPunct="1">
        <a:lnSpc>
          <a:spcPct val="90000"/>
        </a:lnSpc>
        <a:spcBef>
          <a:spcPct val="0"/>
        </a:spcBef>
        <a:buNone/>
        <a:defRPr sz="2400" kern="1200">
          <a:solidFill>
            <a:schemeClr val="bg2"/>
          </a:solidFill>
          <a:latin typeface="+mj-lt"/>
          <a:ea typeface="Arial" charset="0"/>
          <a:cs typeface="Arial" charset="0"/>
        </a:defRPr>
      </a:lvl1pPr>
    </p:titleStyle>
    <p:bodyStyle>
      <a:lvl1pPr marL="0" indent="0" algn="l" defTabSz="457200" rtl="0" eaLnBrk="1" latinLnBrk="0" hangingPunct="1">
        <a:lnSpc>
          <a:spcPct val="100000"/>
        </a:lnSpc>
        <a:spcBef>
          <a:spcPts val="1100"/>
        </a:spcBef>
        <a:buFont typeface="Arial"/>
        <a:buNone/>
        <a:defRPr sz="1400" kern="1200">
          <a:solidFill>
            <a:schemeClr val="bg2"/>
          </a:solidFill>
          <a:latin typeface="+mn-lt"/>
          <a:ea typeface="Arial" charset="0"/>
          <a:cs typeface="Arial" charset="0"/>
        </a:defRPr>
      </a:lvl1pPr>
      <a:lvl2pPr marL="173038" indent="-173038" algn="l" defTabSz="457200" rtl="0" eaLnBrk="1" latinLnBrk="0" hangingPunct="1">
        <a:lnSpc>
          <a:spcPct val="100000"/>
        </a:lnSpc>
        <a:spcBef>
          <a:spcPts val="1100"/>
        </a:spcBef>
        <a:spcAft>
          <a:spcPts val="0"/>
        </a:spcAft>
        <a:buFont typeface="Arial"/>
        <a:buChar char="–"/>
        <a:defRPr sz="1400" kern="1200">
          <a:solidFill>
            <a:schemeClr val="bg2"/>
          </a:solidFill>
          <a:latin typeface="+mn-lt"/>
          <a:ea typeface="Arial" charset="0"/>
          <a:cs typeface="Arial" charset="0"/>
        </a:defRPr>
      </a:lvl2pPr>
      <a:lvl3pPr marL="396875" indent="-173038" algn="l" defTabSz="457200" rtl="0" eaLnBrk="1" latinLnBrk="0" hangingPunct="1">
        <a:lnSpc>
          <a:spcPct val="100000"/>
        </a:lnSpc>
        <a:spcBef>
          <a:spcPts val="1100"/>
        </a:spcBef>
        <a:spcAft>
          <a:spcPts val="0"/>
        </a:spcAft>
        <a:buFont typeface="Arial"/>
        <a:buChar char="•"/>
        <a:defRPr sz="1400" kern="1200">
          <a:solidFill>
            <a:schemeClr val="bg2"/>
          </a:solidFill>
          <a:latin typeface="+mn-lt"/>
          <a:ea typeface="Arial" charset="0"/>
          <a:cs typeface="Arial" charset="0"/>
        </a:defRPr>
      </a:lvl3pPr>
      <a:lvl4pPr marL="625475" indent="-168275" algn="l" defTabSz="457200" rtl="0" eaLnBrk="1" latinLnBrk="0" hangingPunct="1">
        <a:lnSpc>
          <a:spcPct val="100000"/>
        </a:lnSpc>
        <a:spcBef>
          <a:spcPts val="1100"/>
        </a:spcBef>
        <a:spcAft>
          <a:spcPts val="0"/>
        </a:spcAft>
        <a:buFont typeface="Arial"/>
        <a:buChar char="–"/>
        <a:defRPr sz="1400" kern="1200">
          <a:solidFill>
            <a:schemeClr val="bg2"/>
          </a:solidFill>
          <a:latin typeface="+mn-lt"/>
          <a:ea typeface="Arial" charset="0"/>
          <a:cs typeface="Arial" charset="0"/>
        </a:defRPr>
      </a:lvl4pPr>
      <a:lvl5pPr marL="803275" indent="-173038" algn="l" defTabSz="457200" rtl="0" eaLnBrk="1" latinLnBrk="0" hangingPunct="1">
        <a:lnSpc>
          <a:spcPct val="100000"/>
        </a:lnSpc>
        <a:spcBef>
          <a:spcPts val="1100"/>
        </a:spcBef>
        <a:spcAft>
          <a:spcPts val="0"/>
        </a:spcAft>
        <a:buFont typeface="Arial"/>
        <a:buChar char="»"/>
        <a:defRPr sz="1400" kern="1200">
          <a:solidFill>
            <a:schemeClr val="bg2"/>
          </a:solidFill>
          <a:latin typeface="+mn-lt"/>
          <a:ea typeface="Arial" charset="0"/>
          <a:cs typeface="Arial"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1296">
          <p15:clr>
            <a:srgbClr val="F26B43"/>
          </p15:clr>
        </p15:guide>
        <p15:guide id="2" orient="horz" pos="1619">
          <p15:clr>
            <a:srgbClr val="F26B43"/>
          </p15:clr>
        </p15:guide>
        <p15:guide id="3" orient="horz" pos="1216">
          <p15:clr>
            <a:srgbClr val="F26B43"/>
          </p15:clr>
        </p15:guide>
        <p15:guide id="5" orient="horz" pos="813">
          <p15:clr>
            <a:srgbClr val="F26B43"/>
          </p15:clr>
        </p15:guide>
        <p15:guide id="7" orient="horz" pos="2022">
          <p15:clr>
            <a:srgbClr val="F26B43"/>
          </p15:clr>
        </p15:guide>
        <p15:guide id="8" orient="horz" pos="2426">
          <p15:clr>
            <a:srgbClr val="F26B43"/>
          </p15:clr>
        </p15:guide>
        <p15:guide id="9" orient="horz" pos="2829">
          <p15:clr>
            <a:srgbClr val="F26B43"/>
          </p15:clr>
        </p15:guide>
        <p15:guide id="11" pos="2880">
          <p15:clr>
            <a:srgbClr val="F26B43"/>
          </p15:clr>
        </p15:guide>
        <p15:guide id="13" pos="2736">
          <p15:clr>
            <a:srgbClr val="F26B43"/>
          </p15:clr>
        </p15:guide>
        <p15:guide id="15" pos="1584">
          <p15:clr>
            <a:srgbClr val="F26B43"/>
          </p15:clr>
        </p15:guide>
        <p15:guide id="17" pos="1440">
          <p15:clr>
            <a:srgbClr val="F26B43"/>
          </p15:clr>
        </p15:guide>
        <p15:guide id="20" pos="3024">
          <p15:clr>
            <a:srgbClr val="F26B43"/>
          </p15:clr>
        </p15:guide>
        <p15:guide id="22" pos="4320">
          <p15:clr>
            <a:srgbClr val="F26B43"/>
          </p15:clr>
        </p15:guide>
        <p15:guide id="24" pos="144">
          <p15:clr>
            <a:srgbClr val="F26B43"/>
          </p15:clr>
        </p15:guide>
        <p15:guide id="26" pos="5616">
          <p15:clr>
            <a:srgbClr val="F26B43"/>
          </p15:clr>
        </p15:guide>
        <p15:guide id="27" orient="horz" pos="142">
          <p15:clr>
            <a:srgbClr val="F26B43"/>
          </p15:clr>
        </p15:guide>
        <p15:guide id="31" pos="4176">
          <p15:clr>
            <a:srgbClr val="F26B43"/>
          </p15:clr>
        </p15:guide>
        <p15:guide id="32" pos="4464">
          <p15:clr>
            <a:srgbClr val="F26B43"/>
          </p15:clr>
        </p15:guide>
        <p15:guide id="34" orient="horz" pos="3098">
          <p15:clr>
            <a:srgbClr val="F26B43"/>
          </p15:clr>
        </p15:guide>
        <p15:guide id="35" orient="horz" pos="420">
          <p15:clr>
            <a:srgbClr val="F26B43"/>
          </p15:clr>
        </p15:guide>
        <p15:guide id="36" orient="horz" pos="732">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05979"/>
            <a:ext cx="8229600" cy="857250"/>
          </a:xfrm>
          <a:prstGeom prst="rect">
            <a:avLst/>
          </a:prstGeom>
          <a:noFill/>
          <a:ln>
            <a:noFill/>
          </a:ln>
        </p:spPr>
        <p:txBody>
          <a:bodyPr wrap="square" lIns="91425" tIns="91425" rIns="91425" bIns="91425" anchor="ctr" anchorCtr="0"/>
          <a:lstStyle>
            <a:lvl1pPr marL="0" marR="0" lvl="0" indent="0" algn="ctr" rtl="0">
              <a:spcBef>
                <a:spcPts val="0"/>
              </a:spcBef>
              <a:buClr>
                <a:schemeClr val="dk1"/>
              </a:buClr>
              <a:buSzPct val="100000"/>
              <a:buFont typeface="Arial"/>
              <a:buNone/>
              <a:defRPr sz="4400" b="0" i="0" u="none" strike="noStrike" cap="none">
                <a:solidFill>
                  <a:schemeClr val="dk1"/>
                </a:solidFill>
                <a:latin typeface="Arial"/>
                <a:ea typeface="Arial"/>
                <a:cs typeface="Arial"/>
                <a:sym typeface="Arial"/>
              </a:defRPr>
            </a:lvl1pPr>
            <a:lvl2pPr lvl="1" indent="0">
              <a:spcBef>
                <a:spcPts val="0"/>
              </a:spcBef>
              <a:buSzPct val="77777"/>
              <a:buNone/>
              <a:defRPr sz="1800"/>
            </a:lvl2pPr>
            <a:lvl3pPr lvl="2" indent="0">
              <a:spcBef>
                <a:spcPts val="0"/>
              </a:spcBef>
              <a:buSzPct val="77777"/>
              <a:buNone/>
              <a:defRPr sz="1800"/>
            </a:lvl3pPr>
            <a:lvl4pPr lvl="3" indent="0">
              <a:spcBef>
                <a:spcPts val="0"/>
              </a:spcBef>
              <a:buSzPct val="77777"/>
              <a:buNone/>
              <a:defRPr sz="1800"/>
            </a:lvl4pPr>
            <a:lvl5pPr lvl="4" indent="0">
              <a:spcBef>
                <a:spcPts val="0"/>
              </a:spcBef>
              <a:buSzPct val="77777"/>
              <a:buNone/>
              <a:defRPr sz="1800"/>
            </a:lvl5pPr>
            <a:lvl6pPr lvl="5" indent="0">
              <a:spcBef>
                <a:spcPts val="0"/>
              </a:spcBef>
              <a:buSzPct val="77777"/>
              <a:buNone/>
              <a:defRPr sz="1800"/>
            </a:lvl6pPr>
            <a:lvl7pPr lvl="6" indent="0">
              <a:spcBef>
                <a:spcPts val="0"/>
              </a:spcBef>
              <a:buSzPct val="77777"/>
              <a:buNone/>
              <a:defRPr sz="1800"/>
            </a:lvl7pPr>
            <a:lvl8pPr lvl="7" indent="0">
              <a:spcBef>
                <a:spcPts val="0"/>
              </a:spcBef>
              <a:buSzPct val="77777"/>
              <a:buNone/>
              <a:defRPr sz="1800"/>
            </a:lvl8pPr>
            <a:lvl9pPr lvl="8" indent="0">
              <a:spcBef>
                <a:spcPts val="0"/>
              </a:spcBef>
              <a:buSzPct val="77777"/>
              <a:buNone/>
              <a:defRPr sz="1800"/>
            </a:lvl9pPr>
          </a:lstStyle>
          <a:p>
            <a:endParaRPr/>
          </a:p>
        </p:txBody>
      </p:sp>
      <p:sp>
        <p:nvSpPr>
          <p:cNvPr id="11" name="Shape 11"/>
          <p:cNvSpPr txBox="1">
            <a:spLocks noGrp="1"/>
          </p:cNvSpPr>
          <p:nvPr>
            <p:ph type="body" idx="1"/>
          </p:nvPr>
        </p:nvSpPr>
        <p:spPr>
          <a:xfrm>
            <a:off x="457200" y="1200151"/>
            <a:ext cx="8229600" cy="3394472"/>
          </a:xfrm>
          <a:prstGeom prst="rect">
            <a:avLst/>
          </a:prstGeom>
          <a:noFill/>
          <a:ln>
            <a:noFill/>
          </a:ln>
        </p:spPr>
        <p:txBody>
          <a:bodyPr wrap="square"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Arial"/>
                <a:ea typeface="Arial"/>
                <a:cs typeface="Arial"/>
                <a:sym typeface="Arial"/>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Arial"/>
                <a:ea typeface="Arial"/>
                <a:cs typeface="Arial"/>
                <a:sym typeface="Arial"/>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Arial"/>
                <a:ea typeface="Arial"/>
                <a:cs typeface="Arial"/>
                <a:sym typeface="Arial"/>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2" name="Shape 12"/>
          <p:cNvSpPr txBox="1">
            <a:spLocks noGrp="1"/>
          </p:cNvSpPr>
          <p:nvPr>
            <p:ph type="dt" idx="10"/>
          </p:nvPr>
        </p:nvSpPr>
        <p:spPr>
          <a:xfrm>
            <a:off x="457200" y="4767263"/>
            <a:ext cx="2133600" cy="273844"/>
          </a:xfrm>
          <a:prstGeom prst="rect">
            <a:avLst/>
          </a:prstGeom>
          <a:noFill/>
          <a:ln>
            <a:noFill/>
          </a:ln>
        </p:spPr>
        <p:txBody>
          <a:bodyPr wrap="square" lIns="91425" tIns="91425" rIns="91425" bIns="91425" anchor="ctr" anchorCtr="0"/>
          <a:lstStyle>
            <a:lvl1pPr marL="0" marR="0" lvl="0" indent="0" algn="l" rtl="0">
              <a:spcBef>
                <a:spcPts val="0"/>
              </a:spcBef>
              <a:buSzPct val="116666"/>
              <a:buNone/>
              <a:defRPr sz="1200" b="0" i="0" u="none" strike="noStrike" cap="none">
                <a:solidFill>
                  <a:srgbClr val="888888"/>
                </a:solidFill>
                <a:latin typeface="Arial"/>
                <a:ea typeface="Arial"/>
                <a:cs typeface="Arial"/>
                <a:sym typeface="Arial"/>
              </a:defRPr>
            </a:lvl1pPr>
            <a:lvl2pPr marL="457200" marR="0" lvl="1" indent="0" algn="l" rtl="0">
              <a:spcBef>
                <a:spcPts val="0"/>
              </a:spcBef>
              <a:buSzPct val="77777"/>
              <a:buNone/>
              <a:defRPr sz="1800" b="0" i="0" u="none" strike="noStrike" cap="none">
                <a:solidFill>
                  <a:schemeClr val="dk1"/>
                </a:solidFill>
                <a:latin typeface="Arial"/>
                <a:ea typeface="Arial"/>
                <a:cs typeface="Arial"/>
                <a:sym typeface="Arial"/>
              </a:defRPr>
            </a:lvl2pPr>
            <a:lvl3pPr marL="914400" marR="0" lvl="2" indent="0" algn="l" rtl="0">
              <a:spcBef>
                <a:spcPts val="0"/>
              </a:spcBef>
              <a:buSzPct val="77777"/>
              <a:buNone/>
              <a:defRPr sz="1800" b="0" i="0" u="none" strike="noStrike" cap="none">
                <a:solidFill>
                  <a:schemeClr val="dk1"/>
                </a:solidFill>
                <a:latin typeface="Arial"/>
                <a:ea typeface="Arial"/>
                <a:cs typeface="Arial"/>
                <a:sym typeface="Arial"/>
              </a:defRPr>
            </a:lvl3pPr>
            <a:lvl4pPr marL="1371600" marR="0" lvl="3" indent="0" algn="l" rtl="0">
              <a:spcBef>
                <a:spcPts val="0"/>
              </a:spcBef>
              <a:buSzPct val="77777"/>
              <a:buNone/>
              <a:defRPr sz="1800" b="0" i="0" u="none" strike="noStrike" cap="none">
                <a:solidFill>
                  <a:schemeClr val="dk1"/>
                </a:solidFill>
                <a:latin typeface="Arial"/>
                <a:ea typeface="Arial"/>
                <a:cs typeface="Arial"/>
                <a:sym typeface="Arial"/>
              </a:defRPr>
            </a:lvl4pPr>
            <a:lvl5pPr marL="1828800" marR="0" lvl="4" indent="0" algn="l" rtl="0">
              <a:spcBef>
                <a:spcPts val="0"/>
              </a:spcBef>
              <a:buSzPct val="77777"/>
              <a:buNone/>
              <a:defRPr sz="1800" b="0" i="0" u="none" strike="noStrike" cap="none">
                <a:solidFill>
                  <a:schemeClr val="dk1"/>
                </a:solidFill>
                <a:latin typeface="Arial"/>
                <a:ea typeface="Arial"/>
                <a:cs typeface="Arial"/>
                <a:sym typeface="Arial"/>
              </a:defRPr>
            </a:lvl5pPr>
            <a:lvl6pPr marL="2286000" marR="0" lvl="5" indent="0" algn="l" rtl="0">
              <a:spcBef>
                <a:spcPts val="0"/>
              </a:spcBef>
              <a:buSzPct val="77777"/>
              <a:buNone/>
              <a:defRPr sz="1800" b="0" i="0" u="none" strike="noStrike" cap="none">
                <a:solidFill>
                  <a:schemeClr val="dk1"/>
                </a:solidFill>
                <a:latin typeface="Arial"/>
                <a:ea typeface="Arial"/>
                <a:cs typeface="Arial"/>
                <a:sym typeface="Arial"/>
              </a:defRPr>
            </a:lvl6pPr>
            <a:lvl7pPr marL="2743200" marR="0" lvl="6" indent="0" algn="l" rtl="0">
              <a:spcBef>
                <a:spcPts val="0"/>
              </a:spcBef>
              <a:buSzPct val="77777"/>
              <a:buNone/>
              <a:defRPr sz="1800" b="0" i="0" u="none" strike="noStrike" cap="none">
                <a:solidFill>
                  <a:schemeClr val="dk1"/>
                </a:solidFill>
                <a:latin typeface="Arial"/>
                <a:ea typeface="Arial"/>
                <a:cs typeface="Arial"/>
                <a:sym typeface="Arial"/>
              </a:defRPr>
            </a:lvl7pPr>
            <a:lvl8pPr marL="3200400" marR="0" lvl="7" indent="0" algn="l" rtl="0">
              <a:spcBef>
                <a:spcPts val="0"/>
              </a:spcBef>
              <a:buSzPct val="77777"/>
              <a:buNone/>
              <a:defRPr sz="1800" b="0" i="0" u="none" strike="noStrike" cap="none">
                <a:solidFill>
                  <a:schemeClr val="dk1"/>
                </a:solidFill>
                <a:latin typeface="Arial"/>
                <a:ea typeface="Arial"/>
                <a:cs typeface="Arial"/>
                <a:sym typeface="Arial"/>
              </a:defRPr>
            </a:lvl8pPr>
            <a:lvl9pPr marL="3657600" marR="0" lvl="8" indent="0" algn="l" rtl="0">
              <a:spcBef>
                <a:spcPts val="0"/>
              </a:spcBef>
              <a:buSzPct val="77777"/>
              <a:buNone/>
              <a:defRPr sz="1800" b="0" i="0" u="none" strike="noStrike" cap="none">
                <a:solidFill>
                  <a:schemeClr val="dk1"/>
                </a:solidFill>
                <a:latin typeface="Arial"/>
                <a:ea typeface="Arial"/>
                <a:cs typeface="Arial"/>
                <a:sym typeface="Arial"/>
              </a:defRPr>
            </a:lvl9pPr>
          </a:lstStyle>
          <a:p>
            <a:pPr defTabSz="914400"/>
            <a:endParaRPr kern="0"/>
          </a:p>
        </p:txBody>
      </p:sp>
      <p:sp>
        <p:nvSpPr>
          <p:cNvPr id="13" name="Shape 13"/>
          <p:cNvSpPr txBox="1">
            <a:spLocks noGrp="1"/>
          </p:cNvSpPr>
          <p:nvPr>
            <p:ph type="ftr" idx="11"/>
          </p:nvPr>
        </p:nvSpPr>
        <p:spPr>
          <a:xfrm>
            <a:off x="3124200" y="4767263"/>
            <a:ext cx="2895600" cy="273844"/>
          </a:xfrm>
          <a:prstGeom prst="rect">
            <a:avLst/>
          </a:prstGeom>
          <a:noFill/>
          <a:ln>
            <a:noFill/>
          </a:ln>
        </p:spPr>
        <p:txBody>
          <a:bodyPr wrap="square" lIns="91425" tIns="91425" rIns="91425" bIns="91425" anchor="ctr" anchorCtr="0"/>
          <a:lstStyle>
            <a:lvl1pPr marL="0" marR="0" lvl="0" indent="0" algn="ctr" rtl="0">
              <a:spcBef>
                <a:spcPts val="0"/>
              </a:spcBef>
              <a:buSzPct val="116666"/>
              <a:buNone/>
              <a:defRPr sz="1200" b="0" i="0" u="none" strike="noStrike" cap="none">
                <a:solidFill>
                  <a:srgbClr val="888888"/>
                </a:solidFill>
                <a:latin typeface="Arial"/>
                <a:ea typeface="Arial"/>
                <a:cs typeface="Arial"/>
                <a:sym typeface="Arial"/>
              </a:defRPr>
            </a:lvl1pPr>
            <a:lvl2pPr marL="457200" marR="0" lvl="1" indent="0" algn="l" rtl="0">
              <a:spcBef>
                <a:spcPts val="0"/>
              </a:spcBef>
              <a:buSzPct val="77777"/>
              <a:buNone/>
              <a:defRPr sz="1800" b="0" i="0" u="none" strike="noStrike" cap="none">
                <a:solidFill>
                  <a:schemeClr val="dk1"/>
                </a:solidFill>
                <a:latin typeface="Arial"/>
                <a:ea typeface="Arial"/>
                <a:cs typeface="Arial"/>
                <a:sym typeface="Arial"/>
              </a:defRPr>
            </a:lvl2pPr>
            <a:lvl3pPr marL="914400" marR="0" lvl="2" indent="0" algn="l" rtl="0">
              <a:spcBef>
                <a:spcPts val="0"/>
              </a:spcBef>
              <a:buSzPct val="77777"/>
              <a:buNone/>
              <a:defRPr sz="1800" b="0" i="0" u="none" strike="noStrike" cap="none">
                <a:solidFill>
                  <a:schemeClr val="dk1"/>
                </a:solidFill>
                <a:latin typeface="Arial"/>
                <a:ea typeface="Arial"/>
                <a:cs typeface="Arial"/>
                <a:sym typeface="Arial"/>
              </a:defRPr>
            </a:lvl3pPr>
            <a:lvl4pPr marL="1371600" marR="0" lvl="3" indent="0" algn="l" rtl="0">
              <a:spcBef>
                <a:spcPts val="0"/>
              </a:spcBef>
              <a:buSzPct val="77777"/>
              <a:buNone/>
              <a:defRPr sz="1800" b="0" i="0" u="none" strike="noStrike" cap="none">
                <a:solidFill>
                  <a:schemeClr val="dk1"/>
                </a:solidFill>
                <a:latin typeface="Arial"/>
                <a:ea typeface="Arial"/>
                <a:cs typeface="Arial"/>
                <a:sym typeface="Arial"/>
              </a:defRPr>
            </a:lvl4pPr>
            <a:lvl5pPr marL="1828800" marR="0" lvl="4" indent="0" algn="l" rtl="0">
              <a:spcBef>
                <a:spcPts val="0"/>
              </a:spcBef>
              <a:buSzPct val="77777"/>
              <a:buNone/>
              <a:defRPr sz="1800" b="0" i="0" u="none" strike="noStrike" cap="none">
                <a:solidFill>
                  <a:schemeClr val="dk1"/>
                </a:solidFill>
                <a:latin typeface="Arial"/>
                <a:ea typeface="Arial"/>
                <a:cs typeface="Arial"/>
                <a:sym typeface="Arial"/>
              </a:defRPr>
            </a:lvl5pPr>
            <a:lvl6pPr marL="2286000" marR="0" lvl="5" indent="0" algn="l" rtl="0">
              <a:spcBef>
                <a:spcPts val="0"/>
              </a:spcBef>
              <a:buSzPct val="77777"/>
              <a:buNone/>
              <a:defRPr sz="1800" b="0" i="0" u="none" strike="noStrike" cap="none">
                <a:solidFill>
                  <a:schemeClr val="dk1"/>
                </a:solidFill>
                <a:latin typeface="Arial"/>
                <a:ea typeface="Arial"/>
                <a:cs typeface="Arial"/>
                <a:sym typeface="Arial"/>
              </a:defRPr>
            </a:lvl6pPr>
            <a:lvl7pPr marL="2743200" marR="0" lvl="6" indent="0" algn="l" rtl="0">
              <a:spcBef>
                <a:spcPts val="0"/>
              </a:spcBef>
              <a:buSzPct val="77777"/>
              <a:buNone/>
              <a:defRPr sz="1800" b="0" i="0" u="none" strike="noStrike" cap="none">
                <a:solidFill>
                  <a:schemeClr val="dk1"/>
                </a:solidFill>
                <a:latin typeface="Arial"/>
                <a:ea typeface="Arial"/>
                <a:cs typeface="Arial"/>
                <a:sym typeface="Arial"/>
              </a:defRPr>
            </a:lvl7pPr>
            <a:lvl8pPr marL="3200400" marR="0" lvl="7" indent="0" algn="l" rtl="0">
              <a:spcBef>
                <a:spcPts val="0"/>
              </a:spcBef>
              <a:buSzPct val="77777"/>
              <a:buNone/>
              <a:defRPr sz="1800" b="0" i="0" u="none" strike="noStrike" cap="none">
                <a:solidFill>
                  <a:schemeClr val="dk1"/>
                </a:solidFill>
                <a:latin typeface="Arial"/>
                <a:ea typeface="Arial"/>
                <a:cs typeface="Arial"/>
                <a:sym typeface="Arial"/>
              </a:defRPr>
            </a:lvl8pPr>
            <a:lvl9pPr marL="3657600" marR="0" lvl="8" indent="0" algn="l" rtl="0">
              <a:spcBef>
                <a:spcPts val="0"/>
              </a:spcBef>
              <a:buSzPct val="77777"/>
              <a:buNone/>
              <a:defRPr sz="1800" b="0" i="0" u="none" strike="noStrike" cap="none">
                <a:solidFill>
                  <a:schemeClr val="dk1"/>
                </a:solidFill>
                <a:latin typeface="Arial"/>
                <a:ea typeface="Arial"/>
                <a:cs typeface="Arial"/>
                <a:sym typeface="Arial"/>
              </a:defRPr>
            </a:lvl9pPr>
          </a:lstStyle>
          <a:p>
            <a:pPr defTabSz="914400"/>
            <a:endParaRPr kern="0"/>
          </a:p>
        </p:txBody>
      </p:sp>
      <p:sp>
        <p:nvSpPr>
          <p:cNvPr id="14" name="Shape 14"/>
          <p:cNvSpPr txBox="1">
            <a:spLocks noGrp="1"/>
          </p:cNvSpPr>
          <p:nvPr>
            <p:ph type="sldNum" idx="12"/>
          </p:nvPr>
        </p:nvSpPr>
        <p:spPr>
          <a:xfrm>
            <a:off x="6553200" y="4767263"/>
            <a:ext cx="2133600" cy="273844"/>
          </a:xfrm>
          <a:prstGeom prst="rect">
            <a:avLst/>
          </a:prstGeom>
          <a:noFill/>
          <a:ln>
            <a:noFill/>
          </a:ln>
        </p:spPr>
        <p:txBody>
          <a:bodyPr wrap="square" lIns="91425" tIns="45700" rIns="91425" bIns="45700" anchor="ctr" anchorCtr="0">
            <a:noAutofit/>
          </a:bodyPr>
          <a:lstStyle/>
          <a:p>
            <a:pPr algn="r" defTabSz="914400">
              <a:buSzPct val="25000"/>
            </a:pPr>
            <a:fld id="{00000000-1234-1234-1234-123412341234}" type="slidenum">
              <a:rPr lang="en-US" sz="1200" kern="0">
                <a:solidFill>
                  <a:srgbClr val="888888"/>
                </a:solidFill>
                <a:ea typeface="Arial"/>
                <a:cs typeface="Arial"/>
                <a:sym typeface="Arial"/>
              </a:rPr>
              <a:pPr algn="r" defTabSz="914400">
                <a:buSzPct val="25000"/>
              </a:pPr>
              <a:t>‹#›</a:t>
            </a:fld>
            <a:endParaRPr lang="en-US" sz="1200" kern="0">
              <a:solidFill>
                <a:srgbClr val="888888"/>
              </a:solidFill>
              <a:ea typeface="Arial"/>
              <a:cs typeface="Arial"/>
              <a:sym typeface="Arial"/>
            </a:endParaRPr>
          </a:p>
        </p:txBody>
      </p:sp>
    </p:spTree>
    <p:extLst>
      <p:ext uri="{BB962C8B-B14F-4D97-AF65-F5344CB8AC3E}">
        <p14:creationId xmlns:p14="http://schemas.microsoft.com/office/powerpoint/2010/main" val="1122488410"/>
      </p:ext>
    </p:extLst>
  </p:cSld>
  <p:clrMap bg1="lt1" tx1="dk1" bg2="dk2" tx2="lt2" accent1="accent1" accent2="accent2" accent3="accent3" accent4="accent4" accent5="accent5" accent6="accent6" hlink="hlink" folHlink="folHlink"/>
  <p:sldLayoutIdLst>
    <p:sldLayoutId id="2147483989" r:id="rId1"/>
    <p:sldLayoutId id="2147483990" r:id="rId2"/>
    <p:sldLayoutId id="2147483991" r:id="rId3"/>
    <p:sldLayoutId id="2147483992" r:id="rId4"/>
    <p:sldLayoutId id="2147483993" r:id="rId5"/>
    <p:sldLayoutId id="2147483994" r:id="rId6"/>
    <p:sldLayoutId id="2147483996" r:id="rId7"/>
    <p:sldLayoutId id="2147483997" r:id="rId8"/>
    <p:sldLayoutId id="2147483998" r:id="rId9"/>
    <p:sldLayoutId id="2147483999"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201168"/>
            <a:ext cx="4114800" cy="4491101"/>
          </a:xfrm>
          <a:prstGeom prst="rect">
            <a:avLst/>
          </a:prstGeom>
        </p:spPr>
        <p:txBody>
          <a:bodyPr vert="horz" lIns="0" tIns="0" rIns="0" bIns="0" rtlCol="0" anchor="t" anchorCtr="0">
            <a:noAutofit/>
          </a:bodyPr>
          <a:lstStyle/>
          <a:p>
            <a:r>
              <a:rPr lang="en-US" noProof="0" dirty="0"/>
              <a:t>Click to edit Master title style</a:t>
            </a:r>
          </a:p>
        </p:txBody>
      </p:sp>
      <p:sp>
        <p:nvSpPr>
          <p:cNvPr id="3" name="Text Placeholder 2"/>
          <p:cNvSpPr>
            <a:spLocks noGrp="1"/>
          </p:cNvSpPr>
          <p:nvPr>
            <p:ph type="body" idx="1"/>
          </p:nvPr>
        </p:nvSpPr>
        <p:spPr>
          <a:xfrm>
            <a:off x="4800600" y="192024"/>
            <a:ext cx="4114800" cy="4500245"/>
          </a:xfrm>
          <a:prstGeom prst="rect">
            <a:avLst/>
          </a:prstGeom>
        </p:spPr>
        <p:txBody>
          <a:bodyPr vert="horz" lIns="0" tIns="0" rIns="0" bIns="0" rtlCol="0">
            <a:noAutofit/>
          </a:bodyPr>
          <a:lstStyle/>
          <a:p>
            <a:pPr lvl="0"/>
            <a:r>
              <a:rPr lang="en-US" noProof="0" dirty="0"/>
              <a:t>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7" name="Slide Number Placeholder 6"/>
          <p:cNvSpPr>
            <a:spLocks noGrp="1"/>
          </p:cNvSpPr>
          <p:nvPr>
            <p:ph type="sldNum" sz="quarter" idx="4"/>
          </p:nvPr>
        </p:nvSpPr>
        <p:spPr>
          <a:xfrm>
            <a:off x="6858000" y="4826480"/>
            <a:ext cx="2057400" cy="137160"/>
          </a:xfrm>
          <a:prstGeom prst="rect">
            <a:avLst/>
          </a:prstGeom>
        </p:spPr>
        <p:txBody>
          <a:bodyPr vert="horz" lIns="0" tIns="0" rIns="0" bIns="0" rtlCol="0" anchor="ctr"/>
          <a:lstStyle>
            <a:lvl1pPr algn="r">
              <a:defRPr sz="600" baseline="0">
                <a:solidFill>
                  <a:schemeClr val="tx1"/>
                </a:solidFill>
                <a:latin typeface="+mn-lt"/>
                <a:ea typeface="Arial" charset="0"/>
                <a:cs typeface="Arial" charset="0"/>
              </a:defRPr>
            </a:lvl1pPr>
          </a:lstStyle>
          <a:p>
            <a:fld id="{D0BE6F14-FF48-0F4F-A8AA-2E3F25371E4A}" type="slidenum">
              <a:rPr lang="en-US" smtClean="0"/>
              <a:pPr/>
              <a:t>‹#›</a:t>
            </a:fld>
            <a:endParaRPr lang="en-US"/>
          </a:p>
        </p:txBody>
      </p:sp>
      <p:sp>
        <p:nvSpPr>
          <p:cNvPr id="9" name="Footer Placeholder 8"/>
          <p:cNvSpPr>
            <a:spLocks noGrp="1"/>
          </p:cNvSpPr>
          <p:nvPr>
            <p:ph type="ftr" sz="quarter" idx="3"/>
          </p:nvPr>
        </p:nvSpPr>
        <p:spPr>
          <a:xfrm>
            <a:off x="228600" y="4826480"/>
            <a:ext cx="6400800" cy="137160"/>
          </a:xfrm>
          <a:prstGeom prst="rect">
            <a:avLst/>
          </a:prstGeom>
        </p:spPr>
        <p:txBody>
          <a:bodyPr vert="horz" lIns="0" tIns="0" rIns="0" bIns="0" rtlCol="0" anchor="ctr"/>
          <a:lstStyle>
            <a:lvl1pPr algn="l">
              <a:defRPr sz="600" baseline="0">
                <a:solidFill>
                  <a:schemeClr val="tx1"/>
                </a:solidFill>
                <a:latin typeface="+mn-lt"/>
                <a:ea typeface="Arial" charset="0"/>
                <a:cs typeface="Arial" charset="0"/>
              </a:defRPr>
            </a:lvl1pPr>
          </a:lstStyle>
          <a:p>
            <a:r>
              <a:rPr lang="de-DE"/>
              <a:t>Group Name / DOC ID / Month XX, 2017 / © 2017 IBM Corporation</a:t>
            </a:r>
            <a:endParaRPr lang="en-US"/>
          </a:p>
        </p:txBody>
      </p:sp>
    </p:spTree>
    <p:extLst>
      <p:ext uri="{BB962C8B-B14F-4D97-AF65-F5344CB8AC3E}">
        <p14:creationId xmlns:p14="http://schemas.microsoft.com/office/powerpoint/2010/main" val="1704328705"/>
      </p:ext>
    </p:extLst>
  </p:cSld>
  <p:clrMap bg1="lt1" tx1="dk1" bg2="lt2" tx2="dk2" accent1="accent1" accent2="accent2" accent3="accent3" accent4="accent4" accent5="accent5" accent6="accent6" hlink="hlink" folHlink="folHlink"/>
  <p:sldLayoutIdLst>
    <p:sldLayoutId id="2147484001" r:id="rId1"/>
    <p:sldLayoutId id="2147484002" r:id="rId2"/>
    <p:sldLayoutId id="2147484003" r:id="rId3"/>
    <p:sldLayoutId id="2147484004" r:id="rId4"/>
    <p:sldLayoutId id="2147484005" r:id="rId5"/>
    <p:sldLayoutId id="2147484006" r:id="rId6"/>
    <p:sldLayoutId id="2147484007" r:id="rId7"/>
    <p:sldLayoutId id="2147484008" r:id="rId8"/>
    <p:sldLayoutId id="2147484009" r:id="rId9"/>
    <p:sldLayoutId id="2147484010" r:id="rId10"/>
    <p:sldLayoutId id="2147484011" r:id="rId11"/>
    <p:sldLayoutId id="2147484012" r:id="rId12"/>
    <p:sldLayoutId id="2147484013" r:id="rId13"/>
    <p:sldLayoutId id="2147484014" r:id="rId14"/>
    <p:sldLayoutId id="2147484015" r:id="rId15"/>
    <p:sldLayoutId id="2147484016" r:id="rId16"/>
    <p:sldLayoutId id="2147484017" r:id="rId17"/>
    <p:sldLayoutId id="2147484018" r:id="rId18"/>
    <p:sldLayoutId id="2147484019" r:id="rId19"/>
    <p:sldLayoutId id="2147484020" r:id="rId20"/>
    <p:sldLayoutId id="2147484021" r:id="rId21"/>
    <p:sldLayoutId id="2147484022" r:id="rId22"/>
    <p:sldLayoutId id="2147484023" r:id="rId23"/>
    <p:sldLayoutId id="2147484024" r:id="rId24"/>
    <p:sldLayoutId id="2147484025" r:id="rId25"/>
    <p:sldLayoutId id="2147484026" r:id="rId26"/>
    <p:sldLayoutId id="2147484027" r:id="rId27"/>
    <p:sldLayoutId id="2147484028" r:id="rId28"/>
    <p:sldLayoutId id="2147484029" r:id="rId29"/>
    <p:sldLayoutId id="2147484030" r:id="rId30"/>
    <p:sldLayoutId id="2147484031" r:id="rId31"/>
    <p:sldLayoutId id="2147484032" r:id="rId32"/>
    <p:sldLayoutId id="2147484033" r:id="rId33"/>
    <p:sldLayoutId id="2147484034" r:id="rId34"/>
    <p:sldLayoutId id="2147484035" r:id="rId35"/>
  </p:sldLayoutIdLst>
  <p:hf hdr="0" dt="0"/>
  <p:txStyles>
    <p:titleStyle>
      <a:lvl1pPr algn="l" defTabSz="457200" rtl="0" eaLnBrk="1" latinLnBrk="0" hangingPunct="1">
        <a:lnSpc>
          <a:spcPct val="90000"/>
        </a:lnSpc>
        <a:spcBef>
          <a:spcPct val="0"/>
        </a:spcBef>
        <a:buNone/>
        <a:defRPr sz="2400" kern="1200">
          <a:solidFill>
            <a:schemeClr val="tx1"/>
          </a:solidFill>
          <a:latin typeface="+mj-lt"/>
          <a:ea typeface="Arial" charset="0"/>
          <a:cs typeface="Arial" charset="0"/>
        </a:defRPr>
      </a:lvl1pPr>
    </p:titleStyle>
    <p:bodyStyle>
      <a:lvl1pPr marL="0" indent="0" algn="l" defTabSz="457200" rtl="0" eaLnBrk="1" latinLnBrk="0" hangingPunct="1">
        <a:lnSpc>
          <a:spcPct val="100000"/>
        </a:lnSpc>
        <a:spcBef>
          <a:spcPts val="1100"/>
        </a:spcBef>
        <a:buFont typeface="Arial"/>
        <a:buNone/>
        <a:defRPr sz="1400" kern="1200">
          <a:solidFill>
            <a:schemeClr val="tx1"/>
          </a:solidFill>
          <a:latin typeface="+mn-lt"/>
          <a:ea typeface="Arial" charset="0"/>
          <a:cs typeface="Arial" charset="0"/>
        </a:defRPr>
      </a:lvl1pPr>
      <a:lvl2pPr marL="173038" indent="-173038" algn="l" defTabSz="457200" rtl="0" eaLnBrk="1" latinLnBrk="0" hangingPunct="1">
        <a:lnSpc>
          <a:spcPct val="100000"/>
        </a:lnSpc>
        <a:spcBef>
          <a:spcPts val="1100"/>
        </a:spcBef>
        <a:spcAft>
          <a:spcPts val="0"/>
        </a:spcAft>
        <a:buFont typeface="Arial"/>
        <a:buChar char="–"/>
        <a:defRPr sz="1400" kern="1200">
          <a:solidFill>
            <a:schemeClr val="tx1"/>
          </a:solidFill>
          <a:latin typeface="+mn-lt"/>
          <a:ea typeface="Arial" charset="0"/>
          <a:cs typeface="Arial" charset="0"/>
        </a:defRPr>
      </a:lvl2pPr>
      <a:lvl3pPr marL="396875" indent="-173038" algn="l" defTabSz="457200" rtl="0" eaLnBrk="1" latinLnBrk="0" hangingPunct="1">
        <a:lnSpc>
          <a:spcPct val="100000"/>
        </a:lnSpc>
        <a:spcBef>
          <a:spcPts val="1100"/>
        </a:spcBef>
        <a:spcAft>
          <a:spcPts val="0"/>
        </a:spcAft>
        <a:buFont typeface="Arial"/>
        <a:buChar char="•"/>
        <a:defRPr sz="1400" kern="1200">
          <a:solidFill>
            <a:schemeClr val="tx1"/>
          </a:solidFill>
          <a:latin typeface="+mn-lt"/>
          <a:ea typeface="Arial" charset="0"/>
          <a:cs typeface="Arial" charset="0"/>
        </a:defRPr>
      </a:lvl3pPr>
      <a:lvl4pPr marL="625475" indent="-168275" algn="l" defTabSz="457200" rtl="0" eaLnBrk="1" latinLnBrk="0" hangingPunct="1">
        <a:lnSpc>
          <a:spcPct val="100000"/>
        </a:lnSpc>
        <a:spcBef>
          <a:spcPts val="1100"/>
        </a:spcBef>
        <a:spcAft>
          <a:spcPts val="0"/>
        </a:spcAft>
        <a:buFont typeface="Arial"/>
        <a:buChar char="–"/>
        <a:defRPr sz="1400" kern="1200">
          <a:solidFill>
            <a:schemeClr val="tx1"/>
          </a:solidFill>
          <a:latin typeface="+mn-lt"/>
          <a:ea typeface="Arial" charset="0"/>
          <a:cs typeface="Arial" charset="0"/>
        </a:defRPr>
      </a:lvl4pPr>
      <a:lvl5pPr marL="803275" indent="-173038" algn="l" defTabSz="457200" rtl="0" eaLnBrk="1" latinLnBrk="0" hangingPunct="1">
        <a:lnSpc>
          <a:spcPct val="100000"/>
        </a:lnSpc>
        <a:spcBef>
          <a:spcPts val="1100"/>
        </a:spcBef>
        <a:spcAft>
          <a:spcPts val="0"/>
        </a:spcAft>
        <a:buFont typeface="Arial"/>
        <a:buChar char="»"/>
        <a:defRPr sz="1400" kern="1200">
          <a:solidFill>
            <a:schemeClr val="tx1"/>
          </a:solidFill>
          <a:latin typeface="+mn-lt"/>
          <a:ea typeface="Arial" charset="0"/>
          <a:cs typeface="Arial"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1296">
          <p15:clr>
            <a:srgbClr val="F26B43"/>
          </p15:clr>
        </p15:guide>
        <p15:guide id="2" orient="horz" pos="1619">
          <p15:clr>
            <a:srgbClr val="F26B43"/>
          </p15:clr>
        </p15:guide>
        <p15:guide id="3" orient="horz" pos="1216">
          <p15:clr>
            <a:srgbClr val="F26B43"/>
          </p15:clr>
        </p15:guide>
        <p15:guide id="5" orient="horz" pos="813">
          <p15:clr>
            <a:srgbClr val="F26B43"/>
          </p15:clr>
        </p15:guide>
        <p15:guide id="7" orient="horz" pos="2022">
          <p15:clr>
            <a:srgbClr val="F26B43"/>
          </p15:clr>
        </p15:guide>
        <p15:guide id="8" orient="horz" pos="2426">
          <p15:clr>
            <a:srgbClr val="F26B43"/>
          </p15:clr>
        </p15:guide>
        <p15:guide id="9" orient="horz" pos="2829">
          <p15:clr>
            <a:srgbClr val="F26B43"/>
          </p15:clr>
        </p15:guide>
        <p15:guide id="11" pos="2880">
          <p15:clr>
            <a:srgbClr val="F26B43"/>
          </p15:clr>
        </p15:guide>
        <p15:guide id="13" pos="2736">
          <p15:clr>
            <a:srgbClr val="F26B43"/>
          </p15:clr>
        </p15:guide>
        <p15:guide id="15" pos="1584">
          <p15:clr>
            <a:srgbClr val="F26B43"/>
          </p15:clr>
        </p15:guide>
        <p15:guide id="17" pos="1440">
          <p15:clr>
            <a:srgbClr val="F26B43"/>
          </p15:clr>
        </p15:guide>
        <p15:guide id="20" pos="3024">
          <p15:clr>
            <a:srgbClr val="F26B43"/>
          </p15:clr>
        </p15:guide>
        <p15:guide id="22" pos="4320">
          <p15:clr>
            <a:srgbClr val="F26B43"/>
          </p15:clr>
        </p15:guide>
        <p15:guide id="24" pos="144">
          <p15:clr>
            <a:srgbClr val="F26B43"/>
          </p15:clr>
        </p15:guide>
        <p15:guide id="26" pos="5616">
          <p15:clr>
            <a:srgbClr val="F26B43"/>
          </p15:clr>
        </p15:guide>
        <p15:guide id="27" orient="horz" pos="142">
          <p15:clr>
            <a:srgbClr val="F26B43"/>
          </p15:clr>
        </p15:guide>
        <p15:guide id="31" pos="4176">
          <p15:clr>
            <a:srgbClr val="F26B43"/>
          </p15:clr>
        </p15:guide>
        <p15:guide id="32" pos="4464">
          <p15:clr>
            <a:srgbClr val="F26B43"/>
          </p15:clr>
        </p15:guide>
        <p15:guide id="34" orient="horz" pos="3098">
          <p15:clr>
            <a:srgbClr val="F26B43"/>
          </p15:clr>
        </p15:guide>
        <p15:guide id="35" orient="horz" pos="420">
          <p15:clr>
            <a:srgbClr val="F26B43"/>
          </p15:clr>
        </p15:guide>
        <p15:guide id="36" orient="horz" pos="732">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201169"/>
            <a:ext cx="4114800" cy="4491101"/>
          </a:xfrm>
          <a:prstGeom prst="rect">
            <a:avLst/>
          </a:prstGeom>
        </p:spPr>
        <p:txBody>
          <a:bodyPr vert="horz" lIns="0" tIns="0" rIns="0" bIns="0" rtlCol="0" anchor="t" anchorCtr="0">
            <a:noAutofit/>
          </a:bodyPr>
          <a:lstStyle/>
          <a:p>
            <a:r>
              <a:rPr lang="en-US" noProof="0"/>
              <a:t>Click to edit Master title style</a:t>
            </a:r>
            <a:endParaRPr lang="en-US" noProof="0" dirty="0"/>
          </a:p>
        </p:txBody>
      </p:sp>
      <p:sp>
        <p:nvSpPr>
          <p:cNvPr id="3" name="Text Placeholder 2"/>
          <p:cNvSpPr>
            <a:spLocks noGrp="1"/>
          </p:cNvSpPr>
          <p:nvPr>
            <p:ph type="body" idx="1"/>
          </p:nvPr>
        </p:nvSpPr>
        <p:spPr>
          <a:xfrm>
            <a:off x="4800600" y="192025"/>
            <a:ext cx="4114800" cy="4500245"/>
          </a:xfrm>
          <a:prstGeom prst="rect">
            <a:avLst/>
          </a:prstGeom>
        </p:spPr>
        <p:txBody>
          <a:bodyPr vert="horz" lIns="0" tIns="0" rIns="0" bIns="0" rtlCol="0">
            <a:noAutofit/>
          </a:bodyPr>
          <a:lstStyle/>
          <a:p>
            <a:pPr lvl="0"/>
            <a:r>
              <a:rPr lang="en-US" noProof="0" dirty="0"/>
              <a:t>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7" name="Slide Number Placeholder 6"/>
          <p:cNvSpPr>
            <a:spLocks noGrp="1"/>
          </p:cNvSpPr>
          <p:nvPr>
            <p:ph type="sldNum" sz="quarter" idx="4"/>
          </p:nvPr>
        </p:nvSpPr>
        <p:spPr>
          <a:xfrm>
            <a:off x="6858000" y="4826480"/>
            <a:ext cx="2057400" cy="137160"/>
          </a:xfrm>
          <a:prstGeom prst="rect">
            <a:avLst/>
          </a:prstGeom>
        </p:spPr>
        <p:txBody>
          <a:bodyPr vert="horz" lIns="0" tIns="0" rIns="0" bIns="0" rtlCol="0" anchor="ctr"/>
          <a:lstStyle>
            <a:lvl1pPr algn="r">
              <a:defRPr sz="600" baseline="0">
                <a:solidFill>
                  <a:schemeClr val="bg2"/>
                </a:solidFill>
                <a:latin typeface="+mn-lt"/>
                <a:ea typeface="Arial" charset="0"/>
                <a:cs typeface="Arial" charset="0"/>
              </a:defRPr>
            </a:lvl1pPr>
          </a:lstStyle>
          <a:p>
            <a:fld id="{37C418BF-387B-4E40-AF0D-E00F021A8609}" type="slidenum">
              <a:rPr lang="en-US" smtClean="0"/>
              <a:t>‹#›</a:t>
            </a:fld>
            <a:endParaRPr lang="en-US"/>
          </a:p>
        </p:txBody>
      </p:sp>
      <p:sp>
        <p:nvSpPr>
          <p:cNvPr id="9" name="Footer Placeholder 8"/>
          <p:cNvSpPr>
            <a:spLocks noGrp="1"/>
          </p:cNvSpPr>
          <p:nvPr>
            <p:ph type="ftr" sz="quarter" idx="3"/>
          </p:nvPr>
        </p:nvSpPr>
        <p:spPr>
          <a:xfrm>
            <a:off x="228600" y="4826480"/>
            <a:ext cx="6400800" cy="137160"/>
          </a:xfrm>
          <a:prstGeom prst="rect">
            <a:avLst/>
          </a:prstGeom>
        </p:spPr>
        <p:txBody>
          <a:bodyPr vert="horz" lIns="0" tIns="0" rIns="0" bIns="0" rtlCol="0" anchor="ctr"/>
          <a:lstStyle>
            <a:lvl1pPr algn="l">
              <a:defRPr sz="600" baseline="0">
                <a:solidFill>
                  <a:schemeClr val="bg2"/>
                </a:solidFill>
                <a:latin typeface="+mn-lt"/>
                <a:ea typeface="Arial" charset="0"/>
                <a:cs typeface="Arial" charset="0"/>
              </a:defRPr>
            </a:lvl1pPr>
          </a:lstStyle>
          <a:p>
            <a:endParaRPr lang="en-US"/>
          </a:p>
        </p:txBody>
      </p:sp>
    </p:spTree>
    <p:extLst>
      <p:ext uri="{BB962C8B-B14F-4D97-AF65-F5344CB8AC3E}">
        <p14:creationId xmlns:p14="http://schemas.microsoft.com/office/powerpoint/2010/main" val="3895233201"/>
      </p:ext>
    </p:extLst>
  </p:cSld>
  <p:clrMap bg1="lt1" tx1="dk1" bg2="lt2" tx2="dk2" accent1="accent1" accent2="accent2" accent3="accent3" accent4="accent4" accent5="accent5" accent6="accent6" hlink="hlink" folHlink="folHlink"/>
  <p:sldLayoutIdLst>
    <p:sldLayoutId id="2147484051" r:id="rId1"/>
    <p:sldLayoutId id="2147484052" r:id="rId2"/>
    <p:sldLayoutId id="2147484053" r:id="rId3"/>
    <p:sldLayoutId id="2147484054" r:id="rId4"/>
    <p:sldLayoutId id="2147484055" r:id="rId5"/>
    <p:sldLayoutId id="2147484056" r:id="rId6"/>
    <p:sldLayoutId id="2147484057" r:id="rId7"/>
    <p:sldLayoutId id="2147484058" r:id="rId8"/>
    <p:sldLayoutId id="2147484059" r:id="rId9"/>
    <p:sldLayoutId id="2147484060" r:id="rId10"/>
    <p:sldLayoutId id="2147484061" r:id="rId11"/>
    <p:sldLayoutId id="2147484062" r:id="rId12"/>
    <p:sldLayoutId id="2147484063" r:id="rId13"/>
    <p:sldLayoutId id="2147484064" r:id="rId14"/>
    <p:sldLayoutId id="2147484065" r:id="rId15"/>
    <p:sldLayoutId id="2147484066" r:id="rId16"/>
    <p:sldLayoutId id="2147484067" r:id="rId17"/>
    <p:sldLayoutId id="2147484068" r:id="rId18"/>
    <p:sldLayoutId id="2147484069" r:id="rId19"/>
    <p:sldLayoutId id="2147484070" r:id="rId20"/>
    <p:sldLayoutId id="2147484071" r:id="rId21"/>
    <p:sldLayoutId id="2147484072" r:id="rId22"/>
    <p:sldLayoutId id="2147484073" r:id="rId23"/>
    <p:sldLayoutId id="2147484074" r:id="rId24"/>
    <p:sldLayoutId id="2147484075" r:id="rId25"/>
    <p:sldLayoutId id="2147484076" r:id="rId26"/>
    <p:sldLayoutId id="2147484077" r:id="rId27"/>
    <p:sldLayoutId id="2147484078" r:id="rId28"/>
    <p:sldLayoutId id="2147484079" r:id="rId29"/>
    <p:sldLayoutId id="2147484080" r:id="rId30"/>
    <p:sldLayoutId id="2147484081" r:id="rId31"/>
    <p:sldLayoutId id="2147484082" r:id="rId32"/>
    <p:sldLayoutId id="2147484083" r:id="rId33"/>
    <p:sldLayoutId id="2147484084" r:id="rId34"/>
    <p:sldLayoutId id="2147484085" r:id="rId35"/>
    <p:sldLayoutId id="2147484086" r:id="rId36"/>
  </p:sldLayoutIdLst>
  <p:txStyles>
    <p:titleStyle>
      <a:lvl1pPr algn="l" defTabSz="457189" rtl="0" eaLnBrk="1" latinLnBrk="0" hangingPunct="1">
        <a:lnSpc>
          <a:spcPct val="90000"/>
        </a:lnSpc>
        <a:spcBef>
          <a:spcPct val="0"/>
        </a:spcBef>
        <a:buNone/>
        <a:defRPr sz="2400" kern="1200">
          <a:solidFill>
            <a:schemeClr val="bg2"/>
          </a:solidFill>
          <a:latin typeface="+mj-lt"/>
          <a:ea typeface="Arial" charset="0"/>
          <a:cs typeface="Arial" charset="0"/>
        </a:defRPr>
      </a:lvl1pPr>
    </p:titleStyle>
    <p:bodyStyle>
      <a:lvl1pPr marL="0" indent="0" algn="l" defTabSz="457189" rtl="0" eaLnBrk="1" latinLnBrk="0" hangingPunct="1">
        <a:lnSpc>
          <a:spcPct val="100000"/>
        </a:lnSpc>
        <a:spcBef>
          <a:spcPts val="1100"/>
        </a:spcBef>
        <a:buFont typeface="Arial"/>
        <a:buNone/>
        <a:defRPr sz="1400" kern="1200">
          <a:solidFill>
            <a:schemeClr val="bg2"/>
          </a:solidFill>
          <a:latin typeface="+mn-lt"/>
          <a:ea typeface="Arial" charset="0"/>
          <a:cs typeface="Arial" charset="0"/>
        </a:defRPr>
      </a:lvl1pPr>
      <a:lvl2pPr marL="173034" indent="-173034" algn="l" defTabSz="457189" rtl="0" eaLnBrk="1" latinLnBrk="0" hangingPunct="1">
        <a:lnSpc>
          <a:spcPct val="100000"/>
        </a:lnSpc>
        <a:spcBef>
          <a:spcPts val="1100"/>
        </a:spcBef>
        <a:spcAft>
          <a:spcPts val="0"/>
        </a:spcAft>
        <a:buFont typeface="Arial"/>
        <a:buChar char="–"/>
        <a:defRPr sz="1400" kern="1200">
          <a:solidFill>
            <a:schemeClr val="bg2"/>
          </a:solidFill>
          <a:latin typeface="+mn-lt"/>
          <a:ea typeface="Arial" charset="0"/>
          <a:cs typeface="Arial" charset="0"/>
        </a:defRPr>
      </a:lvl2pPr>
      <a:lvl3pPr marL="396865" indent="-173034" algn="l" defTabSz="457189" rtl="0" eaLnBrk="1" latinLnBrk="0" hangingPunct="1">
        <a:lnSpc>
          <a:spcPct val="100000"/>
        </a:lnSpc>
        <a:spcBef>
          <a:spcPts val="1100"/>
        </a:spcBef>
        <a:spcAft>
          <a:spcPts val="0"/>
        </a:spcAft>
        <a:buFont typeface="Arial"/>
        <a:buChar char="•"/>
        <a:defRPr sz="1400" kern="1200">
          <a:solidFill>
            <a:schemeClr val="bg2"/>
          </a:solidFill>
          <a:latin typeface="+mn-lt"/>
          <a:ea typeface="Arial" charset="0"/>
          <a:cs typeface="Arial" charset="0"/>
        </a:defRPr>
      </a:lvl3pPr>
      <a:lvl4pPr marL="625460" indent="-168271" algn="l" defTabSz="457189" rtl="0" eaLnBrk="1" latinLnBrk="0" hangingPunct="1">
        <a:lnSpc>
          <a:spcPct val="100000"/>
        </a:lnSpc>
        <a:spcBef>
          <a:spcPts val="1100"/>
        </a:spcBef>
        <a:spcAft>
          <a:spcPts val="0"/>
        </a:spcAft>
        <a:buFont typeface="Arial"/>
        <a:buChar char="–"/>
        <a:defRPr sz="1400" kern="1200">
          <a:solidFill>
            <a:schemeClr val="bg2"/>
          </a:solidFill>
          <a:latin typeface="+mn-lt"/>
          <a:ea typeface="Arial" charset="0"/>
          <a:cs typeface="Arial" charset="0"/>
        </a:defRPr>
      </a:lvl4pPr>
      <a:lvl5pPr marL="803255" indent="-173034" algn="l" defTabSz="457189" rtl="0" eaLnBrk="1" latinLnBrk="0" hangingPunct="1">
        <a:lnSpc>
          <a:spcPct val="100000"/>
        </a:lnSpc>
        <a:spcBef>
          <a:spcPts val="1100"/>
        </a:spcBef>
        <a:spcAft>
          <a:spcPts val="0"/>
        </a:spcAft>
        <a:buFont typeface="Arial"/>
        <a:buChar char="»"/>
        <a:defRPr sz="1400" kern="1200">
          <a:solidFill>
            <a:schemeClr val="bg2"/>
          </a:solidFill>
          <a:latin typeface="+mn-lt"/>
          <a:ea typeface="Arial" charset="0"/>
          <a:cs typeface="Arial" charset="0"/>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1296">
          <p15:clr>
            <a:srgbClr val="F26B43"/>
          </p15:clr>
        </p15:guide>
        <p15:guide id="2" orient="horz" pos="1619">
          <p15:clr>
            <a:srgbClr val="F26B43"/>
          </p15:clr>
        </p15:guide>
        <p15:guide id="3" orient="horz" pos="1216">
          <p15:clr>
            <a:srgbClr val="F26B43"/>
          </p15:clr>
        </p15:guide>
        <p15:guide id="5" orient="horz" pos="813">
          <p15:clr>
            <a:srgbClr val="F26B43"/>
          </p15:clr>
        </p15:guide>
        <p15:guide id="7" orient="horz" pos="2022">
          <p15:clr>
            <a:srgbClr val="F26B43"/>
          </p15:clr>
        </p15:guide>
        <p15:guide id="8" orient="horz" pos="2426">
          <p15:clr>
            <a:srgbClr val="F26B43"/>
          </p15:clr>
        </p15:guide>
        <p15:guide id="9" orient="horz" pos="2829">
          <p15:clr>
            <a:srgbClr val="F26B43"/>
          </p15:clr>
        </p15:guide>
        <p15:guide id="11" pos="2880">
          <p15:clr>
            <a:srgbClr val="F26B43"/>
          </p15:clr>
        </p15:guide>
        <p15:guide id="13" pos="2736">
          <p15:clr>
            <a:srgbClr val="F26B43"/>
          </p15:clr>
        </p15:guide>
        <p15:guide id="15" pos="1584">
          <p15:clr>
            <a:srgbClr val="F26B43"/>
          </p15:clr>
        </p15:guide>
        <p15:guide id="17" pos="1440">
          <p15:clr>
            <a:srgbClr val="F26B43"/>
          </p15:clr>
        </p15:guide>
        <p15:guide id="20" pos="3024">
          <p15:clr>
            <a:srgbClr val="F26B43"/>
          </p15:clr>
        </p15:guide>
        <p15:guide id="22" pos="4320">
          <p15:clr>
            <a:srgbClr val="F26B43"/>
          </p15:clr>
        </p15:guide>
        <p15:guide id="24" pos="144">
          <p15:clr>
            <a:srgbClr val="F26B43"/>
          </p15:clr>
        </p15:guide>
        <p15:guide id="26" pos="5616">
          <p15:clr>
            <a:srgbClr val="F26B43"/>
          </p15:clr>
        </p15:guide>
        <p15:guide id="27" orient="horz" pos="142">
          <p15:clr>
            <a:srgbClr val="F26B43"/>
          </p15:clr>
        </p15:guide>
        <p15:guide id="31" pos="4176">
          <p15:clr>
            <a:srgbClr val="F26B43"/>
          </p15:clr>
        </p15:guide>
        <p15:guide id="32" pos="4464">
          <p15:clr>
            <a:srgbClr val="F26B43"/>
          </p15:clr>
        </p15:guide>
        <p15:guide id="34" orient="horz" pos="3098">
          <p15:clr>
            <a:srgbClr val="F26B43"/>
          </p15:clr>
        </p15:guide>
        <p15:guide id="35" orient="horz" pos="420">
          <p15:clr>
            <a:srgbClr val="F26B43"/>
          </p15:clr>
        </p15:guide>
        <p15:guide id="36" orient="horz" pos="732">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bwMode="auto">
          <a:xfrm>
            <a:off x="325582" y="365254"/>
            <a:ext cx="8437418" cy="3482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noAutofit/>
          </a:bodyPr>
          <a:lstStyle/>
          <a:p>
            <a:pPr lvl="0"/>
            <a:r>
              <a:rPr lang="en-US" dirty="0"/>
              <a:t>Click to edit Master title style</a:t>
            </a:r>
          </a:p>
        </p:txBody>
      </p:sp>
      <p:sp>
        <p:nvSpPr>
          <p:cNvPr id="1033" name="Line 9"/>
          <p:cNvSpPr>
            <a:spLocks noChangeShapeType="1"/>
          </p:cNvSpPr>
          <p:nvPr/>
        </p:nvSpPr>
        <p:spPr bwMode="auto">
          <a:xfrm>
            <a:off x="325582" y="312415"/>
            <a:ext cx="8437418" cy="0"/>
          </a:xfrm>
          <a:prstGeom prst="line">
            <a:avLst/>
          </a:prstGeom>
          <a:noFill/>
          <a:ln w="9525">
            <a:solidFill>
              <a:srgbClr val="00558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txBody>
          <a:bodyPr/>
          <a:lstStyle/>
          <a:p>
            <a:endParaRPr lang="en-US" sz="1799" dirty="0"/>
          </a:p>
        </p:txBody>
      </p:sp>
      <p:sp>
        <p:nvSpPr>
          <p:cNvPr id="2" name="Text Placeholder 1"/>
          <p:cNvSpPr>
            <a:spLocks noGrp="1"/>
          </p:cNvSpPr>
          <p:nvPr>
            <p:ph type="body" idx="1"/>
          </p:nvPr>
        </p:nvSpPr>
        <p:spPr>
          <a:xfrm>
            <a:off x="325582" y="766347"/>
            <a:ext cx="8437418" cy="413816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0"/>
            <a:endParaRPr lang="en-US" dirty="0"/>
          </a:p>
          <a:p>
            <a:pPr marL="173823" marR="0" lvl="0" indent="-173823" algn="l" defTabSz="685766" rtl="0" eaLnBrk="1" fontAlgn="base" latinLnBrk="0" hangingPunct="1">
              <a:lnSpc>
                <a:spcPct val="100000"/>
              </a:lnSpc>
              <a:spcBef>
                <a:spcPct val="20000"/>
              </a:spcBef>
              <a:spcAft>
                <a:spcPct val="0"/>
              </a:spcAft>
              <a:buClrTx/>
              <a:buSzTx/>
              <a:buFont typeface="Arial" charset="0"/>
              <a:buChar char="•"/>
              <a:tabLst/>
              <a:defRPr/>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p:cNvPicPr>
            <a:picLocks noChangeAspect="1"/>
          </p:cNvPicPr>
          <p:nvPr/>
        </p:nvPicPr>
        <p:blipFill>
          <a:blip r:embed="rId14">
            <a:extLst>
              <a:ext uri="{BEBA8EAE-BF5A-486C-A8C5-ECC9F3942E4B}">
                <a14:imgProps xmlns:a14="http://schemas.microsoft.com/office/drawing/2010/main">
                  <a14:imgLayer r:embed="rId15">
                    <a14:imgEffect>
                      <a14:saturation sat="0"/>
                    </a14:imgEffect>
                  </a14:imgLayer>
                </a14:imgProps>
              </a:ext>
            </a:extLst>
          </a:blip>
          <a:stretch>
            <a:fillRect/>
          </a:stretch>
        </p:blipFill>
        <p:spPr>
          <a:xfrm>
            <a:off x="8533185" y="105745"/>
            <a:ext cx="180881" cy="180881"/>
          </a:xfrm>
          <a:prstGeom prst="rect">
            <a:avLst/>
          </a:prstGeom>
        </p:spPr>
      </p:pic>
      <p:pic>
        <p:nvPicPr>
          <p:cNvPr id="9" name="Picture 8"/>
          <p:cNvPicPr>
            <a:picLocks noChangeAspect="1"/>
          </p:cNvPicPr>
          <p:nvPr/>
        </p:nvPicPr>
        <p:blipFill>
          <a:blip r:embed="rId16"/>
          <a:stretch>
            <a:fillRect/>
          </a:stretch>
        </p:blipFill>
        <p:spPr>
          <a:xfrm>
            <a:off x="8184135" y="144761"/>
            <a:ext cx="349049" cy="139619"/>
          </a:xfrm>
          <a:prstGeom prst="rect">
            <a:avLst/>
          </a:prstGeom>
        </p:spPr>
      </p:pic>
      <p:sp>
        <p:nvSpPr>
          <p:cNvPr id="11" name="Rectangle 6">
            <a:extLst>
              <a:ext uri="{FF2B5EF4-FFF2-40B4-BE49-F238E27FC236}">
                <a16:creationId xmlns:a16="http://schemas.microsoft.com/office/drawing/2014/main" id="{8AF8DADD-DE47-4161-A3B1-2CD6548E4EA2}"/>
              </a:ext>
            </a:extLst>
          </p:cNvPr>
          <p:cNvSpPr>
            <a:spLocks noGrp="1" noChangeArrowheads="1"/>
          </p:cNvSpPr>
          <p:nvPr>
            <p:ph type="sldNum" sz="quarter" idx="4"/>
          </p:nvPr>
        </p:nvSpPr>
        <p:spPr bwMode="auto">
          <a:xfrm>
            <a:off x="325582" y="4953353"/>
            <a:ext cx="293570" cy="1728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l" eaLnBrk="0" hangingPunct="0">
              <a:defRPr sz="675">
                <a:solidFill>
                  <a:schemeClr val="accent4">
                    <a:lumMod val="90000"/>
                    <a:lumOff val="10000"/>
                  </a:schemeClr>
                </a:solidFill>
                <a:latin typeface="+mn-lt"/>
              </a:defRPr>
            </a:lvl1pPr>
          </a:lstStyle>
          <a:p>
            <a:pPr>
              <a:defRPr/>
            </a:pPr>
            <a:fld id="{B57A6E50-EF98-4F61-9CAD-0BF7C206EA24}" type="slidenum">
              <a:rPr lang="en-US" altLang="en-US" smtClean="0"/>
              <a:pPr>
                <a:defRPr/>
              </a:pPr>
              <a:t>‹#›</a:t>
            </a:fld>
            <a:endParaRPr lang="en-US" altLang="en-US" dirty="0"/>
          </a:p>
        </p:txBody>
      </p:sp>
      <p:sp>
        <p:nvSpPr>
          <p:cNvPr id="12" name="Rectangle 6">
            <a:extLst>
              <a:ext uri="{FF2B5EF4-FFF2-40B4-BE49-F238E27FC236}">
                <a16:creationId xmlns:a16="http://schemas.microsoft.com/office/drawing/2014/main" id="{ED68FE15-5C36-4949-95AB-151DDA138F68}"/>
              </a:ext>
            </a:extLst>
          </p:cNvPr>
          <p:cNvSpPr>
            <a:spLocks noChangeArrowheads="1"/>
          </p:cNvSpPr>
          <p:nvPr userDrawn="1"/>
        </p:nvSpPr>
        <p:spPr bwMode="black">
          <a:xfrm>
            <a:off x="7672857" y="4947717"/>
            <a:ext cx="137160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eaLnBrk="0" hangingPunct="0">
              <a:defRPr sz="1200">
                <a:solidFill>
                  <a:schemeClr val="bg1"/>
                </a:solidFill>
                <a:latin typeface="Arial" pitchFamily="34" charset="0"/>
                <a:cs typeface="Arial" pitchFamily="34" charset="0"/>
              </a:defRPr>
            </a:lvl1pPr>
            <a:lvl2pPr marL="742950" indent="-285750" eaLnBrk="0" hangingPunct="0">
              <a:defRPr sz="1200">
                <a:solidFill>
                  <a:schemeClr val="bg1"/>
                </a:solidFill>
                <a:latin typeface="Arial" pitchFamily="34" charset="0"/>
                <a:cs typeface="Arial" pitchFamily="34" charset="0"/>
              </a:defRPr>
            </a:lvl2pPr>
            <a:lvl3pPr marL="1143000" indent="-228600" eaLnBrk="0" hangingPunct="0">
              <a:defRPr sz="1200">
                <a:solidFill>
                  <a:schemeClr val="bg1"/>
                </a:solidFill>
                <a:latin typeface="Arial" pitchFamily="34" charset="0"/>
                <a:cs typeface="Arial" pitchFamily="34" charset="0"/>
              </a:defRPr>
            </a:lvl3pPr>
            <a:lvl4pPr marL="1600200" indent="-228600" eaLnBrk="0" hangingPunct="0">
              <a:defRPr sz="1200">
                <a:solidFill>
                  <a:schemeClr val="bg1"/>
                </a:solidFill>
                <a:latin typeface="Arial" pitchFamily="34" charset="0"/>
                <a:cs typeface="Arial" pitchFamily="34" charset="0"/>
              </a:defRPr>
            </a:lvl4pPr>
            <a:lvl5pPr marL="2057400" indent="-228600" eaLnBrk="0" hangingPunct="0">
              <a:defRPr sz="1200">
                <a:solidFill>
                  <a:schemeClr val="bg1"/>
                </a:solidFill>
                <a:latin typeface="Arial" pitchFamily="34" charset="0"/>
                <a:cs typeface="Arial" pitchFamily="34" charset="0"/>
              </a:defRPr>
            </a:lvl5pPr>
            <a:lvl6pPr marL="2514600" indent="-228600" eaLnBrk="0" fontAlgn="base" hangingPunct="0">
              <a:spcBef>
                <a:spcPct val="50000"/>
              </a:spcBef>
              <a:spcAft>
                <a:spcPct val="0"/>
              </a:spcAft>
              <a:defRPr sz="1200">
                <a:solidFill>
                  <a:schemeClr val="bg1"/>
                </a:solidFill>
                <a:latin typeface="Arial" pitchFamily="34" charset="0"/>
                <a:cs typeface="Arial" pitchFamily="34" charset="0"/>
              </a:defRPr>
            </a:lvl6pPr>
            <a:lvl7pPr marL="2971800" indent="-228600" eaLnBrk="0" fontAlgn="base" hangingPunct="0">
              <a:spcBef>
                <a:spcPct val="50000"/>
              </a:spcBef>
              <a:spcAft>
                <a:spcPct val="0"/>
              </a:spcAft>
              <a:defRPr sz="1200">
                <a:solidFill>
                  <a:schemeClr val="bg1"/>
                </a:solidFill>
                <a:latin typeface="Arial" pitchFamily="34" charset="0"/>
                <a:cs typeface="Arial" pitchFamily="34" charset="0"/>
              </a:defRPr>
            </a:lvl7pPr>
            <a:lvl8pPr marL="3429000" indent="-228600" eaLnBrk="0" fontAlgn="base" hangingPunct="0">
              <a:spcBef>
                <a:spcPct val="50000"/>
              </a:spcBef>
              <a:spcAft>
                <a:spcPct val="0"/>
              </a:spcAft>
              <a:defRPr sz="1200">
                <a:solidFill>
                  <a:schemeClr val="bg1"/>
                </a:solidFill>
                <a:latin typeface="Arial" pitchFamily="34" charset="0"/>
                <a:cs typeface="Arial" pitchFamily="34" charset="0"/>
              </a:defRPr>
            </a:lvl8pPr>
            <a:lvl9pPr marL="3886200" indent="-228600" eaLnBrk="0" fontAlgn="base" hangingPunct="0">
              <a:spcBef>
                <a:spcPct val="50000"/>
              </a:spcBef>
              <a:spcAft>
                <a:spcPct val="0"/>
              </a:spcAft>
              <a:defRPr sz="1200">
                <a:solidFill>
                  <a:schemeClr val="bg1"/>
                </a:solidFill>
                <a:latin typeface="Arial" pitchFamily="34" charset="0"/>
                <a:cs typeface="Arial" pitchFamily="34" charset="0"/>
              </a:defRPr>
            </a:lvl9pPr>
          </a:lstStyle>
          <a:p>
            <a:pPr algn="r" eaLnBrk="1" hangingPunct="1">
              <a:defRPr/>
            </a:pPr>
            <a:r>
              <a:rPr lang="en-US" altLang="en-US" sz="800" dirty="0">
                <a:solidFill>
                  <a:schemeClr val="tx1"/>
                </a:solidFill>
              </a:rPr>
              <a:t>© IBM Corporation</a:t>
            </a:r>
            <a:endParaRPr lang="en-US" altLang="en-US" sz="1800" dirty="0">
              <a:solidFill>
                <a:schemeClr val="tx1"/>
              </a:solidFill>
            </a:endParaRPr>
          </a:p>
        </p:txBody>
      </p:sp>
      <p:sp>
        <p:nvSpPr>
          <p:cNvPr id="13" name="Slide Number Placeholder 1">
            <a:extLst>
              <a:ext uri="{FF2B5EF4-FFF2-40B4-BE49-F238E27FC236}">
                <a16:creationId xmlns:a16="http://schemas.microsoft.com/office/drawing/2014/main" id="{D4AE190F-4D03-4DB6-A22D-2376895569CE}"/>
              </a:ext>
            </a:extLst>
          </p:cNvPr>
          <p:cNvSpPr txBox="1">
            <a:spLocks/>
          </p:cNvSpPr>
          <p:nvPr userDrawn="1"/>
        </p:nvSpPr>
        <p:spPr bwMode="auto">
          <a:xfrm>
            <a:off x="3789220" y="4937614"/>
            <a:ext cx="1482437" cy="2043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defPPr>
              <a:defRPr lang="en-US"/>
            </a:defPPr>
            <a:lvl1pPr algn="l" defTabSz="277109" rtl="0" eaLnBrk="1" fontAlgn="base" hangingPunct="1">
              <a:spcBef>
                <a:spcPct val="0"/>
              </a:spcBef>
              <a:spcAft>
                <a:spcPct val="0"/>
              </a:spcAft>
              <a:defRPr sz="800" kern="1200" smtClean="0">
                <a:solidFill>
                  <a:srgbClr val="00558C"/>
                </a:solidFill>
                <a:latin typeface="Calibri"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defRPr/>
            </a:pPr>
            <a:r>
              <a:rPr lang="en-US" altLang="en-US" sz="600" b="1" kern="1200" dirty="0">
                <a:solidFill>
                  <a:schemeClr val="tx1"/>
                </a:solidFill>
                <a:latin typeface="Arial" pitchFamily="34" charset="0"/>
                <a:ea typeface="+mn-ea"/>
                <a:cs typeface="Arial" pitchFamily="34" charset="0"/>
              </a:rPr>
              <a:t>IBM Internal and Business Partners Only</a:t>
            </a:r>
          </a:p>
        </p:txBody>
      </p:sp>
    </p:spTree>
    <p:custDataLst>
      <p:tags r:id="rId13"/>
    </p:custDataLst>
    <p:extLst>
      <p:ext uri="{BB962C8B-B14F-4D97-AF65-F5344CB8AC3E}">
        <p14:creationId xmlns:p14="http://schemas.microsoft.com/office/powerpoint/2010/main" val="404521141"/>
      </p:ext>
    </p:extLst>
  </p:cSld>
  <p:clrMap bg1="lt1" tx1="dk1" bg2="lt2" tx2="dk2" accent1="accent1" accent2="accent2" accent3="accent3" accent4="accent4" accent5="accent5" accent6="accent6" hlink="hlink" folHlink="folHlink"/>
  <p:sldLayoutIdLst>
    <p:sldLayoutId id="2147484088" r:id="rId1"/>
    <p:sldLayoutId id="2147484089" r:id="rId2"/>
    <p:sldLayoutId id="2147484090" r:id="rId3"/>
    <p:sldLayoutId id="2147484091" r:id="rId4"/>
    <p:sldLayoutId id="2147484092" r:id="rId5"/>
    <p:sldLayoutId id="2147484093" r:id="rId6"/>
    <p:sldLayoutId id="2147484094" r:id="rId7"/>
    <p:sldLayoutId id="2147484095" r:id="rId8"/>
    <p:sldLayoutId id="2147484096" r:id="rId9"/>
    <p:sldLayoutId id="2147484097" r:id="rId10"/>
    <p:sldLayoutId id="2147484098" r:id="rId11"/>
  </p:sldLayoutIdLst>
  <p:hf hdr="0" ftr="0" dt="0"/>
  <p:txStyles>
    <p:titleStyle>
      <a:lvl1pPr algn="l" rtl="0" eaLnBrk="1" fontAlgn="base" hangingPunct="1">
        <a:spcBef>
          <a:spcPct val="0"/>
        </a:spcBef>
        <a:spcAft>
          <a:spcPct val="0"/>
        </a:spcAft>
        <a:defRPr sz="1800" b="1">
          <a:solidFill>
            <a:schemeClr val="accent4">
              <a:lumMod val="90000"/>
              <a:lumOff val="10000"/>
            </a:schemeClr>
          </a:solidFill>
          <a:latin typeface="+mj-lt"/>
          <a:ea typeface="+mj-ea"/>
          <a:cs typeface="+mj-cs"/>
        </a:defRPr>
      </a:lvl1pPr>
      <a:lvl2pPr algn="l" rtl="0" eaLnBrk="1" fontAlgn="base" hangingPunct="1">
        <a:spcBef>
          <a:spcPct val="0"/>
        </a:spcBef>
        <a:spcAft>
          <a:spcPct val="0"/>
        </a:spcAft>
        <a:defRPr sz="2798" b="1">
          <a:solidFill>
            <a:srgbClr val="004266"/>
          </a:solidFill>
          <a:latin typeface="Arial" pitchFamily="34" charset="0"/>
        </a:defRPr>
      </a:lvl2pPr>
      <a:lvl3pPr algn="l" rtl="0" eaLnBrk="1" fontAlgn="base" hangingPunct="1">
        <a:spcBef>
          <a:spcPct val="0"/>
        </a:spcBef>
        <a:spcAft>
          <a:spcPct val="0"/>
        </a:spcAft>
        <a:defRPr sz="2798" b="1">
          <a:solidFill>
            <a:srgbClr val="004266"/>
          </a:solidFill>
          <a:latin typeface="Arial" pitchFamily="34" charset="0"/>
        </a:defRPr>
      </a:lvl3pPr>
      <a:lvl4pPr algn="l" rtl="0" eaLnBrk="1" fontAlgn="base" hangingPunct="1">
        <a:spcBef>
          <a:spcPct val="0"/>
        </a:spcBef>
        <a:spcAft>
          <a:spcPct val="0"/>
        </a:spcAft>
        <a:defRPr sz="2798" b="1">
          <a:solidFill>
            <a:srgbClr val="004266"/>
          </a:solidFill>
          <a:latin typeface="Arial" pitchFamily="34" charset="0"/>
        </a:defRPr>
      </a:lvl4pPr>
      <a:lvl5pPr algn="l" rtl="0" eaLnBrk="1" fontAlgn="base" hangingPunct="1">
        <a:spcBef>
          <a:spcPct val="0"/>
        </a:spcBef>
        <a:spcAft>
          <a:spcPct val="0"/>
        </a:spcAft>
        <a:defRPr sz="2798" b="1">
          <a:solidFill>
            <a:srgbClr val="004266"/>
          </a:solidFill>
          <a:latin typeface="Arial" pitchFamily="34" charset="0"/>
        </a:defRPr>
      </a:lvl5pPr>
      <a:lvl6pPr marL="456755" algn="l" rtl="0" eaLnBrk="1" fontAlgn="base" hangingPunct="1">
        <a:spcBef>
          <a:spcPct val="0"/>
        </a:spcBef>
        <a:spcAft>
          <a:spcPct val="0"/>
        </a:spcAft>
        <a:defRPr sz="2798" b="1">
          <a:solidFill>
            <a:srgbClr val="004266"/>
          </a:solidFill>
          <a:latin typeface="Arial" pitchFamily="34" charset="0"/>
        </a:defRPr>
      </a:lvl6pPr>
      <a:lvl7pPr marL="913509" algn="l" rtl="0" eaLnBrk="1" fontAlgn="base" hangingPunct="1">
        <a:spcBef>
          <a:spcPct val="0"/>
        </a:spcBef>
        <a:spcAft>
          <a:spcPct val="0"/>
        </a:spcAft>
        <a:defRPr sz="2798" b="1">
          <a:solidFill>
            <a:srgbClr val="004266"/>
          </a:solidFill>
          <a:latin typeface="Arial" pitchFamily="34" charset="0"/>
        </a:defRPr>
      </a:lvl7pPr>
      <a:lvl8pPr marL="1370263" algn="l" rtl="0" eaLnBrk="1" fontAlgn="base" hangingPunct="1">
        <a:spcBef>
          <a:spcPct val="0"/>
        </a:spcBef>
        <a:spcAft>
          <a:spcPct val="0"/>
        </a:spcAft>
        <a:defRPr sz="2798" b="1">
          <a:solidFill>
            <a:srgbClr val="004266"/>
          </a:solidFill>
          <a:latin typeface="Arial" pitchFamily="34" charset="0"/>
        </a:defRPr>
      </a:lvl8pPr>
      <a:lvl9pPr marL="1827017" algn="l" rtl="0" eaLnBrk="1" fontAlgn="base" hangingPunct="1">
        <a:spcBef>
          <a:spcPct val="0"/>
        </a:spcBef>
        <a:spcAft>
          <a:spcPct val="0"/>
        </a:spcAft>
        <a:defRPr sz="2798" b="1">
          <a:solidFill>
            <a:srgbClr val="004266"/>
          </a:solidFill>
          <a:latin typeface="Arial" pitchFamily="34" charset="0"/>
        </a:defRPr>
      </a:lvl9pPr>
    </p:titleStyle>
    <p:bodyStyle>
      <a:lvl1pPr marL="173823" marR="0" indent="-173823" algn="l" defTabSz="685766" rtl="0" eaLnBrk="1" fontAlgn="base" latinLnBrk="0" hangingPunct="1">
        <a:lnSpc>
          <a:spcPct val="100000"/>
        </a:lnSpc>
        <a:spcBef>
          <a:spcPct val="20000"/>
        </a:spcBef>
        <a:spcAft>
          <a:spcPct val="0"/>
        </a:spcAft>
        <a:buClr>
          <a:schemeClr val="accent4">
            <a:lumMod val="90000"/>
            <a:lumOff val="10000"/>
          </a:schemeClr>
        </a:buClr>
        <a:buSzTx/>
        <a:buFont typeface="Arial" charset="0"/>
        <a:buChar char="•"/>
        <a:tabLst/>
        <a:defRPr sz="1500" b="1">
          <a:solidFill>
            <a:schemeClr val="accent4">
              <a:lumMod val="90000"/>
              <a:lumOff val="10000"/>
            </a:schemeClr>
          </a:solidFill>
          <a:latin typeface="+mn-lt"/>
          <a:ea typeface="+mn-ea"/>
          <a:cs typeface="+mn-cs"/>
        </a:defRPr>
      </a:lvl1pPr>
      <a:lvl2pPr marL="511943" indent="-166680" algn="l" rtl="0" eaLnBrk="1" fontAlgn="base" hangingPunct="1">
        <a:spcBef>
          <a:spcPct val="20000"/>
        </a:spcBef>
        <a:spcAft>
          <a:spcPct val="0"/>
        </a:spcAft>
        <a:buFont typeface="Arial" pitchFamily="34" charset="0"/>
        <a:buChar char="–"/>
        <a:defRPr sz="1350">
          <a:solidFill>
            <a:schemeClr val="bg2">
              <a:lumMod val="75000"/>
            </a:schemeClr>
          </a:solidFill>
          <a:latin typeface="+mn-lt"/>
        </a:defRPr>
      </a:lvl2pPr>
      <a:lvl3pPr marL="1067937" indent="-153584" algn="l" rtl="0" eaLnBrk="1" fontAlgn="base" hangingPunct="1">
        <a:spcBef>
          <a:spcPct val="20000"/>
        </a:spcBef>
        <a:spcAft>
          <a:spcPct val="0"/>
        </a:spcAft>
        <a:buFont typeface="Wingdings" charset="2"/>
        <a:buChar char="§"/>
        <a:defRPr sz="1200">
          <a:solidFill>
            <a:schemeClr val="bg2">
              <a:lumMod val="75000"/>
            </a:schemeClr>
          </a:solidFill>
          <a:latin typeface="+mn-lt"/>
        </a:defRPr>
      </a:lvl3pPr>
      <a:lvl4pPr marL="1545353" indent="-175013" algn="l" rtl="0" eaLnBrk="1" fontAlgn="base" hangingPunct="1">
        <a:spcBef>
          <a:spcPct val="20000"/>
        </a:spcBef>
        <a:spcAft>
          <a:spcPct val="0"/>
        </a:spcAft>
        <a:buChar char="–"/>
        <a:defRPr sz="1200">
          <a:solidFill>
            <a:schemeClr val="bg2">
              <a:lumMod val="75000"/>
            </a:schemeClr>
          </a:solidFill>
          <a:latin typeface="+mn-lt"/>
        </a:defRPr>
      </a:lvl4pPr>
      <a:lvl5pPr marL="1970387" indent="-142868" algn="l" rtl="0" eaLnBrk="1" fontAlgn="base" hangingPunct="1">
        <a:spcBef>
          <a:spcPct val="20000"/>
        </a:spcBef>
        <a:spcAft>
          <a:spcPct val="0"/>
        </a:spcAft>
        <a:buChar char="»"/>
        <a:defRPr sz="1200">
          <a:solidFill>
            <a:schemeClr val="bg2">
              <a:lumMod val="75000"/>
            </a:schemeClr>
          </a:solidFill>
          <a:latin typeface="+mn-lt"/>
        </a:defRPr>
      </a:lvl5pPr>
      <a:lvl6pPr marL="2512148" indent="-228377" algn="l" rtl="0" eaLnBrk="1" fontAlgn="base" hangingPunct="1">
        <a:spcBef>
          <a:spcPct val="20000"/>
        </a:spcBef>
        <a:spcAft>
          <a:spcPct val="0"/>
        </a:spcAft>
        <a:buChar char="»"/>
        <a:defRPr sz="1998">
          <a:solidFill>
            <a:schemeClr val="tx1"/>
          </a:solidFill>
          <a:latin typeface="+mn-lt"/>
        </a:defRPr>
      </a:lvl6pPr>
      <a:lvl7pPr marL="2968903" indent="-228377" algn="l" rtl="0" eaLnBrk="1" fontAlgn="base" hangingPunct="1">
        <a:spcBef>
          <a:spcPct val="20000"/>
        </a:spcBef>
        <a:spcAft>
          <a:spcPct val="0"/>
        </a:spcAft>
        <a:buChar char="»"/>
        <a:defRPr sz="1998">
          <a:solidFill>
            <a:schemeClr val="tx1"/>
          </a:solidFill>
          <a:latin typeface="+mn-lt"/>
        </a:defRPr>
      </a:lvl7pPr>
      <a:lvl8pPr marL="3425657" indent="-228377" algn="l" rtl="0" eaLnBrk="1" fontAlgn="base" hangingPunct="1">
        <a:spcBef>
          <a:spcPct val="20000"/>
        </a:spcBef>
        <a:spcAft>
          <a:spcPct val="0"/>
        </a:spcAft>
        <a:buChar char="»"/>
        <a:defRPr sz="1998">
          <a:solidFill>
            <a:schemeClr val="tx1"/>
          </a:solidFill>
          <a:latin typeface="+mn-lt"/>
        </a:defRPr>
      </a:lvl8pPr>
      <a:lvl9pPr marL="3882411" indent="-228377" algn="l" rtl="0" eaLnBrk="1" fontAlgn="base" hangingPunct="1">
        <a:spcBef>
          <a:spcPct val="20000"/>
        </a:spcBef>
        <a:spcAft>
          <a:spcPct val="0"/>
        </a:spcAft>
        <a:buChar char="»"/>
        <a:defRPr sz="1998">
          <a:solidFill>
            <a:schemeClr val="tx1"/>
          </a:solidFill>
          <a:latin typeface="+mn-lt"/>
        </a:defRPr>
      </a:lvl9pPr>
    </p:bodyStyle>
    <p:otherStyle>
      <a:defPPr>
        <a:defRPr lang="en-US"/>
      </a:defPPr>
      <a:lvl1pPr marL="0" algn="l" defTabSz="913509" rtl="0" eaLnBrk="1" latinLnBrk="0" hangingPunct="1">
        <a:defRPr sz="1799" kern="1200">
          <a:solidFill>
            <a:schemeClr val="tx1"/>
          </a:solidFill>
          <a:latin typeface="+mn-lt"/>
          <a:ea typeface="+mn-ea"/>
          <a:cs typeface="+mn-cs"/>
        </a:defRPr>
      </a:lvl1pPr>
      <a:lvl2pPr marL="456755" algn="l" defTabSz="913509" rtl="0" eaLnBrk="1" latinLnBrk="0" hangingPunct="1">
        <a:defRPr sz="1799" kern="1200">
          <a:solidFill>
            <a:schemeClr val="tx1"/>
          </a:solidFill>
          <a:latin typeface="+mn-lt"/>
          <a:ea typeface="+mn-ea"/>
          <a:cs typeface="+mn-cs"/>
        </a:defRPr>
      </a:lvl2pPr>
      <a:lvl3pPr marL="913509" algn="l" defTabSz="913509" rtl="0" eaLnBrk="1" latinLnBrk="0" hangingPunct="1">
        <a:defRPr sz="1799" kern="1200">
          <a:solidFill>
            <a:schemeClr val="tx1"/>
          </a:solidFill>
          <a:latin typeface="+mn-lt"/>
          <a:ea typeface="+mn-ea"/>
          <a:cs typeface="+mn-cs"/>
        </a:defRPr>
      </a:lvl3pPr>
      <a:lvl4pPr marL="1370263" algn="l" defTabSz="913509" rtl="0" eaLnBrk="1" latinLnBrk="0" hangingPunct="1">
        <a:defRPr sz="1799" kern="1200">
          <a:solidFill>
            <a:schemeClr val="tx1"/>
          </a:solidFill>
          <a:latin typeface="+mn-lt"/>
          <a:ea typeface="+mn-ea"/>
          <a:cs typeface="+mn-cs"/>
        </a:defRPr>
      </a:lvl4pPr>
      <a:lvl5pPr marL="1827017" algn="l" defTabSz="913509" rtl="0" eaLnBrk="1" latinLnBrk="0" hangingPunct="1">
        <a:defRPr sz="1799" kern="1200">
          <a:solidFill>
            <a:schemeClr val="tx1"/>
          </a:solidFill>
          <a:latin typeface="+mn-lt"/>
          <a:ea typeface="+mn-ea"/>
          <a:cs typeface="+mn-cs"/>
        </a:defRPr>
      </a:lvl5pPr>
      <a:lvl6pPr marL="2283772" algn="l" defTabSz="913509" rtl="0" eaLnBrk="1" latinLnBrk="0" hangingPunct="1">
        <a:defRPr sz="1799" kern="1200">
          <a:solidFill>
            <a:schemeClr val="tx1"/>
          </a:solidFill>
          <a:latin typeface="+mn-lt"/>
          <a:ea typeface="+mn-ea"/>
          <a:cs typeface="+mn-cs"/>
        </a:defRPr>
      </a:lvl6pPr>
      <a:lvl7pPr marL="2740526" algn="l" defTabSz="913509" rtl="0" eaLnBrk="1" latinLnBrk="0" hangingPunct="1">
        <a:defRPr sz="1799" kern="1200">
          <a:solidFill>
            <a:schemeClr val="tx1"/>
          </a:solidFill>
          <a:latin typeface="+mn-lt"/>
          <a:ea typeface="+mn-ea"/>
          <a:cs typeface="+mn-cs"/>
        </a:defRPr>
      </a:lvl7pPr>
      <a:lvl8pPr marL="3197280" algn="l" defTabSz="913509" rtl="0" eaLnBrk="1" latinLnBrk="0" hangingPunct="1">
        <a:defRPr sz="1799" kern="1200">
          <a:solidFill>
            <a:schemeClr val="tx1"/>
          </a:solidFill>
          <a:latin typeface="+mn-lt"/>
          <a:ea typeface="+mn-ea"/>
          <a:cs typeface="+mn-cs"/>
        </a:defRPr>
      </a:lvl8pPr>
      <a:lvl9pPr marL="3654035" algn="l" defTabSz="913509" rtl="0" eaLnBrk="1" latinLnBrk="0" hangingPunct="1">
        <a:defRPr sz="17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10.xml.rels><?xml version="1.0" encoding="UTF-8" standalone="yes"?>
<Relationships xmlns="http://schemas.openxmlformats.org/package/2006/relationships"><Relationship Id="rId3" Type="http://schemas.openxmlformats.org/officeDocument/2006/relationships/image" Target="../media/image37.tiff"/><Relationship Id="rId2" Type="http://schemas.openxmlformats.org/officeDocument/2006/relationships/notesSlide" Target="../notesSlides/notesSlide10.xml"/><Relationship Id="rId1" Type="http://schemas.openxmlformats.org/officeDocument/2006/relationships/slideLayout" Target="../slideLayouts/slideLayout16.xml"/><Relationship Id="rId6" Type="http://schemas.openxmlformats.org/officeDocument/2006/relationships/image" Target="../media/image26.png"/><Relationship Id="rId5" Type="http://schemas.openxmlformats.org/officeDocument/2006/relationships/image" Target="../media/image39.png"/><Relationship Id="rId4" Type="http://schemas.openxmlformats.org/officeDocument/2006/relationships/image" Target="../media/image38.png"/></Relationships>
</file>

<file path=ppt/slides/_rels/slide11.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jpeg"/><Relationship Id="rId7" Type="http://schemas.openxmlformats.org/officeDocument/2006/relationships/image" Target="../media/image44.png"/><Relationship Id="rId2" Type="http://schemas.openxmlformats.org/officeDocument/2006/relationships/notesSlide" Target="../notesSlides/notesSlide11.xml"/><Relationship Id="rId1" Type="http://schemas.openxmlformats.org/officeDocument/2006/relationships/slideLayout" Target="../slideLayouts/slideLayout61.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 Id="rId9" Type="http://schemas.openxmlformats.org/officeDocument/2006/relationships/image" Target="../media/image46.png"/></Relationships>
</file>

<file path=ppt/slides/_rels/slide1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2.xml"/><Relationship Id="rId1" Type="http://schemas.openxmlformats.org/officeDocument/2006/relationships/slideLayout" Target="../slideLayouts/slideLayout22.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3.xml"/><Relationship Id="rId1" Type="http://schemas.openxmlformats.org/officeDocument/2006/relationships/slideLayout" Target="../slideLayouts/slideLayout210.xml"/><Relationship Id="rId5" Type="http://schemas.openxmlformats.org/officeDocument/2006/relationships/image" Target="../media/image50.png"/><Relationship Id="rId4" Type="http://schemas.openxmlformats.org/officeDocument/2006/relationships/image" Target="../media/image49.pn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5.xml"/><Relationship Id="rId1" Type="http://schemas.openxmlformats.org/officeDocument/2006/relationships/slideLayout" Target="../slideLayouts/slideLayout220.xml"/><Relationship Id="rId5" Type="http://schemas.openxmlformats.org/officeDocument/2006/relationships/image" Target="../media/image15.png"/><Relationship Id="rId4" Type="http://schemas.openxmlformats.org/officeDocument/2006/relationships/image" Target="../media/image34.tiff"/></Relationships>
</file>

<file path=ppt/slides/_rels/slide16.xml.rels><?xml version="1.0" encoding="UTF-8" standalone="yes"?>
<Relationships xmlns="http://schemas.openxmlformats.org/package/2006/relationships"><Relationship Id="rId3" Type="http://schemas.openxmlformats.org/officeDocument/2006/relationships/hyperlink" Target="https://www.google.ca/url?sa=i&amp;rct=j&amp;q=&amp;esrc=s&amp;source=images&amp;cd=&amp;ved=0ahUKEwjyrbC4rvbYAhXk6oMKHWG2C00QjRwIBw&amp;url=https://techcrunch.com/2017/12/05/ibms-new-power9-chip-architected-for-ai-and-machine-learning/&amp;psig=AOvVaw2Qh74aexd9uvugXWwHRx53&amp;ust=1517081304931214" TargetMode="External"/><Relationship Id="rId2" Type="http://schemas.openxmlformats.org/officeDocument/2006/relationships/notesSlide" Target="../notesSlides/notesSlide16.xml"/><Relationship Id="rId1" Type="http://schemas.openxmlformats.org/officeDocument/2006/relationships/slideLayout" Target="../slideLayouts/slideLayout273.xml"/><Relationship Id="rId5" Type="http://schemas.openxmlformats.org/officeDocument/2006/relationships/image" Target="../media/image53.png"/><Relationship Id="rId4" Type="http://schemas.openxmlformats.org/officeDocument/2006/relationships/image" Target="../media/image52.jpeg"/></Relationships>
</file>

<file path=ppt/slides/_rels/slide17.xml.rels><?xml version="1.0" encoding="UTF-8" standalone="yes"?>
<Relationships xmlns="http://schemas.openxmlformats.org/package/2006/relationships"><Relationship Id="rId3" Type="http://schemas.openxmlformats.org/officeDocument/2006/relationships/image" Target="../media/image54.gif"/><Relationship Id="rId2" Type="http://schemas.openxmlformats.org/officeDocument/2006/relationships/notesSlide" Target="../notesSlides/notesSlide17.xml"/><Relationship Id="rId1" Type="http://schemas.openxmlformats.org/officeDocument/2006/relationships/slideLayout" Target="../slideLayouts/slideLayout166.xml"/></Relationships>
</file>

<file path=ppt/slides/_rels/slide1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8.xml"/><Relationship Id="rId1" Type="http://schemas.openxmlformats.org/officeDocument/2006/relationships/slideLayout" Target="../slideLayouts/slideLayout167.xml"/><Relationship Id="rId4" Type="http://schemas.openxmlformats.org/officeDocument/2006/relationships/image" Target="../media/image56.png"/></Relationships>
</file>

<file path=ppt/slides/_rels/slide19.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64.png"/><Relationship Id="rId18" Type="http://schemas.openxmlformats.org/officeDocument/2006/relationships/image" Target="../media/image69.png"/><Relationship Id="rId3" Type="http://schemas.openxmlformats.org/officeDocument/2006/relationships/image" Target="../media/image57.png"/><Relationship Id="rId7" Type="http://schemas.openxmlformats.org/officeDocument/2006/relationships/image" Target="../media/image59.jpeg"/><Relationship Id="rId12" Type="http://schemas.openxmlformats.org/officeDocument/2006/relationships/image" Target="../media/image63.png"/><Relationship Id="rId17" Type="http://schemas.openxmlformats.org/officeDocument/2006/relationships/image" Target="../media/image68.png"/><Relationship Id="rId2" Type="http://schemas.openxmlformats.org/officeDocument/2006/relationships/notesSlide" Target="../notesSlides/notesSlide19.xml"/><Relationship Id="rId16" Type="http://schemas.openxmlformats.org/officeDocument/2006/relationships/image" Target="../media/image67.jpeg"/><Relationship Id="rId1" Type="http://schemas.openxmlformats.org/officeDocument/2006/relationships/slideLayout" Target="../slideLayouts/slideLayout167.xml"/><Relationship Id="rId6" Type="http://schemas.openxmlformats.org/officeDocument/2006/relationships/image" Target="../media/image33.png"/><Relationship Id="rId11" Type="http://schemas.openxmlformats.org/officeDocument/2006/relationships/image" Target="../media/image62.png"/><Relationship Id="rId5" Type="http://schemas.openxmlformats.org/officeDocument/2006/relationships/image" Target="../media/image58.png"/><Relationship Id="rId15" Type="http://schemas.openxmlformats.org/officeDocument/2006/relationships/image" Target="../media/image66.png"/><Relationship Id="rId10" Type="http://schemas.openxmlformats.org/officeDocument/2006/relationships/image" Target="../media/image61.png"/><Relationship Id="rId19" Type="http://schemas.openxmlformats.org/officeDocument/2006/relationships/image" Target="../media/image70.png"/><Relationship Id="rId4" Type="http://schemas.microsoft.com/office/2007/relationships/hdphoto" Target="../media/hdphoto4.wdp"/><Relationship Id="rId9" Type="http://schemas.openxmlformats.org/officeDocument/2006/relationships/image" Target="../media/image60.png"/><Relationship Id="rId14" Type="http://schemas.openxmlformats.org/officeDocument/2006/relationships/image" Target="../media/image65.png"/></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18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19.xml"/><Relationship Id="rId6" Type="http://schemas.openxmlformats.org/officeDocument/2006/relationships/image" Target="../media/image31.png"/><Relationship Id="rId5" Type="http://schemas.microsoft.com/office/2007/relationships/hdphoto" Target="../media/hdphoto3.wdp"/><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image" Target="../media/image71.png"/><Relationship Id="rId7" Type="http://schemas.openxmlformats.org/officeDocument/2006/relationships/image" Target="../media/image74.gif"/><Relationship Id="rId2" Type="http://schemas.openxmlformats.org/officeDocument/2006/relationships/notesSlide" Target="../notesSlides/notesSlide21.xml"/><Relationship Id="rId1" Type="http://schemas.openxmlformats.org/officeDocument/2006/relationships/slideLayout" Target="../slideLayouts/slideLayout19.xml"/><Relationship Id="rId6" Type="http://schemas.openxmlformats.org/officeDocument/2006/relationships/image" Target="../media/image73.png"/><Relationship Id="rId5" Type="http://schemas.microsoft.com/office/2007/relationships/hdphoto" Target="../media/hdphoto5.wdp"/><Relationship Id="rId4" Type="http://schemas.openxmlformats.org/officeDocument/2006/relationships/image" Target="../media/image72.png"/></Relationships>
</file>

<file path=ppt/slides/_rels/slide22.xml.rels><?xml version="1.0" encoding="UTF-8" standalone="yes"?>
<Relationships xmlns="http://schemas.openxmlformats.org/package/2006/relationships"><Relationship Id="rId3" Type="http://schemas.openxmlformats.org/officeDocument/2006/relationships/image" Target="../media/image75.gif"/><Relationship Id="rId2" Type="http://schemas.openxmlformats.org/officeDocument/2006/relationships/notesSlide" Target="../notesSlides/notesSlide22.xml"/><Relationship Id="rId1" Type="http://schemas.openxmlformats.org/officeDocument/2006/relationships/slideLayout" Target="../slideLayouts/slideLayout155.xml"/></Relationships>
</file>

<file path=ppt/slides/_rels/slide23.xml.rels><?xml version="1.0" encoding="UTF-8" standalone="yes"?>
<Relationships xmlns="http://schemas.openxmlformats.org/package/2006/relationships"><Relationship Id="rId8" Type="http://schemas.openxmlformats.org/officeDocument/2006/relationships/image" Target="../media/image80.tiff"/><Relationship Id="rId3" Type="http://schemas.openxmlformats.org/officeDocument/2006/relationships/image" Target="../media/image76.png"/><Relationship Id="rId7" Type="http://schemas.openxmlformats.org/officeDocument/2006/relationships/image" Target="../media/image79.png"/><Relationship Id="rId12" Type="http://schemas.openxmlformats.org/officeDocument/2006/relationships/image" Target="../media/image82.png"/><Relationship Id="rId2" Type="http://schemas.openxmlformats.org/officeDocument/2006/relationships/notesSlide" Target="../notesSlides/notesSlide23.xml"/><Relationship Id="rId1" Type="http://schemas.openxmlformats.org/officeDocument/2006/relationships/slideLayout" Target="../slideLayouts/slideLayout36.xml"/><Relationship Id="rId6" Type="http://schemas.microsoft.com/office/2007/relationships/hdphoto" Target="../media/hdphoto6.wdp"/><Relationship Id="rId11" Type="http://schemas.openxmlformats.org/officeDocument/2006/relationships/image" Target="../media/image71.png"/><Relationship Id="rId5" Type="http://schemas.openxmlformats.org/officeDocument/2006/relationships/image" Target="../media/image78.png"/><Relationship Id="rId10" Type="http://schemas.openxmlformats.org/officeDocument/2006/relationships/image" Target="../media/image15.png"/><Relationship Id="rId4" Type="http://schemas.openxmlformats.org/officeDocument/2006/relationships/image" Target="../media/image77.emf"/><Relationship Id="rId9" Type="http://schemas.openxmlformats.org/officeDocument/2006/relationships/image" Target="../media/image81.png"/></Relationships>
</file>

<file path=ppt/slides/_rels/slide24.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83.png"/><Relationship Id="rId7" Type="http://schemas.openxmlformats.org/officeDocument/2006/relationships/image" Target="../media/image85.png"/><Relationship Id="rId2" Type="http://schemas.openxmlformats.org/officeDocument/2006/relationships/notesSlide" Target="../notesSlides/notesSlide24.xml"/><Relationship Id="rId1" Type="http://schemas.openxmlformats.org/officeDocument/2006/relationships/slideLayout" Target="../slideLayouts/slideLayout182.xml"/><Relationship Id="rId6" Type="http://schemas.openxmlformats.org/officeDocument/2006/relationships/image" Target="../media/image15.png"/><Relationship Id="rId5" Type="http://schemas.openxmlformats.org/officeDocument/2006/relationships/image" Target="../media/image84.png"/><Relationship Id="rId10" Type="http://schemas.openxmlformats.org/officeDocument/2006/relationships/image" Target="../media/image87.png"/><Relationship Id="rId4" Type="http://schemas.microsoft.com/office/2007/relationships/hdphoto" Target="../media/hdphoto7.wdp"/><Relationship Id="rId9" Type="http://schemas.openxmlformats.org/officeDocument/2006/relationships/image" Target="../media/image86.png"/></Relationships>
</file>

<file path=ppt/slides/_rels/slide25.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87.png"/><Relationship Id="rId7" Type="http://schemas.openxmlformats.org/officeDocument/2006/relationships/image" Target="../media/image15.png"/><Relationship Id="rId2" Type="http://schemas.openxmlformats.org/officeDocument/2006/relationships/notesSlide" Target="../notesSlides/notesSlide25.xml"/><Relationship Id="rId1" Type="http://schemas.openxmlformats.org/officeDocument/2006/relationships/slideLayout" Target="../slideLayouts/slideLayout16.xml"/><Relationship Id="rId6" Type="http://schemas.openxmlformats.org/officeDocument/2006/relationships/image" Target="../media/image35.png"/><Relationship Id="rId5" Type="http://schemas.openxmlformats.org/officeDocument/2006/relationships/image" Target="../media/image70.png"/><Relationship Id="rId4" Type="http://schemas.openxmlformats.org/officeDocument/2006/relationships/image" Target="../media/image88.tiff"/></Relationships>
</file>

<file path=ppt/slides/_rels/slide26.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15.png"/><Relationship Id="rId7" Type="http://schemas.openxmlformats.org/officeDocument/2006/relationships/image" Target="../media/image35.png"/><Relationship Id="rId2" Type="http://schemas.openxmlformats.org/officeDocument/2006/relationships/notesSlide" Target="../notesSlides/notesSlide26.xml"/><Relationship Id="rId1" Type="http://schemas.openxmlformats.org/officeDocument/2006/relationships/slideLayout" Target="../slideLayouts/slideLayout16.xml"/><Relationship Id="rId6" Type="http://schemas.openxmlformats.org/officeDocument/2006/relationships/image" Target="../media/image88.tiff"/><Relationship Id="rId5" Type="http://schemas.openxmlformats.org/officeDocument/2006/relationships/image" Target="../media/image70.png"/><Relationship Id="rId4" Type="http://schemas.openxmlformats.org/officeDocument/2006/relationships/image" Target="../media/image71.png"/></Relationships>
</file>

<file path=ppt/slides/_rels/slide27.xml.rels><?xml version="1.0" encoding="UTF-8" standalone="yes"?>
<Relationships xmlns="http://schemas.openxmlformats.org/package/2006/relationships"><Relationship Id="rId3" Type="http://schemas.openxmlformats.org/officeDocument/2006/relationships/image" Target="../media/image88.tiff"/><Relationship Id="rId7" Type="http://schemas.openxmlformats.org/officeDocument/2006/relationships/image" Target="../media/image90.png"/><Relationship Id="rId2" Type="http://schemas.openxmlformats.org/officeDocument/2006/relationships/notesSlide" Target="../notesSlides/notesSlide27.xml"/><Relationship Id="rId1" Type="http://schemas.openxmlformats.org/officeDocument/2006/relationships/slideLayout" Target="../slideLayouts/slideLayout16.xml"/><Relationship Id="rId6" Type="http://schemas.openxmlformats.org/officeDocument/2006/relationships/image" Target="../media/image34.tiff"/><Relationship Id="rId5" Type="http://schemas.openxmlformats.org/officeDocument/2006/relationships/image" Target="../media/image35.png"/><Relationship Id="rId4" Type="http://schemas.openxmlformats.org/officeDocument/2006/relationships/image" Target="../media/image70.png"/></Relationships>
</file>

<file path=ppt/slides/_rels/slide28.xml.rels><?xml version="1.0" encoding="UTF-8" standalone="yes"?>
<Relationships xmlns="http://schemas.openxmlformats.org/package/2006/relationships"><Relationship Id="rId8" Type="http://schemas.openxmlformats.org/officeDocument/2006/relationships/image" Target="../media/image93.png"/><Relationship Id="rId13" Type="http://schemas.microsoft.com/office/2007/relationships/hdphoto" Target="../media/hdphoto10.wdp"/><Relationship Id="rId3" Type="http://schemas.openxmlformats.org/officeDocument/2006/relationships/image" Target="../media/image91.png"/><Relationship Id="rId7" Type="http://schemas.openxmlformats.org/officeDocument/2006/relationships/image" Target="../media/image70.png"/><Relationship Id="rId12" Type="http://schemas.openxmlformats.org/officeDocument/2006/relationships/image" Target="../media/image96.png"/><Relationship Id="rId2" Type="http://schemas.openxmlformats.org/officeDocument/2006/relationships/notesSlide" Target="../notesSlides/notesSlide28.xml"/><Relationship Id="rId1" Type="http://schemas.openxmlformats.org/officeDocument/2006/relationships/slideLayout" Target="../slideLayouts/slideLayout180.xml"/><Relationship Id="rId6" Type="http://schemas.openxmlformats.org/officeDocument/2006/relationships/image" Target="../media/image88.tiff"/><Relationship Id="rId11" Type="http://schemas.openxmlformats.org/officeDocument/2006/relationships/image" Target="../media/image95.tiff"/><Relationship Id="rId5" Type="http://schemas.openxmlformats.org/officeDocument/2006/relationships/image" Target="../media/image92.tiff"/><Relationship Id="rId10" Type="http://schemas.openxmlformats.org/officeDocument/2006/relationships/image" Target="../media/image94.png"/><Relationship Id="rId4" Type="http://schemas.microsoft.com/office/2007/relationships/hdphoto" Target="../media/hdphoto9.wdp"/><Relationship Id="rId9" Type="http://schemas.openxmlformats.org/officeDocument/2006/relationships/image" Target="../media/image34.tiff"/><Relationship Id="rId14" Type="http://schemas.openxmlformats.org/officeDocument/2006/relationships/image" Target="../media/image97.png"/></Relationships>
</file>

<file path=ppt/slides/_rels/slide29.xml.rels><?xml version="1.0" encoding="UTF-8" standalone="yes"?>
<Relationships xmlns="http://schemas.openxmlformats.org/package/2006/relationships"><Relationship Id="rId8" Type="http://schemas.openxmlformats.org/officeDocument/2006/relationships/image" Target="../media/image34.tiff"/><Relationship Id="rId3" Type="http://schemas.openxmlformats.org/officeDocument/2006/relationships/image" Target="../media/image91.png"/><Relationship Id="rId7" Type="http://schemas.openxmlformats.org/officeDocument/2006/relationships/image" Target="../media/image70.png"/><Relationship Id="rId12" Type="http://schemas.openxmlformats.org/officeDocument/2006/relationships/image" Target="../media/image97.png"/><Relationship Id="rId2" Type="http://schemas.openxmlformats.org/officeDocument/2006/relationships/notesSlide" Target="../notesSlides/notesSlide29.xml"/><Relationship Id="rId1" Type="http://schemas.openxmlformats.org/officeDocument/2006/relationships/slideLayout" Target="../slideLayouts/slideLayout36.xml"/><Relationship Id="rId6" Type="http://schemas.openxmlformats.org/officeDocument/2006/relationships/image" Target="../media/image88.tiff"/><Relationship Id="rId11" Type="http://schemas.openxmlformats.org/officeDocument/2006/relationships/image" Target="../media/image98.tiff"/><Relationship Id="rId5" Type="http://schemas.openxmlformats.org/officeDocument/2006/relationships/image" Target="../media/image92.tiff"/><Relationship Id="rId10" Type="http://schemas.microsoft.com/office/2007/relationships/hdphoto" Target="../media/hdphoto10.wdp"/><Relationship Id="rId4" Type="http://schemas.microsoft.com/office/2007/relationships/hdphoto" Target="../media/hdphoto9.wdp"/><Relationship Id="rId9" Type="http://schemas.openxmlformats.org/officeDocument/2006/relationships/image" Target="../media/image96.png"/></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182.xml"/><Relationship Id="rId5" Type="http://schemas.microsoft.com/office/2007/relationships/hdphoto" Target="../media/hdphoto2.wdp"/><Relationship Id="rId4" Type="http://schemas.openxmlformats.org/officeDocument/2006/relationships/image" Target="../media/image20.png"/></Relationships>
</file>

<file path=ppt/slides/_rels/slide30.xml.rels><?xml version="1.0" encoding="UTF-8" standalone="yes"?>
<Relationships xmlns="http://schemas.openxmlformats.org/package/2006/relationships"><Relationship Id="rId8" Type="http://schemas.openxmlformats.org/officeDocument/2006/relationships/image" Target="../media/image95.tiff"/><Relationship Id="rId3" Type="http://schemas.openxmlformats.org/officeDocument/2006/relationships/image" Target="../media/image91.png"/><Relationship Id="rId7" Type="http://schemas.openxmlformats.org/officeDocument/2006/relationships/image" Target="../media/image34.tiff"/><Relationship Id="rId12" Type="http://schemas.openxmlformats.org/officeDocument/2006/relationships/image" Target="../media/image97.png"/><Relationship Id="rId2" Type="http://schemas.openxmlformats.org/officeDocument/2006/relationships/notesSlide" Target="../notesSlides/notesSlide30.xml"/><Relationship Id="rId1" Type="http://schemas.openxmlformats.org/officeDocument/2006/relationships/slideLayout" Target="../slideLayouts/slideLayout36.xml"/><Relationship Id="rId6" Type="http://schemas.openxmlformats.org/officeDocument/2006/relationships/image" Target="../media/image88.tiff"/><Relationship Id="rId11" Type="http://schemas.microsoft.com/office/2007/relationships/hdphoto" Target="../media/hdphoto10.wdp"/><Relationship Id="rId5" Type="http://schemas.openxmlformats.org/officeDocument/2006/relationships/image" Target="../media/image92.tiff"/><Relationship Id="rId10" Type="http://schemas.openxmlformats.org/officeDocument/2006/relationships/image" Target="../media/image96.png"/><Relationship Id="rId4" Type="http://schemas.microsoft.com/office/2007/relationships/hdphoto" Target="../media/hdphoto9.wdp"/><Relationship Id="rId9" Type="http://schemas.openxmlformats.org/officeDocument/2006/relationships/image" Target="../media/image99.png"/></Relationships>
</file>

<file path=ppt/slides/_rels/slide31.xml.rels><?xml version="1.0" encoding="UTF-8" standalone="yes"?>
<Relationships xmlns="http://schemas.openxmlformats.org/package/2006/relationships"><Relationship Id="rId8" Type="http://schemas.openxmlformats.org/officeDocument/2006/relationships/image" Target="../media/image34.tiff"/><Relationship Id="rId3" Type="http://schemas.openxmlformats.org/officeDocument/2006/relationships/image" Target="../media/image92.tiff"/><Relationship Id="rId7" Type="http://schemas.openxmlformats.org/officeDocument/2006/relationships/image" Target="../media/image70.png"/><Relationship Id="rId2" Type="http://schemas.openxmlformats.org/officeDocument/2006/relationships/notesSlide" Target="../notesSlides/notesSlide31.xml"/><Relationship Id="rId1" Type="http://schemas.openxmlformats.org/officeDocument/2006/relationships/slideLayout" Target="../slideLayouts/slideLayout16.xml"/><Relationship Id="rId6" Type="http://schemas.openxmlformats.org/officeDocument/2006/relationships/image" Target="../media/image88.tiff"/><Relationship Id="rId5" Type="http://schemas.microsoft.com/office/2007/relationships/hdphoto" Target="../media/hdphoto10.wdp"/><Relationship Id="rId4" Type="http://schemas.openxmlformats.org/officeDocument/2006/relationships/image" Target="../media/image96.png"/><Relationship Id="rId9" Type="http://schemas.openxmlformats.org/officeDocument/2006/relationships/image" Target="../media/image97.png"/></Relationships>
</file>

<file path=ppt/slides/_rels/slide32.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32.xml"/><Relationship Id="rId1" Type="http://schemas.openxmlformats.org/officeDocument/2006/relationships/slideLayout" Target="../slideLayouts/slideLayout285.xml"/><Relationship Id="rId5" Type="http://schemas.openxmlformats.org/officeDocument/2006/relationships/image" Target="../media/image102.png"/><Relationship Id="rId4" Type="http://schemas.openxmlformats.org/officeDocument/2006/relationships/image" Target="../media/image101.png"/></Relationships>
</file>

<file path=ppt/slides/_rels/slide33.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33.xml"/><Relationship Id="rId1" Type="http://schemas.openxmlformats.org/officeDocument/2006/relationships/slideLayout" Target="../slideLayouts/slideLayout285.xml"/><Relationship Id="rId5" Type="http://schemas.openxmlformats.org/officeDocument/2006/relationships/image" Target="../media/image105.png"/><Relationship Id="rId4" Type="http://schemas.openxmlformats.org/officeDocument/2006/relationships/image" Target="../media/image104.png"/></Relationships>
</file>

<file path=ppt/slides/_rels/slide34.xml.rels><?xml version="1.0" encoding="UTF-8" standalone="yes"?>
<Relationships xmlns="http://schemas.openxmlformats.org/package/2006/relationships"><Relationship Id="rId8" Type="http://schemas.openxmlformats.org/officeDocument/2006/relationships/image" Target="../media/image110.png"/><Relationship Id="rId3" Type="http://schemas.openxmlformats.org/officeDocument/2006/relationships/image" Target="../media/image106.jpeg"/><Relationship Id="rId7" Type="http://schemas.microsoft.com/office/2007/relationships/hdphoto" Target="../media/hdphoto11.wdp"/><Relationship Id="rId2" Type="http://schemas.openxmlformats.org/officeDocument/2006/relationships/notesSlide" Target="../notesSlides/notesSlide34.xml"/><Relationship Id="rId1" Type="http://schemas.openxmlformats.org/officeDocument/2006/relationships/slideLayout" Target="../slideLayouts/slideLayout165.xml"/><Relationship Id="rId6" Type="http://schemas.openxmlformats.org/officeDocument/2006/relationships/image" Target="../media/image109.png"/><Relationship Id="rId5" Type="http://schemas.openxmlformats.org/officeDocument/2006/relationships/image" Target="../media/image108.jpeg"/><Relationship Id="rId4" Type="http://schemas.openxmlformats.org/officeDocument/2006/relationships/image" Target="../media/image107.jpeg"/><Relationship Id="rId9" Type="http://schemas.openxmlformats.org/officeDocument/2006/relationships/image" Target="../media/image111.jpeg"/></Relationships>
</file>

<file path=ppt/slides/_rels/slide3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5.xml"/><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13.xml"/></Relationships>
</file>

<file path=ppt/slides/_rels/slide3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7.xml"/><Relationship Id="rId1" Type="http://schemas.openxmlformats.org/officeDocument/2006/relationships/slideLayout" Target="../slideLayouts/slideLayout20.xml"/><Relationship Id="rId5" Type="http://schemas.openxmlformats.org/officeDocument/2006/relationships/image" Target="../media/image113.jpeg"/><Relationship Id="rId4" Type="http://schemas.openxmlformats.org/officeDocument/2006/relationships/image" Target="../media/image112.jpe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5.xml"/></Relationships>
</file>

<file path=ppt/slides/_rels/slide39.xml.rels><?xml version="1.0" encoding="UTF-8" standalone="yes"?>
<Relationships xmlns="http://schemas.openxmlformats.org/package/2006/relationships"><Relationship Id="rId3" Type="http://schemas.openxmlformats.org/officeDocument/2006/relationships/image" Target="../media/image114.emf"/><Relationship Id="rId2" Type="http://schemas.openxmlformats.org/officeDocument/2006/relationships/notesSlide" Target="../notesSlides/notesSlide39.xml"/><Relationship Id="rId1" Type="http://schemas.openxmlformats.org/officeDocument/2006/relationships/slideLayout" Target="../slideLayouts/slideLayout264.xml"/></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18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40.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40.xml"/><Relationship Id="rId1" Type="http://schemas.openxmlformats.org/officeDocument/2006/relationships/slideLayout" Target="../slideLayouts/slideLayout37.xml"/></Relationships>
</file>

<file path=ppt/slides/_rels/slide41.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41.xml"/><Relationship Id="rId1" Type="http://schemas.openxmlformats.org/officeDocument/2006/relationships/slideLayout" Target="../slideLayouts/slideLayout19.xml"/></Relationships>
</file>

<file path=ppt/slides/_rels/slide42.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42.xml"/><Relationship Id="rId1" Type="http://schemas.openxmlformats.org/officeDocument/2006/relationships/slideLayout" Target="../slideLayouts/slideLayout120.xml"/><Relationship Id="rId5" Type="http://schemas.openxmlformats.org/officeDocument/2006/relationships/image" Target="../media/image119.png"/><Relationship Id="rId4" Type="http://schemas.openxmlformats.org/officeDocument/2006/relationships/image" Target="../media/image118.png"/></Relationships>
</file>

<file path=ppt/slides/_rels/slide43.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43.xml"/><Relationship Id="rId1" Type="http://schemas.openxmlformats.org/officeDocument/2006/relationships/slideLayout" Target="../slideLayouts/slideLayout19.xml"/></Relationships>
</file>

<file path=ppt/slides/_rels/slide44.xml.rels><?xml version="1.0" encoding="UTF-8" standalone="yes"?>
<Relationships xmlns="http://schemas.openxmlformats.org/package/2006/relationships"><Relationship Id="rId3" Type="http://schemas.openxmlformats.org/officeDocument/2006/relationships/image" Target="../media/image121.png"/><Relationship Id="rId7" Type="http://schemas.microsoft.com/office/2007/relationships/hdphoto" Target="../media/hdphoto12.wdp"/><Relationship Id="rId2" Type="http://schemas.openxmlformats.org/officeDocument/2006/relationships/notesSlide" Target="../notesSlides/notesSlide44.xml"/><Relationship Id="rId1" Type="http://schemas.openxmlformats.org/officeDocument/2006/relationships/slideLayout" Target="../slideLayouts/slideLayout20.xml"/><Relationship Id="rId6" Type="http://schemas.openxmlformats.org/officeDocument/2006/relationships/image" Target="../media/image124.jpeg"/><Relationship Id="rId5" Type="http://schemas.openxmlformats.org/officeDocument/2006/relationships/image" Target="../media/image123.png"/><Relationship Id="rId4" Type="http://schemas.openxmlformats.org/officeDocument/2006/relationships/image" Target="../media/image122.jpeg"/></Relationships>
</file>

<file path=ppt/slides/_rels/slide45.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97.png"/><Relationship Id="rId2" Type="http://schemas.openxmlformats.org/officeDocument/2006/relationships/notesSlide" Target="../notesSlides/notesSlide45.xml"/><Relationship Id="rId1" Type="http://schemas.openxmlformats.org/officeDocument/2006/relationships/slideLayout" Target="../slideLayouts/slideLayout169.xml"/><Relationship Id="rId6" Type="http://schemas.openxmlformats.org/officeDocument/2006/relationships/image" Target="../media/image34.tiff"/><Relationship Id="rId5" Type="http://schemas.openxmlformats.org/officeDocument/2006/relationships/image" Target="../media/image126.png"/><Relationship Id="rId4" Type="http://schemas.openxmlformats.org/officeDocument/2006/relationships/image" Target="../media/image125.png"/></Relationships>
</file>

<file path=ppt/slides/_rels/slide46.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46.xml"/><Relationship Id="rId1" Type="http://schemas.openxmlformats.org/officeDocument/2006/relationships/slideLayout" Target="../slideLayouts/slideLayout22.xml"/></Relationships>
</file>

<file path=ppt/slides/_rels/slide47.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47.xml"/><Relationship Id="rId1" Type="http://schemas.openxmlformats.org/officeDocument/2006/relationships/slideLayout" Target="../slideLayouts/slideLayout19.xml"/><Relationship Id="rId6" Type="http://schemas.microsoft.com/office/2007/relationships/hdphoto" Target="../media/hdphoto14.wdp"/><Relationship Id="rId5" Type="http://schemas.openxmlformats.org/officeDocument/2006/relationships/image" Target="../media/image129.png"/><Relationship Id="rId4" Type="http://schemas.microsoft.com/office/2007/relationships/hdphoto" Target="../media/hdphoto13.wdp"/></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182.xml"/><Relationship Id="rId5" Type="http://schemas.openxmlformats.org/officeDocument/2006/relationships/image" Target="../media/image27.png"/><Relationship Id="rId4" Type="http://schemas.openxmlformats.org/officeDocument/2006/relationships/image" Target="../media/image26.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49.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8.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19.xml"/><Relationship Id="rId6" Type="http://schemas.openxmlformats.org/officeDocument/2006/relationships/image" Target="../media/image31.png"/><Relationship Id="rId5" Type="http://schemas.microsoft.com/office/2007/relationships/hdphoto" Target="../media/hdphoto3.wdp"/><Relationship Id="rId4" Type="http://schemas.openxmlformats.org/officeDocument/2006/relationships/image" Target="../media/image30.png"/></Relationships>
</file>

<file path=ppt/slides/_rels/slide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73.xml"/></Relationships>
</file>

<file path=ppt/slides/_rels/slide9.xml.rels><?xml version="1.0" encoding="UTF-8" standalone="yes"?>
<Relationships xmlns="http://schemas.openxmlformats.org/package/2006/relationships"><Relationship Id="rId3" Type="http://schemas.openxmlformats.org/officeDocument/2006/relationships/image" Target="../media/image34.tiff"/><Relationship Id="rId2" Type="http://schemas.openxmlformats.org/officeDocument/2006/relationships/notesSlide" Target="../notesSlides/notesSlide9.xml"/><Relationship Id="rId1" Type="http://schemas.openxmlformats.org/officeDocument/2006/relationships/slideLayout" Target="../slideLayouts/slideLayout16.xml"/><Relationship Id="rId5" Type="http://schemas.openxmlformats.org/officeDocument/2006/relationships/image" Target="../media/image36.gif"/><Relationship Id="rId4"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3285" y="332078"/>
            <a:ext cx="4114801" cy="4479344"/>
          </a:xfrm>
        </p:spPr>
        <p:txBody>
          <a:bodyPr/>
          <a:lstStyle/>
          <a:p>
            <a:r>
              <a:rPr lang="en-US" sz="2800" b="1" dirty="0">
                <a:solidFill>
                  <a:srgbClr val="000E5E"/>
                </a:solidFill>
                <a:ea typeface="Rockwell" charset="0"/>
                <a:cs typeface="Rockwell" charset="0"/>
              </a:rPr>
              <a:t>Introducing the </a:t>
            </a:r>
            <a:br>
              <a:rPr lang="en-US" sz="2800" b="1" dirty="0">
                <a:solidFill>
                  <a:srgbClr val="000E5E"/>
                </a:solidFill>
                <a:ea typeface="Rockwell" charset="0"/>
                <a:cs typeface="Rockwell" charset="0"/>
              </a:rPr>
            </a:br>
            <a:r>
              <a:rPr lang="en-US" sz="2800" b="1" dirty="0">
                <a:solidFill>
                  <a:srgbClr val="000E5E"/>
                </a:solidFill>
                <a:ea typeface="Rockwell" charset="0"/>
                <a:cs typeface="Rockwell" charset="0"/>
              </a:rPr>
              <a:t>IBM Power Systems AC922</a:t>
            </a:r>
            <a:br>
              <a:rPr lang="en-US" sz="2800" b="1" dirty="0">
                <a:solidFill>
                  <a:srgbClr val="000E5E"/>
                </a:solidFill>
                <a:ea typeface="Rockwell" charset="0"/>
                <a:cs typeface="Rockwell" charset="0"/>
              </a:rPr>
            </a:br>
            <a:br>
              <a:rPr lang="en-US" sz="3600" b="1" dirty="0">
                <a:solidFill>
                  <a:srgbClr val="000E5E"/>
                </a:solidFill>
                <a:ea typeface="Rockwell" charset="0"/>
                <a:cs typeface="Rockwell" charset="0"/>
              </a:rPr>
            </a:br>
            <a:r>
              <a:rPr lang="en-US" b="1" dirty="0">
                <a:solidFill>
                  <a:srgbClr val="000E5E"/>
                </a:solidFill>
                <a:ea typeface="Rockwell" charset="0"/>
                <a:cs typeface="Rockwell" charset="0"/>
              </a:rPr>
              <a:t>Cognitive Infrastructure</a:t>
            </a:r>
            <a:br>
              <a:rPr lang="en-US" b="1" dirty="0">
                <a:solidFill>
                  <a:srgbClr val="000E5E"/>
                </a:solidFill>
                <a:ea typeface="Rockwell" charset="0"/>
                <a:cs typeface="Rockwell" charset="0"/>
              </a:rPr>
            </a:br>
            <a:r>
              <a:rPr lang="en-US" b="1" dirty="0">
                <a:solidFill>
                  <a:srgbClr val="000E5E"/>
                </a:solidFill>
                <a:ea typeface="Rockwell" charset="0"/>
                <a:cs typeface="Rockwell" charset="0"/>
              </a:rPr>
              <a:t>for Enterprise AI</a:t>
            </a:r>
            <a:br>
              <a:rPr lang="en-US" sz="3200" b="1" dirty="0">
                <a:solidFill>
                  <a:srgbClr val="000E5E"/>
                </a:solidFill>
                <a:ea typeface="Rockwell" charset="0"/>
                <a:cs typeface="Rockwell" charset="0"/>
              </a:rPr>
            </a:br>
            <a:br>
              <a:rPr lang="en-US" sz="3200" b="1" dirty="0">
                <a:solidFill>
                  <a:srgbClr val="000E5E"/>
                </a:solidFill>
                <a:ea typeface="Rockwell" charset="0"/>
                <a:cs typeface="Rockwell" charset="0"/>
              </a:rPr>
            </a:br>
            <a:br>
              <a:rPr lang="en-US" sz="3200" b="1" dirty="0">
                <a:solidFill>
                  <a:srgbClr val="000E5E"/>
                </a:solidFill>
                <a:ea typeface="Rockwell" charset="0"/>
                <a:cs typeface="Rockwell" charset="0"/>
              </a:rPr>
            </a:br>
            <a:br>
              <a:rPr lang="en-US" sz="3200" b="1" dirty="0">
                <a:solidFill>
                  <a:srgbClr val="000E5E"/>
                </a:solidFill>
                <a:ea typeface="Rockwell" charset="0"/>
                <a:cs typeface="Rockwell" charset="0"/>
              </a:rPr>
            </a:br>
            <a:br>
              <a:rPr lang="en-US" sz="3200" b="1" dirty="0">
                <a:solidFill>
                  <a:srgbClr val="000E5E"/>
                </a:solidFill>
                <a:ea typeface="Rockwell" charset="0"/>
                <a:cs typeface="Rockwell" charset="0"/>
              </a:rPr>
            </a:br>
            <a:r>
              <a:rPr lang="en-US" sz="1200" dirty="0">
                <a:solidFill>
                  <a:srgbClr val="7F7F7F"/>
                </a:solidFill>
              </a:rPr>
              <a:t>Dylan </a:t>
            </a:r>
            <a:r>
              <a:rPr lang="en-US" sz="1200" dirty="0" err="1">
                <a:solidFill>
                  <a:srgbClr val="7F7F7F"/>
                </a:solidFill>
              </a:rPr>
              <a:t>Boday</a:t>
            </a:r>
            <a:r>
              <a:rPr lang="en-US" sz="1200" dirty="0">
                <a:solidFill>
                  <a:srgbClr val="7F7F7F"/>
                </a:solidFill>
              </a:rPr>
              <a:t>, Ph.D. (</a:t>
            </a:r>
            <a:r>
              <a:rPr lang="en-US" sz="1200" dirty="0" err="1">
                <a:solidFill>
                  <a:srgbClr val="7F7F7F"/>
                </a:solidFill>
              </a:rPr>
              <a:t>dboday@us.ibm.com</a:t>
            </a:r>
            <a:r>
              <a:rPr lang="en-US" sz="1200" dirty="0">
                <a:solidFill>
                  <a:srgbClr val="7F7F7F"/>
                </a:solidFill>
              </a:rPr>
              <a:t>)</a:t>
            </a:r>
            <a:br>
              <a:rPr lang="en-US" sz="1200" dirty="0">
                <a:solidFill>
                  <a:srgbClr val="7F7F7F"/>
                </a:solidFill>
              </a:rPr>
            </a:br>
            <a:r>
              <a:rPr lang="en-US" sz="1200" dirty="0">
                <a:solidFill>
                  <a:srgbClr val="7F7F7F"/>
                </a:solidFill>
              </a:rPr>
              <a:t>James Allen (</a:t>
            </a:r>
            <a:r>
              <a:rPr lang="en-US" sz="1200" dirty="0" err="1">
                <a:solidFill>
                  <a:srgbClr val="7F7F7F"/>
                </a:solidFill>
              </a:rPr>
              <a:t>jdallen@us.ibm.com</a:t>
            </a:r>
            <a:r>
              <a:rPr lang="en-US" sz="1200" dirty="0">
                <a:solidFill>
                  <a:srgbClr val="7F7F7F"/>
                </a:solidFill>
              </a:rPr>
              <a:t>)</a:t>
            </a:r>
            <a:br>
              <a:rPr lang="en-US" sz="1200" dirty="0">
                <a:solidFill>
                  <a:srgbClr val="7F7F7F"/>
                </a:solidFill>
              </a:rPr>
            </a:br>
            <a:r>
              <a:rPr lang="en-US" sz="1200" dirty="0">
                <a:solidFill>
                  <a:srgbClr val="7F7F7F"/>
                </a:solidFill>
              </a:rPr>
              <a:t>Chris Eaton (</a:t>
            </a:r>
            <a:r>
              <a:rPr lang="en-US" sz="1200" dirty="0" err="1">
                <a:solidFill>
                  <a:srgbClr val="7F7F7F"/>
                </a:solidFill>
              </a:rPr>
              <a:t>ceaton@ca.ibm.com</a:t>
            </a:r>
            <a:r>
              <a:rPr lang="en-US" sz="1200" dirty="0">
                <a:solidFill>
                  <a:srgbClr val="7F7F7F"/>
                </a:solidFill>
              </a:rPr>
              <a:t>)</a:t>
            </a:r>
            <a:br>
              <a:rPr lang="en-US" sz="1200" dirty="0">
                <a:solidFill>
                  <a:srgbClr val="7F7F7F"/>
                </a:solidFill>
              </a:rPr>
            </a:br>
            <a:r>
              <a:rPr lang="en-US" sz="1200" dirty="0">
                <a:solidFill>
                  <a:srgbClr val="7F7F7F"/>
                </a:solidFill>
              </a:rPr>
              <a:t>Paul Zikopoulos (</a:t>
            </a:r>
            <a:r>
              <a:rPr lang="en-US" sz="1200" dirty="0" err="1">
                <a:solidFill>
                  <a:srgbClr val="7F7F7F"/>
                </a:solidFill>
              </a:rPr>
              <a:t>paulz@ca.ibm.com</a:t>
            </a:r>
            <a:r>
              <a:rPr lang="en-US" sz="1200" dirty="0">
                <a:solidFill>
                  <a:srgbClr val="7F7F7F"/>
                </a:solidFill>
              </a:rPr>
              <a:t>)</a:t>
            </a:r>
            <a:br>
              <a:rPr lang="en-US" sz="1800" dirty="0">
                <a:solidFill>
                  <a:srgbClr val="7F7F7F"/>
                </a:solidFill>
              </a:rPr>
            </a:br>
            <a:endParaRPr lang="en-US" b="0" dirty="0">
              <a:solidFill>
                <a:srgbClr val="7F7F7F"/>
              </a:solidFill>
            </a:endParaRPr>
          </a:p>
        </p:txBody>
      </p:sp>
      <p:sp>
        <p:nvSpPr>
          <p:cNvPr id="3" name="Rectangle 2"/>
          <p:cNvSpPr/>
          <p:nvPr/>
        </p:nvSpPr>
        <p:spPr>
          <a:xfrm>
            <a:off x="4572000" y="0"/>
            <a:ext cx="4572000" cy="5143500"/>
          </a:xfrm>
          <a:prstGeom prst="rect">
            <a:avLst/>
          </a:prstGeom>
          <a:solidFill>
            <a:schemeClr val="tx2">
              <a:lumMod val="25000"/>
            </a:schemeClr>
          </a:solidFill>
        </p:spPr>
        <p:txBody>
          <a:bodyPr wrap="square" lIns="0" tIns="0" rIns="0" bIns="0" rtlCol="0" anchor="ctr">
            <a:noAutofit/>
          </a:bodyPr>
          <a:lstStyle/>
          <a:p>
            <a:pPr algn="ctr"/>
            <a:endParaRPr lang="en-US" sz="1200" dirty="0">
              <a:solidFill>
                <a:srgbClr val="FFFFFF"/>
              </a:solidFill>
              <a:latin typeface="Arial"/>
              <a:cs typeface="Arial"/>
            </a:endParaRPr>
          </a:p>
        </p:txBody>
      </p:sp>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393811" y="4705350"/>
            <a:ext cx="521589" cy="211455"/>
          </a:xfrm>
          <a:prstGeom prst="rect">
            <a:avLst/>
          </a:prstGeom>
        </p:spPr>
      </p:pic>
      <p:pic>
        <p:nvPicPr>
          <p:cNvPr id="6" name="Picture 5">
            <a:extLst>
              <a:ext uri="{FF2B5EF4-FFF2-40B4-BE49-F238E27FC236}">
                <a16:creationId xmlns:a16="http://schemas.microsoft.com/office/drawing/2014/main" id="{CAFC7012-B47A-714B-ACF3-5BF04A5EE71D}"/>
              </a:ext>
            </a:extLst>
          </p:cNvPr>
          <p:cNvPicPr>
            <a:picLocks noChangeAspect="1"/>
          </p:cNvPicPr>
          <p:nvPr/>
        </p:nvPicPr>
        <p:blipFill>
          <a:blip r:embed="rId4"/>
          <a:stretch>
            <a:fillRect/>
          </a:stretch>
        </p:blipFill>
        <p:spPr>
          <a:xfrm>
            <a:off x="5746613" y="1072426"/>
            <a:ext cx="2222774" cy="2998648"/>
          </a:xfrm>
          <a:prstGeom prst="rect">
            <a:avLst/>
          </a:prstGeom>
        </p:spPr>
      </p:pic>
      <p:cxnSp>
        <p:nvCxnSpPr>
          <p:cNvPr id="5" name="Straight Connector 4">
            <a:extLst>
              <a:ext uri="{FF2B5EF4-FFF2-40B4-BE49-F238E27FC236}">
                <a16:creationId xmlns:a16="http://schemas.microsoft.com/office/drawing/2014/main" id="{B39E1121-C232-2B4E-8F93-290F3B111A7D}"/>
              </a:ext>
            </a:extLst>
          </p:cNvPr>
          <p:cNvCxnSpPr>
            <a:cxnSpLocks/>
          </p:cNvCxnSpPr>
          <p:nvPr/>
        </p:nvCxnSpPr>
        <p:spPr>
          <a:xfrm>
            <a:off x="189413" y="1680254"/>
            <a:ext cx="2600865" cy="0"/>
          </a:xfrm>
          <a:prstGeom prst="line">
            <a:avLst/>
          </a:prstGeom>
          <a:ln w="28575">
            <a:solidFill>
              <a:schemeClr val="bg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336775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F146B3FC-99F3-F34D-83DF-A0EC54080D74}"/>
              </a:ext>
            </a:extLst>
          </p:cNvPr>
          <p:cNvSpPr/>
          <p:nvPr/>
        </p:nvSpPr>
        <p:spPr>
          <a:xfrm>
            <a:off x="0" y="1"/>
            <a:ext cx="4615960" cy="5143500"/>
          </a:xfrm>
          <a:prstGeom prst="rect">
            <a:avLst/>
          </a:prstGeom>
          <a:solidFill>
            <a:schemeClr val="tx1"/>
          </a:solidFill>
        </p:spPr>
        <p:txBody>
          <a:bodyPr wrap="square" lIns="0" tIns="0" rIns="0" bIns="0" rtlCol="0" anchor="ctr">
            <a:noAutofit/>
          </a:bodyPr>
          <a:lstStyle/>
          <a:p>
            <a:pPr algn="ctr"/>
            <a:endParaRPr lang="en-US" sz="1200" dirty="0" err="1">
              <a:solidFill>
                <a:srgbClr val="FFFFFF"/>
              </a:solidFill>
              <a:latin typeface="Arial"/>
              <a:cs typeface="Arial"/>
            </a:endParaRPr>
          </a:p>
        </p:txBody>
      </p:sp>
      <p:sp>
        <p:nvSpPr>
          <p:cNvPr id="4" name="Text Placeholder 3">
            <a:extLst>
              <a:ext uri="{FF2B5EF4-FFF2-40B4-BE49-F238E27FC236}">
                <a16:creationId xmlns:a16="http://schemas.microsoft.com/office/drawing/2014/main" id="{F0A0302C-8F99-4FF2-9C37-26772DC8D323}"/>
              </a:ext>
            </a:extLst>
          </p:cNvPr>
          <p:cNvSpPr>
            <a:spLocks noGrp="1"/>
          </p:cNvSpPr>
          <p:nvPr>
            <p:ph type="body" sz="quarter" idx="12"/>
          </p:nvPr>
        </p:nvSpPr>
        <p:spPr/>
        <p:txBody>
          <a:bodyPr/>
          <a:lstStyle/>
          <a:p>
            <a:endParaRPr lang="en-US"/>
          </a:p>
        </p:txBody>
      </p:sp>
      <p:pic>
        <p:nvPicPr>
          <p:cNvPr id="8" name="Picture 7"/>
          <p:cNvPicPr>
            <a:picLocks noChangeAspect="1"/>
          </p:cNvPicPr>
          <p:nvPr/>
        </p:nvPicPr>
        <p:blipFill rotWithShape="1">
          <a:blip r:embed="rId3" cstate="email">
            <a:extLst>
              <a:ext uri="{28A0092B-C50C-407E-A947-70E740481C1C}">
                <a14:useLocalDpi xmlns:a14="http://schemas.microsoft.com/office/drawing/2010/main"/>
              </a:ext>
            </a:extLst>
          </a:blip>
          <a:srcRect t="12439"/>
          <a:stretch/>
        </p:blipFill>
        <p:spPr>
          <a:xfrm>
            <a:off x="4642340" y="690032"/>
            <a:ext cx="4457700" cy="4356755"/>
          </a:xfrm>
          <a:prstGeom prst="rect">
            <a:avLst/>
          </a:prstGeom>
        </p:spPr>
      </p:pic>
      <p:pic>
        <p:nvPicPr>
          <p:cNvPr id="11" name="Picture 10"/>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55360" y="2514667"/>
            <a:ext cx="779787" cy="783520"/>
          </a:xfrm>
          <a:prstGeom prst="rect">
            <a:avLst/>
          </a:prstGeom>
          <a:noFill/>
        </p:spPr>
      </p:pic>
      <p:sp>
        <p:nvSpPr>
          <p:cNvPr id="16" name="TextBox 15"/>
          <p:cNvSpPr txBox="1"/>
          <p:nvPr/>
        </p:nvSpPr>
        <p:spPr>
          <a:xfrm>
            <a:off x="1060565" y="2525220"/>
            <a:ext cx="3084406" cy="738664"/>
          </a:xfrm>
          <a:prstGeom prst="rect">
            <a:avLst/>
          </a:prstGeom>
          <a:noFill/>
        </p:spPr>
        <p:txBody>
          <a:bodyPr wrap="square" rtlCol="0">
            <a:spAutoFit/>
          </a:bodyPr>
          <a:lstStyle/>
          <a:p>
            <a:pPr defTabSz="685800"/>
            <a:r>
              <a:rPr lang="en-US" sz="1400" b="1" dirty="0">
                <a:solidFill>
                  <a:schemeClr val="bg2"/>
                </a:solidFill>
              </a:rPr>
              <a:t>Designed for the AI Era</a:t>
            </a:r>
          </a:p>
          <a:p>
            <a:pPr defTabSz="685800"/>
            <a:r>
              <a:rPr lang="en-US" sz="1400" dirty="0">
                <a:solidFill>
                  <a:schemeClr val="bg2">
                    <a:lumMod val="65000"/>
                  </a:schemeClr>
                </a:solidFill>
              </a:rPr>
              <a:t>Architected for the modern analytics and AI workloads that fuel insights</a:t>
            </a:r>
          </a:p>
        </p:txBody>
      </p:sp>
      <p:sp>
        <p:nvSpPr>
          <p:cNvPr id="15" name="TextBox 14"/>
          <p:cNvSpPr txBox="1"/>
          <p:nvPr/>
        </p:nvSpPr>
        <p:spPr>
          <a:xfrm>
            <a:off x="1053045" y="1250220"/>
            <a:ext cx="3364783" cy="954107"/>
          </a:xfrm>
          <a:prstGeom prst="rect">
            <a:avLst/>
          </a:prstGeom>
          <a:noFill/>
        </p:spPr>
        <p:txBody>
          <a:bodyPr wrap="square" rtlCol="0">
            <a:spAutoFit/>
          </a:bodyPr>
          <a:lstStyle/>
          <a:p>
            <a:pPr defTabSz="685800"/>
            <a:r>
              <a:rPr lang="en-US" sz="1400" b="1" dirty="0">
                <a:solidFill>
                  <a:schemeClr val="bg2"/>
                </a:solidFill>
              </a:rPr>
              <a:t>An Acceleration Superhighway </a:t>
            </a:r>
          </a:p>
          <a:p>
            <a:pPr defTabSz="685800"/>
            <a:r>
              <a:rPr lang="en-US" sz="1400" dirty="0">
                <a:solidFill>
                  <a:schemeClr val="bg2">
                    <a:lumMod val="65000"/>
                  </a:schemeClr>
                </a:solidFill>
              </a:rPr>
              <a:t>Unleash state of the art IO and accelerated computing potential in </a:t>
            </a:r>
            <a:br>
              <a:rPr lang="en-US" sz="1400" dirty="0">
                <a:solidFill>
                  <a:schemeClr val="bg2">
                    <a:lumMod val="65000"/>
                  </a:schemeClr>
                </a:solidFill>
              </a:rPr>
            </a:br>
            <a:r>
              <a:rPr lang="en-US" sz="1400" dirty="0">
                <a:solidFill>
                  <a:schemeClr val="bg2">
                    <a:lumMod val="65000"/>
                  </a:schemeClr>
                </a:solidFill>
              </a:rPr>
              <a:t>the post “CPU-only” era</a:t>
            </a:r>
          </a:p>
        </p:txBody>
      </p:sp>
      <p:pic>
        <p:nvPicPr>
          <p:cNvPr id="18" name="Picture 17"/>
          <p:cNvPicPr>
            <a:picLocks noChangeAspect="1"/>
          </p:cNvPicPr>
          <p:nvPr/>
        </p:nvPicPr>
        <p:blipFill>
          <a:blip r:embed="rId5" cstate="email">
            <a:clrChange>
              <a:clrFrom>
                <a:srgbClr val="FFFFFF">
                  <a:alpha val="0"/>
                </a:srgbClr>
              </a:clrFrom>
              <a:clrTo>
                <a:srgbClr val="FFFFFF">
                  <a:alpha val="0"/>
                </a:srgbClr>
              </a:clrTo>
            </a:clrChange>
            <a:extLst>
              <a:ext uri="{28A0092B-C50C-407E-A947-70E740481C1C}">
                <a14:useLocalDpi xmlns:a14="http://schemas.microsoft.com/office/drawing/2010/main"/>
              </a:ext>
            </a:extLst>
          </a:blip>
          <a:stretch>
            <a:fillRect/>
          </a:stretch>
        </p:blipFill>
        <p:spPr>
          <a:xfrm>
            <a:off x="135865" y="1315925"/>
            <a:ext cx="818777" cy="822696"/>
          </a:xfrm>
          <a:prstGeom prst="rect">
            <a:avLst/>
          </a:prstGeom>
          <a:noFill/>
        </p:spPr>
      </p:pic>
      <p:sp>
        <p:nvSpPr>
          <p:cNvPr id="17" name="TextBox 16"/>
          <p:cNvSpPr txBox="1"/>
          <p:nvPr/>
        </p:nvSpPr>
        <p:spPr>
          <a:xfrm>
            <a:off x="1015754" y="3648740"/>
            <a:ext cx="3441946" cy="954107"/>
          </a:xfrm>
          <a:prstGeom prst="rect">
            <a:avLst/>
          </a:prstGeom>
          <a:noFill/>
        </p:spPr>
        <p:txBody>
          <a:bodyPr wrap="square" rtlCol="0">
            <a:spAutoFit/>
          </a:bodyPr>
          <a:lstStyle/>
          <a:p>
            <a:pPr defTabSz="685800">
              <a:spcBef>
                <a:spcPts val="1067"/>
              </a:spcBef>
            </a:pPr>
            <a:r>
              <a:rPr lang="en-US" sz="1400" b="1" dirty="0">
                <a:solidFill>
                  <a:schemeClr val="bg2"/>
                </a:solidFill>
              </a:rPr>
              <a:t>Delivering Enterprise-Class AI</a:t>
            </a:r>
            <a:br>
              <a:rPr lang="en-US" sz="1400" b="1" dirty="0">
                <a:solidFill>
                  <a:schemeClr val="bg2">
                    <a:lumMod val="65000"/>
                  </a:schemeClr>
                </a:solidFill>
              </a:rPr>
            </a:br>
            <a:r>
              <a:rPr lang="en-US" sz="1400" dirty="0">
                <a:solidFill>
                  <a:schemeClr val="bg2">
                    <a:lumMod val="65000"/>
                  </a:schemeClr>
                </a:solidFill>
              </a:rPr>
              <a:t>Flatten the time to AI value curve </a:t>
            </a:r>
            <a:br>
              <a:rPr lang="en-US" sz="1400" dirty="0">
                <a:solidFill>
                  <a:schemeClr val="bg2">
                    <a:lumMod val="65000"/>
                  </a:schemeClr>
                </a:solidFill>
              </a:rPr>
            </a:br>
            <a:r>
              <a:rPr lang="en-US" sz="1400" dirty="0">
                <a:solidFill>
                  <a:schemeClr val="bg2">
                    <a:lumMod val="65000"/>
                  </a:schemeClr>
                </a:solidFill>
              </a:rPr>
              <a:t>by accelerating the journey to build,</a:t>
            </a:r>
            <a:br>
              <a:rPr lang="en-US" sz="1400" dirty="0">
                <a:solidFill>
                  <a:schemeClr val="bg2">
                    <a:lumMod val="65000"/>
                  </a:schemeClr>
                </a:solidFill>
              </a:rPr>
            </a:br>
            <a:r>
              <a:rPr lang="en-US" sz="1400" dirty="0">
                <a:solidFill>
                  <a:schemeClr val="bg2">
                    <a:lumMod val="65000"/>
                  </a:schemeClr>
                </a:solidFill>
              </a:rPr>
              <a:t>train, and infer deep neural networks</a:t>
            </a:r>
          </a:p>
        </p:txBody>
      </p:sp>
      <p:pic>
        <p:nvPicPr>
          <p:cNvPr id="19" name="Picture 18"/>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50175" y="3716248"/>
            <a:ext cx="790157" cy="819091"/>
          </a:xfrm>
          <a:prstGeom prst="rect">
            <a:avLst/>
          </a:prstGeom>
        </p:spPr>
      </p:pic>
      <p:sp>
        <p:nvSpPr>
          <p:cNvPr id="22" name="TextBox 21">
            <a:extLst>
              <a:ext uri="{FF2B5EF4-FFF2-40B4-BE49-F238E27FC236}">
                <a16:creationId xmlns:a16="http://schemas.microsoft.com/office/drawing/2014/main" id="{817F6780-0AE8-644D-B91D-A81E31943024}"/>
              </a:ext>
            </a:extLst>
          </p:cNvPr>
          <p:cNvSpPr txBox="1"/>
          <p:nvPr/>
        </p:nvSpPr>
        <p:spPr>
          <a:xfrm>
            <a:off x="130476" y="269684"/>
            <a:ext cx="4601211" cy="716928"/>
          </a:xfrm>
          <a:prstGeom prst="rect">
            <a:avLst/>
          </a:prstGeom>
          <a:noFill/>
        </p:spPr>
        <p:txBody>
          <a:bodyPr wrap="square" rtlCol="0">
            <a:spAutoFit/>
          </a:bodyPr>
          <a:lstStyle/>
          <a:p>
            <a:pPr defTabSz="685800">
              <a:lnSpc>
                <a:spcPct val="110000"/>
              </a:lnSpc>
            </a:pPr>
            <a:r>
              <a:rPr lang="en-US" sz="4000" b="1" dirty="0">
                <a:solidFill>
                  <a:schemeClr val="bg2"/>
                </a:solidFill>
              </a:rPr>
              <a:t>AC922</a:t>
            </a:r>
          </a:p>
        </p:txBody>
      </p:sp>
      <p:sp>
        <p:nvSpPr>
          <p:cNvPr id="35" name="Text Placeholder 4">
            <a:extLst>
              <a:ext uri="{FF2B5EF4-FFF2-40B4-BE49-F238E27FC236}">
                <a16:creationId xmlns:a16="http://schemas.microsoft.com/office/drawing/2014/main" id="{B5397E83-D8F4-0747-9BA9-F4EEDCCE4ABC}"/>
              </a:ext>
            </a:extLst>
          </p:cNvPr>
          <p:cNvSpPr>
            <a:spLocks noGrp="1"/>
          </p:cNvSpPr>
          <p:nvPr>
            <p:ph type="body" sz="quarter" idx="13"/>
          </p:nvPr>
        </p:nvSpPr>
        <p:spPr>
          <a:xfrm>
            <a:off x="268307" y="213874"/>
            <a:ext cx="4114800" cy="300037"/>
          </a:xfrm>
        </p:spPr>
        <p:txBody>
          <a:bodyPr/>
          <a:lstStyle/>
          <a:p>
            <a:r>
              <a:rPr lang="en-US" sz="1400" dirty="0">
                <a:solidFill>
                  <a:schemeClr val="bg2"/>
                </a:solidFill>
              </a:rPr>
              <a:t>IBM POWER SYSTEMS</a:t>
            </a:r>
          </a:p>
        </p:txBody>
      </p:sp>
    </p:spTree>
    <p:extLst>
      <p:ext uri="{BB962C8B-B14F-4D97-AF65-F5344CB8AC3E}">
        <p14:creationId xmlns:p14="http://schemas.microsoft.com/office/powerpoint/2010/main" val="1924885898"/>
      </p:ext>
    </p:extLst>
  </p:cSld>
  <p:clrMapOvr>
    <a:masterClrMapping/>
  </p:clrMapOvr>
  <mc:AlternateContent xmlns:mc="http://schemas.openxmlformats.org/markup-compatibility/2006" xmlns:p14="http://schemas.microsoft.com/office/powerpoint/2010/main">
    <mc:Choice Requires="p14">
      <p:transition spd="slow" p14:dur="1500">
        <p:push dir="d"/>
      </p:transition>
    </mc:Choice>
    <mc:Fallback xmlns="">
      <p:transition spd="slow">
        <p:push dir="d"/>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75565D5B-FA84-F441-87C6-5BF20A91A5A0}"/>
              </a:ext>
            </a:extLst>
          </p:cNvPr>
          <p:cNvGrpSpPr/>
          <p:nvPr/>
        </p:nvGrpSpPr>
        <p:grpSpPr>
          <a:xfrm>
            <a:off x="1587" y="0"/>
            <a:ext cx="9142413" cy="5143500"/>
            <a:chOff x="1587" y="0"/>
            <a:chExt cx="9142413" cy="5143500"/>
          </a:xfrm>
        </p:grpSpPr>
        <p:grpSp>
          <p:nvGrpSpPr>
            <p:cNvPr id="15" name="Group 14">
              <a:extLst>
                <a:ext uri="{FF2B5EF4-FFF2-40B4-BE49-F238E27FC236}">
                  <a16:creationId xmlns:a16="http://schemas.microsoft.com/office/drawing/2014/main" id="{CD58AECC-B3E1-0747-AAF6-B4B376F4D852}"/>
                </a:ext>
              </a:extLst>
            </p:cNvPr>
            <p:cNvGrpSpPr/>
            <p:nvPr/>
          </p:nvGrpSpPr>
          <p:grpSpPr>
            <a:xfrm>
              <a:off x="1587" y="0"/>
              <a:ext cx="9142413" cy="5143500"/>
              <a:chOff x="1587" y="0"/>
              <a:chExt cx="9142413" cy="5143500"/>
            </a:xfrm>
          </p:grpSpPr>
          <p:pic>
            <p:nvPicPr>
              <p:cNvPr id="14344" name="Picture 8" descr="Image result for nvlink">
                <a:extLst>
                  <a:ext uri="{FF2B5EF4-FFF2-40B4-BE49-F238E27FC236}">
                    <a16:creationId xmlns:a16="http://schemas.microsoft.com/office/drawing/2014/main" id="{BAF983B0-8AB2-B04C-8BDB-36711DEAE6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7" y="0"/>
                <a:ext cx="9142413" cy="51435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3C299A57-B2D8-184D-9262-81169F3CBE5C}"/>
                  </a:ext>
                </a:extLst>
              </p:cNvPr>
              <p:cNvPicPr>
                <a:picLocks noChangeAspect="1"/>
              </p:cNvPicPr>
              <p:nvPr/>
            </p:nvPicPr>
            <p:blipFill>
              <a:blip r:embed="rId4"/>
              <a:stretch>
                <a:fillRect/>
              </a:stretch>
            </p:blipFill>
            <p:spPr>
              <a:xfrm>
                <a:off x="3890483" y="1181518"/>
                <a:ext cx="166322" cy="190082"/>
              </a:xfrm>
              <a:prstGeom prst="rect">
                <a:avLst/>
              </a:prstGeom>
            </p:spPr>
          </p:pic>
        </p:grpSp>
        <p:pic>
          <p:nvPicPr>
            <p:cNvPr id="2" name="Picture 1">
              <a:extLst>
                <a:ext uri="{FF2B5EF4-FFF2-40B4-BE49-F238E27FC236}">
                  <a16:creationId xmlns:a16="http://schemas.microsoft.com/office/drawing/2014/main" id="{0BA3BC4C-0CA9-0946-AC61-309CF2562B48}"/>
                </a:ext>
              </a:extLst>
            </p:cNvPr>
            <p:cNvPicPr>
              <a:picLocks noChangeAspect="1"/>
            </p:cNvPicPr>
            <p:nvPr/>
          </p:nvPicPr>
          <p:blipFill>
            <a:blip r:embed="rId5"/>
            <a:stretch>
              <a:fillRect/>
            </a:stretch>
          </p:blipFill>
          <p:spPr>
            <a:xfrm>
              <a:off x="7789838" y="4193429"/>
              <a:ext cx="1092200" cy="774700"/>
            </a:xfrm>
            <a:prstGeom prst="rect">
              <a:avLst/>
            </a:prstGeom>
          </p:spPr>
        </p:pic>
      </p:grpSp>
      <p:pic>
        <p:nvPicPr>
          <p:cNvPr id="14340" name="Picture 4" descr="Image result for png intel logo">
            <a:extLst>
              <a:ext uri="{FF2B5EF4-FFF2-40B4-BE49-F238E27FC236}">
                <a16:creationId xmlns:a16="http://schemas.microsoft.com/office/drawing/2014/main" id="{C3235279-3219-1B4E-9C03-C7DE151300A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0198355">
            <a:off x="1523355" y="2126913"/>
            <a:ext cx="1670009" cy="1200218"/>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1A69616D-E499-B442-99D5-0D1D58000E4B}"/>
              </a:ext>
            </a:extLst>
          </p:cNvPr>
          <p:cNvGrpSpPr/>
          <p:nvPr/>
        </p:nvGrpSpPr>
        <p:grpSpPr>
          <a:xfrm rot="20002286">
            <a:off x="5298339" y="667798"/>
            <a:ext cx="1131324" cy="966548"/>
            <a:chOff x="3546639" y="1642483"/>
            <a:chExt cx="2050723" cy="1858534"/>
          </a:xfrm>
        </p:grpSpPr>
        <p:pic>
          <p:nvPicPr>
            <p:cNvPr id="7" name="Picture 6">
              <a:extLst>
                <a:ext uri="{FF2B5EF4-FFF2-40B4-BE49-F238E27FC236}">
                  <a16:creationId xmlns:a16="http://schemas.microsoft.com/office/drawing/2014/main" id="{FF2C128B-166C-EF48-8862-4F38F475326E}"/>
                </a:ext>
              </a:extLst>
            </p:cNvPr>
            <p:cNvPicPr>
              <a:picLocks noChangeAspect="1"/>
            </p:cNvPicPr>
            <p:nvPr/>
          </p:nvPicPr>
          <p:blipFill>
            <a:blip r:embed="rId7"/>
            <a:stretch>
              <a:fillRect/>
            </a:stretch>
          </p:blipFill>
          <p:spPr>
            <a:xfrm>
              <a:off x="3642733" y="1642483"/>
              <a:ext cx="1858534" cy="1858534"/>
            </a:xfrm>
            <a:prstGeom prst="rect">
              <a:avLst/>
            </a:prstGeom>
          </p:spPr>
        </p:pic>
        <p:pic>
          <p:nvPicPr>
            <p:cNvPr id="9" name="Picture 8">
              <a:extLst>
                <a:ext uri="{FF2B5EF4-FFF2-40B4-BE49-F238E27FC236}">
                  <a16:creationId xmlns:a16="http://schemas.microsoft.com/office/drawing/2014/main" id="{71B63CBA-2F5C-8148-B3BE-4550870F7045}"/>
                </a:ext>
              </a:extLst>
            </p:cNvPr>
            <p:cNvPicPr>
              <a:picLocks noChangeAspect="1"/>
            </p:cNvPicPr>
            <p:nvPr/>
          </p:nvPicPr>
          <p:blipFill rotWithShape="1">
            <a:blip r:embed="rId8"/>
            <a:srcRect l="-4809" t="58183" r="18918" b="-3924"/>
            <a:stretch/>
          </p:blipFill>
          <p:spPr>
            <a:xfrm>
              <a:off x="3546639" y="2359716"/>
              <a:ext cx="2050723" cy="424069"/>
            </a:xfrm>
            <a:prstGeom prst="rect">
              <a:avLst/>
            </a:prstGeom>
            <a:effectLst>
              <a:glow rad="736600">
                <a:schemeClr val="bg2">
                  <a:alpha val="91000"/>
                </a:schemeClr>
              </a:glow>
            </a:effectLst>
          </p:spPr>
        </p:pic>
      </p:grpSp>
      <p:pic>
        <p:nvPicPr>
          <p:cNvPr id="20" name="Picture 19">
            <a:extLst>
              <a:ext uri="{FF2B5EF4-FFF2-40B4-BE49-F238E27FC236}">
                <a16:creationId xmlns:a16="http://schemas.microsoft.com/office/drawing/2014/main" id="{F8AB332A-BF1B-0E49-BA35-E56079FEE96C}"/>
              </a:ext>
            </a:extLst>
          </p:cNvPr>
          <p:cNvPicPr>
            <a:picLocks noChangeAspect="1"/>
          </p:cNvPicPr>
          <p:nvPr/>
        </p:nvPicPr>
        <p:blipFill>
          <a:blip r:embed="rId9"/>
          <a:stretch>
            <a:fillRect/>
          </a:stretch>
        </p:blipFill>
        <p:spPr>
          <a:xfrm rot="19902324">
            <a:off x="3187177" y="1579492"/>
            <a:ext cx="1999138" cy="893354"/>
          </a:xfrm>
          <a:prstGeom prst="rect">
            <a:avLst/>
          </a:prstGeom>
          <a:effectLst>
            <a:glow rad="622300">
              <a:schemeClr val="tx1">
                <a:lumMod val="85000"/>
                <a:lumOff val="15000"/>
                <a:alpha val="78000"/>
              </a:schemeClr>
            </a:glow>
          </a:effectLst>
        </p:spPr>
      </p:pic>
      <p:sp>
        <p:nvSpPr>
          <p:cNvPr id="17" name="TextBox 16">
            <a:extLst>
              <a:ext uri="{FF2B5EF4-FFF2-40B4-BE49-F238E27FC236}">
                <a16:creationId xmlns:a16="http://schemas.microsoft.com/office/drawing/2014/main" id="{110B737B-782C-8B4A-8D13-CA5213CA8087}"/>
              </a:ext>
            </a:extLst>
          </p:cNvPr>
          <p:cNvSpPr txBox="1"/>
          <p:nvPr/>
        </p:nvSpPr>
        <p:spPr>
          <a:xfrm rot="20095442">
            <a:off x="3416856" y="1796297"/>
            <a:ext cx="1642792" cy="300082"/>
          </a:xfrm>
          <a:prstGeom prst="rect">
            <a:avLst/>
          </a:prstGeom>
          <a:noFill/>
          <a:effectLst>
            <a:glow rad="228600">
              <a:schemeClr val="accent1">
                <a:satMod val="175000"/>
                <a:alpha val="40000"/>
              </a:schemeClr>
            </a:glow>
          </a:effectLst>
        </p:spPr>
        <p:txBody>
          <a:bodyPr wrap="square" rtlCol="0">
            <a:spAutoFit/>
          </a:bodyPr>
          <a:lstStyle/>
          <a:p>
            <a:pPr algn="ctr"/>
            <a:r>
              <a:rPr lang="en-US" b="1" dirty="0">
                <a:solidFill>
                  <a:schemeClr val="bg2"/>
                </a:solidFill>
                <a:effectLst/>
              </a:rPr>
              <a:t>DOES NOT EQUAL</a:t>
            </a:r>
          </a:p>
        </p:txBody>
      </p:sp>
      <p:sp>
        <p:nvSpPr>
          <p:cNvPr id="26" name="TextBox 25">
            <a:extLst>
              <a:ext uri="{FF2B5EF4-FFF2-40B4-BE49-F238E27FC236}">
                <a16:creationId xmlns:a16="http://schemas.microsoft.com/office/drawing/2014/main" id="{D1CD85E9-AA9C-E943-99E3-DAEC3356C9AD}"/>
              </a:ext>
            </a:extLst>
          </p:cNvPr>
          <p:cNvSpPr txBox="1"/>
          <p:nvPr/>
        </p:nvSpPr>
        <p:spPr>
          <a:xfrm>
            <a:off x="7062838" y="227742"/>
            <a:ext cx="2649438" cy="923330"/>
          </a:xfrm>
          <a:prstGeom prst="rect">
            <a:avLst/>
          </a:prstGeom>
          <a:noFill/>
        </p:spPr>
        <p:txBody>
          <a:bodyPr wrap="square" rtlCol="0">
            <a:spAutoFit/>
          </a:bodyPr>
          <a:lstStyle/>
          <a:p>
            <a:r>
              <a:rPr lang="en-US" dirty="0">
                <a:solidFill>
                  <a:schemeClr val="bg2">
                    <a:lumMod val="85000"/>
                  </a:schemeClr>
                </a:solidFill>
              </a:rPr>
              <a:t>This speeds up </a:t>
            </a:r>
            <a:br>
              <a:rPr lang="en-US" dirty="0">
                <a:solidFill>
                  <a:schemeClr val="bg2">
                    <a:lumMod val="85000"/>
                  </a:schemeClr>
                </a:solidFill>
              </a:rPr>
            </a:br>
            <a:r>
              <a:rPr lang="en-US" dirty="0">
                <a:solidFill>
                  <a:schemeClr val="bg2">
                    <a:lumMod val="85000"/>
                  </a:schemeClr>
                </a:solidFill>
              </a:rPr>
              <a:t>CPU </a:t>
            </a:r>
            <a:r>
              <a:rPr lang="en-US" dirty="0">
                <a:solidFill>
                  <a:schemeClr val="bg2">
                    <a:lumMod val="85000"/>
                  </a:schemeClr>
                </a:solidFill>
                <a:sym typeface="Wingdings" pitchFamily="2" charset="2"/>
              </a:rPr>
              <a:t> </a:t>
            </a:r>
            <a:r>
              <a:rPr lang="en-US" dirty="0">
                <a:solidFill>
                  <a:schemeClr val="bg2">
                    <a:lumMod val="85000"/>
                  </a:schemeClr>
                </a:solidFill>
              </a:rPr>
              <a:t>GPU</a:t>
            </a:r>
            <a:br>
              <a:rPr lang="en-US" dirty="0">
                <a:solidFill>
                  <a:schemeClr val="bg2">
                    <a:lumMod val="85000"/>
                  </a:schemeClr>
                </a:solidFill>
              </a:rPr>
            </a:br>
            <a:r>
              <a:rPr lang="en-US" dirty="0">
                <a:solidFill>
                  <a:schemeClr val="bg2">
                    <a:lumMod val="85000"/>
                  </a:schemeClr>
                </a:solidFill>
              </a:rPr>
              <a:t>GPU </a:t>
            </a:r>
            <a:r>
              <a:rPr lang="en-US" dirty="0">
                <a:solidFill>
                  <a:schemeClr val="bg2">
                    <a:lumMod val="85000"/>
                  </a:schemeClr>
                </a:solidFill>
                <a:sym typeface="Wingdings" pitchFamily="2" charset="2"/>
              </a:rPr>
              <a:t> GPU</a:t>
            </a:r>
            <a:r>
              <a:rPr lang="en-US" dirty="0">
                <a:solidFill>
                  <a:schemeClr val="bg2">
                    <a:lumMod val="85000"/>
                  </a:schemeClr>
                </a:solidFill>
              </a:rPr>
              <a:t> </a:t>
            </a:r>
            <a:br>
              <a:rPr lang="en-US" dirty="0">
                <a:solidFill>
                  <a:schemeClr val="bg2">
                    <a:lumMod val="85000"/>
                  </a:schemeClr>
                </a:solidFill>
              </a:rPr>
            </a:br>
            <a:r>
              <a:rPr lang="en-US" dirty="0">
                <a:solidFill>
                  <a:schemeClr val="bg2">
                    <a:lumMod val="85000"/>
                  </a:schemeClr>
                </a:solidFill>
              </a:rPr>
              <a:t>communications</a:t>
            </a:r>
          </a:p>
        </p:txBody>
      </p:sp>
      <p:sp>
        <p:nvSpPr>
          <p:cNvPr id="22" name="Rectangle 21">
            <a:extLst>
              <a:ext uri="{FF2B5EF4-FFF2-40B4-BE49-F238E27FC236}">
                <a16:creationId xmlns:a16="http://schemas.microsoft.com/office/drawing/2014/main" id="{C06F3759-F6A9-F24D-B5C9-5A909912BCDA}"/>
              </a:ext>
            </a:extLst>
          </p:cNvPr>
          <p:cNvSpPr/>
          <p:nvPr/>
        </p:nvSpPr>
        <p:spPr>
          <a:xfrm>
            <a:off x="8216183" y="434190"/>
            <a:ext cx="833883" cy="461665"/>
          </a:xfrm>
          <a:prstGeom prst="rect">
            <a:avLst/>
          </a:prstGeom>
        </p:spPr>
        <p:txBody>
          <a:bodyPr wrap="none">
            <a:spAutoFit/>
          </a:bodyPr>
          <a:lstStyle/>
          <a:p>
            <a:r>
              <a:rPr lang="en-US" sz="2400" b="1" dirty="0">
                <a:solidFill>
                  <a:srgbClr val="93C806"/>
                </a:solidFill>
              </a:rPr>
              <a:t>AND</a:t>
            </a:r>
            <a:endParaRPr lang="en-US" sz="2400" dirty="0">
              <a:solidFill>
                <a:srgbClr val="93C806"/>
              </a:solidFill>
            </a:endParaRPr>
          </a:p>
        </p:txBody>
      </p:sp>
      <p:grpSp>
        <p:nvGrpSpPr>
          <p:cNvPr id="23" name="Group 22">
            <a:extLst>
              <a:ext uri="{FF2B5EF4-FFF2-40B4-BE49-F238E27FC236}">
                <a16:creationId xmlns:a16="http://schemas.microsoft.com/office/drawing/2014/main" id="{CF3D5DCF-E461-614A-BCF9-7D0824CEC150}"/>
              </a:ext>
            </a:extLst>
          </p:cNvPr>
          <p:cNvGrpSpPr/>
          <p:nvPr/>
        </p:nvGrpSpPr>
        <p:grpSpPr>
          <a:xfrm>
            <a:off x="0" y="2791757"/>
            <a:ext cx="1462362" cy="1024852"/>
            <a:chOff x="0" y="2791757"/>
            <a:chExt cx="1462362" cy="1024852"/>
          </a:xfrm>
        </p:grpSpPr>
        <p:sp>
          <p:nvSpPr>
            <p:cNvPr id="21" name="TextBox 20">
              <a:extLst>
                <a:ext uri="{FF2B5EF4-FFF2-40B4-BE49-F238E27FC236}">
                  <a16:creationId xmlns:a16="http://schemas.microsoft.com/office/drawing/2014/main" id="{3D9D51FA-C28C-054C-81D6-AC010EBE4B30}"/>
                </a:ext>
              </a:extLst>
            </p:cNvPr>
            <p:cNvSpPr txBox="1"/>
            <p:nvPr/>
          </p:nvSpPr>
          <p:spPr>
            <a:xfrm>
              <a:off x="0" y="2893279"/>
              <a:ext cx="1462362" cy="923330"/>
            </a:xfrm>
            <a:prstGeom prst="rect">
              <a:avLst/>
            </a:prstGeom>
            <a:noFill/>
          </p:spPr>
          <p:txBody>
            <a:bodyPr wrap="square" rtlCol="0">
              <a:spAutoFit/>
            </a:bodyPr>
            <a:lstStyle/>
            <a:p>
              <a:r>
                <a:rPr lang="en-US" dirty="0">
                  <a:solidFill>
                    <a:schemeClr val="bg2">
                      <a:lumMod val="85000"/>
                    </a:schemeClr>
                  </a:solidFill>
                </a:rPr>
                <a:t>This </a:t>
              </a:r>
              <a:br>
                <a:rPr lang="en-US" dirty="0">
                  <a:solidFill>
                    <a:schemeClr val="bg2">
                      <a:lumMod val="85000"/>
                    </a:schemeClr>
                  </a:solidFill>
                </a:rPr>
              </a:br>
              <a:r>
                <a:rPr lang="en-US" dirty="0">
                  <a:solidFill>
                    <a:schemeClr val="bg2">
                      <a:lumMod val="85000"/>
                    </a:schemeClr>
                  </a:solidFill>
                </a:rPr>
                <a:t>speeds up </a:t>
              </a:r>
              <a:br>
                <a:rPr lang="en-US" dirty="0">
                  <a:solidFill>
                    <a:schemeClr val="bg2">
                      <a:lumMod val="85000"/>
                    </a:schemeClr>
                  </a:solidFill>
                </a:rPr>
              </a:br>
              <a:r>
                <a:rPr lang="en-US" dirty="0">
                  <a:solidFill>
                    <a:schemeClr val="bg2">
                      <a:lumMod val="85000"/>
                    </a:schemeClr>
                  </a:solidFill>
                </a:rPr>
                <a:t>GPU </a:t>
              </a:r>
              <a:r>
                <a:rPr lang="en-US" dirty="0">
                  <a:solidFill>
                    <a:schemeClr val="bg2">
                      <a:lumMod val="85000"/>
                    </a:schemeClr>
                  </a:solidFill>
                  <a:sym typeface="Wingdings" pitchFamily="2" charset="2"/>
                </a:rPr>
                <a:t> </a:t>
              </a:r>
              <a:r>
                <a:rPr lang="en-US" dirty="0">
                  <a:solidFill>
                    <a:schemeClr val="bg2">
                      <a:lumMod val="85000"/>
                    </a:schemeClr>
                  </a:solidFill>
                </a:rPr>
                <a:t>GPU communications</a:t>
              </a:r>
            </a:p>
          </p:txBody>
        </p:sp>
        <p:sp>
          <p:nvSpPr>
            <p:cNvPr id="28" name="Rectangle 27">
              <a:extLst>
                <a:ext uri="{FF2B5EF4-FFF2-40B4-BE49-F238E27FC236}">
                  <a16:creationId xmlns:a16="http://schemas.microsoft.com/office/drawing/2014/main" id="{49AB5E0B-0C14-EB4E-909C-9151BBD736C3}"/>
                </a:ext>
              </a:extLst>
            </p:cNvPr>
            <p:cNvSpPr/>
            <p:nvPr/>
          </p:nvSpPr>
          <p:spPr>
            <a:xfrm>
              <a:off x="350340" y="2791757"/>
              <a:ext cx="990977" cy="461665"/>
            </a:xfrm>
            <a:prstGeom prst="rect">
              <a:avLst/>
            </a:prstGeom>
          </p:spPr>
          <p:txBody>
            <a:bodyPr wrap="none">
              <a:spAutoFit/>
            </a:bodyPr>
            <a:lstStyle/>
            <a:p>
              <a:r>
                <a:rPr lang="en-US" sz="2400" b="1" dirty="0">
                  <a:solidFill>
                    <a:srgbClr val="93C806"/>
                  </a:solidFill>
                </a:rPr>
                <a:t>ONLY</a:t>
              </a:r>
              <a:endParaRPr lang="en-US" sz="1800" dirty="0">
                <a:solidFill>
                  <a:srgbClr val="93C806"/>
                </a:solidFill>
              </a:endParaRPr>
            </a:p>
          </p:txBody>
        </p:sp>
      </p:grpSp>
      <p:sp>
        <p:nvSpPr>
          <p:cNvPr id="25" name="TextBox 24">
            <a:extLst>
              <a:ext uri="{FF2B5EF4-FFF2-40B4-BE49-F238E27FC236}">
                <a16:creationId xmlns:a16="http://schemas.microsoft.com/office/drawing/2014/main" id="{E3C0E6CA-8312-1242-94D6-B48ADB397F9B}"/>
              </a:ext>
            </a:extLst>
          </p:cNvPr>
          <p:cNvSpPr txBox="1"/>
          <p:nvPr/>
        </p:nvSpPr>
        <p:spPr>
          <a:xfrm rot="19741866">
            <a:off x="5752816" y="3605255"/>
            <a:ext cx="841794" cy="400110"/>
          </a:xfrm>
          <a:prstGeom prst="rect">
            <a:avLst/>
          </a:prstGeom>
          <a:noFill/>
        </p:spPr>
        <p:txBody>
          <a:bodyPr wrap="square" rtlCol="0">
            <a:spAutoFit/>
          </a:bodyPr>
          <a:lstStyle/>
          <a:p>
            <a:pPr algn="ctr"/>
            <a:r>
              <a:rPr lang="en-US" sz="2000" b="1" dirty="0">
                <a:effectLst>
                  <a:glow rad="190500">
                    <a:schemeClr val="bg2"/>
                  </a:glow>
                </a:effectLst>
              </a:rPr>
              <a:t>GPU</a:t>
            </a:r>
          </a:p>
        </p:txBody>
      </p:sp>
    </p:spTree>
    <p:extLst>
      <p:ext uri="{BB962C8B-B14F-4D97-AF65-F5344CB8AC3E}">
        <p14:creationId xmlns:p14="http://schemas.microsoft.com/office/powerpoint/2010/main" val="2362273679"/>
      </p:ext>
    </p:extLst>
  </p:cSld>
  <p:clrMapOvr>
    <a:masterClrMapping/>
  </p:clrMapOvr>
  <p:transition spd="slow">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0175D7D-B1AB-2F4B-8D40-2D4A531B3589}"/>
              </a:ext>
            </a:extLst>
          </p:cNvPr>
          <p:cNvSpPr/>
          <p:nvPr/>
        </p:nvSpPr>
        <p:spPr>
          <a:xfrm>
            <a:off x="-2" y="0"/>
            <a:ext cx="9144002" cy="2324288"/>
          </a:xfrm>
          <a:prstGeom prst="rect">
            <a:avLst/>
          </a:prstGeom>
          <a:solidFill>
            <a:srgbClr val="3F3F3F"/>
          </a:solidFill>
        </p:spPr>
        <p:txBody>
          <a:bodyPr wrap="square" lIns="0" tIns="0" rIns="0" bIns="0" rtlCol="0" anchor="ctr">
            <a:noAutofit/>
          </a:bodyPr>
          <a:lstStyle/>
          <a:p>
            <a:pPr algn="ctr"/>
            <a:endParaRPr lang="en-US" sz="1200" dirty="0" err="1">
              <a:solidFill>
                <a:srgbClr val="FFFFFF"/>
              </a:solidFill>
              <a:latin typeface="Arial"/>
              <a:cs typeface="Arial"/>
            </a:endParaRPr>
          </a:p>
        </p:txBody>
      </p:sp>
      <p:sp>
        <p:nvSpPr>
          <p:cNvPr id="20" name="Content Placeholder 3">
            <a:extLst>
              <a:ext uri="{FF2B5EF4-FFF2-40B4-BE49-F238E27FC236}">
                <a16:creationId xmlns:a16="http://schemas.microsoft.com/office/drawing/2014/main" id="{74AEF691-A6E9-2B45-9E33-B8CF8CB82436}"/>
              </a:ext>
            </a:extLst>
          </p:cNvPr>
          <p:cNvSpPr txBox="1">
            <a:spLocks/>
          </p:cNvSpPr>
          <p:nvPr/>
        </p:nvSpPr>
        <p:spPr>
          <a:xfrm>
            <a:off x="121464" y="-354796"/>
            <a:ext cx="4255715" cy="2314023"/>
          </a:xfrm>
          <a:prstGeom prst="rect">
            <a:avLst/>
          </a:prstGeom>
          <a:noFill/>
          <a:ln>
            <a:noFill/>
          </a:ln>
        </p:spPr>
        <p:txBody>
          <a:bodyPr vert="horz" lIns="0" tIns="0" rIns="0" bIns="0" numCol="1" rtlCol="0" anchor="ctr" anchorCtr="0">
            <a:noAutofit/>
          </a:bodyPr>
          <a:lstStyle>
            <a:lvl1pPr algn="l" defTabSz="457200" rtl="0" eaLnBrk="1" latinLnBrk="0" hangingPunct="1">
              <a:lnSpc>
                <a:spcPct val="90000"/>
              </a:lnSpc>
              <a:spcBef>
                <a:spcPct val="0"/>
              </a:spcBef>
              <a:buNone/>
              <a:defRPr sz="2400" kern="1200">
                <a:solidFill>
                  <a:schemeClr val="tx1"/>
                </a:solidFill>
                <a:latin typeface="+mj-lt"/>
                <a:ea typeface="Arial" charset="0"/>
                <a:cs typeface="Arial" charset="0"/>
              </a:defRPr>
            </a:lvl1pPr>
          </a:lstStyle>
          <a:p>
            <a:pPr>
              <a:lnSpc>
                <a:spcPct val="100000"/>
              </a:lnSpc>
              <a:spcAft>
                <a:spcPts val="500"/>
              </a:spcAft>
              <a:defRPr/>
            </a:pPr>
            <a:r>
              <a:rPr lang="en-US" altLang="en-US" sz="2000" b="1" dirty="0">
                <a:solidFill>
                  <a:schemeClr val="bg2"/>
                </a:solidFill>
                <a:latin typeface="Arial" panose="020B0604020202020204" pitchFamily="34" charset="0"/>
                <a:ea typeface="PMingLiU" panose="02020500000000000000" pitchFamily="18" charset="-120"/>
                <a:cs typeface="Arial" panose="020B0604020202020204" pitchFamily="34" charset="0"/>
              </a:rPr>
              <a:t>Seamless CPU and </a:t>
            </a:r>
            <a:br>
              <a:rPr lang="en-US" altLang="en-US" sz="2000" b="1" dirty="0">
                <a:solidFill>
                  <a:schemeClr val="bg2"/>
                </a:solidFill>
                <a:latin typeface="Arial" panose="020B0604020202020204" pitchFamily="34" charset="0"/>
                <a:ea typeface="PMingLiU" panose="02020500000000000000" pitchFamily="18" charset="-120"/>
                <a:cs typeface="Arial" panose="020B0604020202020204" pitchFamily="34" charset="0"/>
              </a:rPr>
            </a:br>
            <a:r>
              <a:rPr lang="en-US" altLang="en-US" sz="2000" b="1" dirty="0">
                <a:solidFill>
                  <a:schemeClr val="bg2"/>
                </a:solidFill>
                <a:latin typeface="Arial" panose="020B0604020202020204" pitchFamily="34" charset="0"/>
                <a:ea typeface="PMingLiU" panose="02020500000000000000" pitchFamily="18" charset="-120"/>
                <a:cs typeface="Arial" panose="020B0604020202020204" pitchFamily="34" charset="0"/>
              </a:rPr>
              <a:t>Accelerator Interaction</a:t>
            </a:r>
            <a:br>
              <a:rPr lang="en-US" altLang="en-US" sz="2000" b="1" dirty="0">
                <a:solidFill>
                  <a:schemeClr val="bg2"/>
                </a:solidFill>
                <a:latin typeface="Arial" panose="020B0604020202020204" pitchFamily="34" charset="0"/>
                <a:ea typeface="PMingLiU" panose="02020500000000000000" pitchFamily="18" charset="-120"/>
                <a:cs typeface="Arial" panose="020B0604020202020204" pitchFamily="34" charset="0"/>
              </a:rPr>
            </a:br>
            <a:r>
              <a:rPr lang="en-US" altLang="en-US" sz="1500" b="1" dirty="0">
                <a:solidFill>
                  <a:schemeClr val="bg2"/>
                </a:solidFill>
                <a:latin typeface="Arial" panose="020B0604020202020204" pitchFamily="34" charset="0"/>
                <a:ea typeface="PMingLiU" panose="02020500000000000000" pitchFamily="18" charset="-120"/>
                <a:cs typeface="Arial" panose="020B0604020202020204" pitchFamily="34" charset="0"/>
              </a:rPr>
              <a:t> </a:t>
            </a:r>
            <a:br>
              <a:rPr lang="en-US" altLang="en-US" sz="1500" b="1" dirty="0">
                <a:solidFill>
                  <a:schemeClr val="bg2"/>
                </a:solidFill>
                <a:latin typeface="Arial" panose="020B0604020202020204" pitchFamily="34" charset="0"/>
                <a:ea typeface="PMingLiU" panose="02020500000000000000" pitchFamily="18" charset="-120"/>
                <a:cs typeface="Arial" panose="020B0604020202020204" pitchFamily="34" charset="0"/>
              </a:rPr>
            </a:br>
            <a:r>
              <a:rPr lang="en-US" altLang="en-US" sz="1400" dirty="0">
                <a:solidFill>
                  <a:schemeClr val="bg2"/>
                </a:solidFill>
                <a:latin typeface="Arial" panose="020B0604020202020204" pitchFamily="34" charset="0"/>
                <a:ea typeface="PMingLiU" panose="02020500000000000000" pitchFamily="18" charset="-120"/>
                <a:cs typeface="Arial" panose="020B0604020202020204" pitchFamily="34" charset="0"/>
              </a:rPr>
              <a:t>coherent memory sharing </a:t>
            </a:r>
          </a:p>
          <a:p>
            <a:pPr>
              <a:lnSpc>
                <a:spcPct val="100000"/>
              </a:lnSpc>
              <a:spcAft>
                <a:spcPts val="500"/>
              </a:spcAft>
              <a:defRPr/>
            </a:pPr>
            <a:r>
              <a:rPr lang="en-US" altLang="en-US" sz="1400" dirty="0">
                <a:solidFill>
                  <a:schemeClr val="bg2"/>
                </a:solidFill>
                <a:latin typeface="Arial" panose="020B0604020202020204" pitchFamily="34" charset="0"/>
                <a:ea typeface="PMingLiU" panose="02020500000000000000" pitchFamily="18" charset="-120"/>
                <a:cs typeface="Arial" panose="020B0604020202020204" pitchFamily="34" charset="0"/>
              </a:rPr>
              <a:t>enhanced virtual address translation</a:t>
            </a:r>
          </a:p>
        </p:txBody>
      </p:sp>
      <p:cxnSp>
        <p:nvCxnSpPr>
          <p:cNvPr id="11" name="Straight Connector 10">
            <a:extLst>
              <a:ext uri="{FF2B5EF4-FFF2-40B4-BE49-F238E27FC236}">
                <a16:creationId xmlns:a16="http://schemas.microsoft.com/office/drawing/2014/main" id="{6D7915A7-8874-474F-ABB5-A056DC6D5615}"/>
              </a:ext>
            </a:extLst>
          </p:cNvPr>
          <p:cNvCxnSpPr>
            <a:cxnSpLocks/>
          </p:cNvCxnSpPr>
          <p:nvPr/>
        </p:nvCxnSpPr>
        <p:spPr>
          <a:xfrm flipH="1">
            <a:off x="0" y="2571750"/>
            <a:ext cx="9144000" cy="0"/>
          </a:xfrm>
          <a:prstGeom prst="line">
            <a:avLst/>
          </a:prstGeom>
          <a:ln w="38100">
            <a:solidFill>
              <a:schemeClr val="tx1">
                <a:lumMod val="95000"/>
                <a:lumOff val="5000"/>
              </a:schemeClr>
            </a:solidFill>
          </a:ln>
        </p:spPr>
        <p:style>
          <a:lnRef idx="2">
            <a:schemeClr val="accent1"/>
          </a:lnRef>
          <a:fillRef idx="0">
            <a:schemeClr val="accent1"/>
          </a:fillRef>
          <a:effectRef idx="1">
            <a:schemeClr val="accent1"/>
          </a:effectRef>
          <a:fontRef idx="minor">
            <a:schemeClr val="tx1"/>
          </a:fontRef>
        </p:style>
      </p:cxnSp>
      <p:sp>
        <p:nvSpPr>
          <p:cNvPr id="4" name="Content Placeholder 3"/>
          <p:cNvSpPr>
            <a:spLocks noGrp="1"/>
          </p:cNvSpPr>
          <p:nvPr>
            <p:ph sz="quarter" idx="15"/>
          </p:nvPr>
        </p:nvSpPr>
        <p:spPr>
          <a:xfrm>
            <a:off x="6857998" y="2341762"/>
            <a:ext cx="2286000" cy="2801738"/>
          </a:xfrm>
        </p:spPr>
        <p:txBody>
          <a:bodyPr anchor="t"/>
          <a:lstStyle/>
          <a:p>
            <a:pPr algn="ctr"/>
            <a:r>
              <a:rPr lang="en-CA" sz="5400" b="1" dirty="0"/>
              <a:t>7-10x</a:t>
            </a:r>
            <a:br>
              <a:rPr lang="en-CA" sz="5400" b="1" dirty="0"/>
            </a:br>
            <a:br>
              <a:rPr lang="en-CA" sz="5400" b="1" dirty="0"/>
            </a:br>
            <a:br>
              <a:rPr lang="en-CA" sz="1000" b="1" dirty="0"/>
            </a:br>
            <a:r>
              <a:rPr lang="en-US" sz="1800" dirty="0"/>
              <a:t>POWER9 with </a:t>
            </a:r>
            <a:r>
              <a:rPr lang="en-US" dirty="0"/>
              <a:t>25G Link + </a:t>
            </a:r>
            <a:r>
              <a:rPr lang="en-US" dirty="0" err="1"/>
              <a:t>NVLink</a:t>
            </a:r>
            <a:r>
              <a:rPr lang="en-US" dirty="0"/>
              <a:t> 2.0</a:t>
            </a:r>
            <a:endParaRPr lang="en-CA" sz="1800" dirty="0"/>
          </a:p>
        </p:txBody>
      </p:sp>
      <p:sp>
        <p:nvSpPr>
          <p:cNvPr id="5" name="Content Placeholder 4"/>
          <p:cNvSpPr>
            <a:spLocks noGrp="1"/>
          </p:cNvSpPr>
          <p:nvPr>
            <p:ph sz="quarter" idx="16"/>
          </p:nvPr>
        </p:nvSpPr>
        <p:spPr>
          <a:xfrm>
            <a:off x="2286000" y="2341762"/>
            <a:ext cx="2286000" cy="2801738"/>
          </a:xfrm>
          <a:solidFill>
            <a:srgbClr val="69A6FF"/>
          </a:solidFill>
        </p:spPr>
        <p:txBody>
          <a:bodyPr anchor="t"/>
          <a:lstStyle/>
          <a:p>
            <a:pPr algn="ctr"/>
            <a:r>
              <a:rPr lang="en-CA" sz="5400" b="1" dirty="0"/>
              <a:t>2x</a:t>
            </a:r>
          </a:p>
          <a:p>
            <a:pPr algn="ctr"/>
            <a:endParaRPr lang="en-CA" sz="5400" b="1" dirty="0"/>
          </a:p>
          <a:p>
            <a:pPr algn="ctr"/>
            <a:r>
              <a:rPr lang="en-US" sz="1800" dirty="0"/>
              <a:t>PCIe Gen4</a:t>
            </a:r>
            <a:endParaRPr lang="en-CA" sz="1800" dirty="0"/>
          </a:p>
        </p:txBody>
      </p:sp>
      <p:sp>
        <p:nvSpPr>
          <p:cNvPr id="6" name="Content Placeholder 5"/>
          <p:cNvSpPr>
            <a:spLocks noGrp="1"/>
          </p:cNvSpPr>
          <p:nvPr>
            <p:ph sz="quarter" idx="17"/>
          </p:nvPr>
        </p:nvSpPr>
        <p:spPr>
          <a:xfrm>
            <a:off x="4572001" y="2341762"/>
            <a:ext cx="2285997" cy="2801738"/>
          </a:xfrm>
          <a:solidFill>
            <a:srgbClr val="69A6FF"/>
          </a:solidFill>
        </p:spPr>
        <p:txBody>
          <a:bodyPr anchor="t"/>
          <a:lstStyle/>
          <a:p>
            <a:pPr algn="ctr"/>
            <a:r>
              <a:rPr lang="en-CA" sz="5400" b="1" dirty="0"/>
              <a:t>5x</a:t>
            </a:r>
          </a:p>
          <a:p>
            <a:pPr algn="ctr"/>
            <a:br>
              <a:rPr lang="en-US" sz="1800" dirty="0"/>
            </a:br>
            <a:br>
              <a:rPr lang="en-US" sz="1800" dirty="0"/>
            </a:br>
            <a:br>
              <a:rPr lang="en-US" sz="1800" dirty="0"/>
            </a:br>
            <a:r>
              <a:rPr lang="en-US" sz="1800" dirty="0"/>
              <a:t>POWER8</a:t>
            </a:r>
            <a:br>
              <a:rPr lang="en-US" sz="1800" dirty="0"/>
            </a:br>
            <a:r>
              <a:rPr lang="en-US" dirty="0"/>
              <a:t>with </a:t>
            </a:r>
            <a:r>
              <a:rPr lang="en-US" dirty="0" err="1"/>
              <a:t>NVLink</a:t>
            </a:r>
            <a:r>
              <a:rPr lang="en-US" dirty="0"/>
              <a:t> 1.0</a:t>
            </a:r>
            <a:endParaRPr lang="en-CA" dirty="0"/>
          </a:p>
        </p:txBody>
      </p:sp>
      <p:grpSp>
        <p:nvGrpSpPr>
          <p:cNvPr id="9" name="Group 8">
            <a:extLst>
              <a:ext uri="{FF2B5EF4-FFF2-40B4-BE49-F238E27FC236}">
                <a16:creationId xmlns:a16="http://schemas.microsoft.com/office/drawing/2014/main" id="{934F0F75-A4A2-C347-8B34-54027D761912}"/>
              </a:ext>
            </a:extLst>
          </p:cNvPr>
          <p:cNvGrpSpPr/>
          <p:nvPr/>
        </p:nvGrpSpPr>
        <p:grpSpPr>
          <a:xfrm>
            <a:off x="2472699" y="3540493"/>
            <a:ext cx="6505950" cy="778998"/>
            <a:chOff x="2472699" y="3633257"/>
            <a:chExt cx="6505950" cy="778998"/>
          </a:xfrm>
        </p:grpSpPr>
        <p:pic>
          <p:nvPicPr>
            <p:cNvPr id="13" name="Picture 12">
              <a:extLst>
                <a:ext uri="{FF2B5EF4-FFF2-40B4-BE49-F238E27FC236}">
                  <a16:creationId xmlns:a16="http://schemas.microsoft.com/office/drawing/2014/main" id="{556B2C0F-3D15-F440-BE4A-2EC6C93CD6C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24396" t="20362" b="20432"/>
            <a:stretch/>
          </p:blipFill>
          <p:spPr>
            <a:xfrm>
              <a:off x="2472699" y="3633257"/>
              <a:ext cx="6505950" cy="733646"/>
            </a:xfrm>
            <a:prstGeom prst="rect">
              <a:avLst/>
            </a:prstGeom>
          </p:spPr>
        </p:pic>
        <p:sp>
          <p:nvSpPr>
            <p:cNvPr id="3" name="Rectangle 2">
              <a:extLst>
                <a:ext uri="{FF2B5EF4-FFF2-40B4-BE49-F238E27FC236}">
                  <a16:creationId xmlns:a16="http://schemas.microsoft.com/office/drawing/2014/main" id="{5AE9A62D-AFFA-EF40-9D3F-9037F1595BA8}"/>
                </a:ext>
              </a:extLst>
            </p:cNvPr>
            <p:cNvSpPr/>
            <p:nvPr/>
          </p:nvSpPr>
          <p:spPr>
            <a:xfrm>
              <a:off x="5667365" y="4172122"/>
              <a:ext cx="226741" cy="200722"/>
            </a:xfrm>
            <a:prstGeom prst="rect">
              <a:avLst/>
            </a:prstGeom>
            <a:solidFill>
              <a:srgbClr val="69A6FF"/>
            </a:solidFill>
          </p:spPr>
          <p:txBody>
            <a:bodyPr wrap="square" lIns="0" tIns="0" rIns="0" bIns="0" rtlCol="0" anchor="ctr">
              <a:noAutofit/>
            </a:bodyPr>
            <a:lstStyle/>
            <a:p>
              <a:pPr algn="ctr"/>
              <a:endParaRPr lang="en-US" sz="1200" err="1">
                <a:solidFill>
                  <a:srgbClr val="FFFFFF"/>
                </a:solidFill>
                <a:latin typeface="Arial"/>
                <a:cs typeface="Arial"/>
              </a:endParaRPr>
            </a:p>
          </p:txBody>
        </p:sp>
        <p:sp>
          <p:nvSpPr>
            <p:cNvPr id="14" name="Rectangle 13">
              <a:extLst>
                <a:ext uri="{FF2B5EF4-FFF2-40B4-BE49-F238E27FC236}">
                  <a16:creationId xmlns:a16="http://schemas.microsoft.com/office/drawing/2014/main" id="{CC9AB1DD-6A72-234A-A04D-ED027FD07A65}"/>
                </a:ext>
              </a:extLst>
            </p:cNvPr>
            <p:cNvSpPr/>
            <p:nvPr/>
          </p:nvSpPr>
          <p:spPr>
            <a:xfrm>
              <a:off x="3232955" y="4121505"/>
              <a:ext cx="375151" cy="200722"/>
            </a:xfrm>
            <a:prstGeom prst="rect">
              <a:avLst/>
            </a:prstGeom>
            <a:solidFill>
              <a:srgbClr val="69A6FF"/>
            </a:solidFill>
          </p:spPr>
          <p:txBody>
            <a:bodyPr wrap="square" lIns="0" tIns="0" rIns="0" bIns="0" rtlCol="0" anchor="ctr">
              <a:noAutofit/>
            </a:bodyPr>
            <a:lstStyle/>
            <a:p>
              <a:pPr algn="ctr"/>
              <a:endParaRPr lang="en-US" sz="1200" err="1">
                <a:solidFill>
                  <a:srgbClr val="FFFFFF"/>
                </a:solidFill>
                <a:latin typeface="Arial"/>
                <a:cs typeface="Arial"/>
              </a:endParaRPr>
            </a:p>
          </p:txBody>
        </p:sp>
        <p:sp>
          <p:nvSpPr>
            <p:cNvPr id="15" name="Rectangle 14">
              <a:extLst>
                <a:ext uri="{FF2B5EF4-FFF2-40B4-BE49-F238E27FC236}">
                  <a16:creationId xmlns:a16="http://schemas.microsoft.com/office/drawing/2014/main" id="{53826E81-79B3-CB4C-B45B-AAD2AE29B0F8}"/>
                </a:ext>
              </a:extLst>
            </p:cNvPr>
            <p:cNvSpPr/>
            <p:nvPr/>
          </p:nvSpPr>
          <p:spPr>
            <a:xfrm>
              <a:off x="7708519" y="4322227"/>
              <a:ext cx="471584" cy="90028"/>
            </a:xfrm>
            <a:prstGeom prst="rect">
              <a:avLst/>
            </a:prstGeom>
            <a:solidFill>
              <a:srgbClr val="6BA7FF"/>
            </a:solidFill>
          </p:spPr>
          <p:txBody>
            <a:bodyPr wrap="square" lIns="0" tIns="0" rIns="0" bIns="0" rtlCol="0" anchor="ctr">
              <a:noAutofit/>
            </a:bodyPr>
            <a:lstStyle/>
            <a:p>
              <a:pPr algn="ctr"/>
              <a:endParaRPr lang="en-US" sz="1200" err="1">
                <a:solidFill>
                  <a:srgbClr val="FFFFFF"/>
                </a:solidFill>
                <a:latin typeface="Arial"/>
                <a:cs typeface="Arial"/>
              </a:endParaRPr>
            </a:p>
          </p:txBody>
        </p:sp>
      </p:grpSp>
      <p:sp>
        <p:nvSpPr>
          <p:cNvPr id="7" name="Content Placeholder 6"/>
          <p:cNvSpPr>
            <a:spLocks noGrp="1"/>
          </p:cNvSpPr>
          <p:nvPr>
            <p:ph sz="quarter" idx="18"/>
          </p:nvPr>
        </p:nvSpPr>
        <p:spPr>
          <a:xfrm>
            <a:off x="-2" y="2341762"/>
            <a:ext cx="2291364" cy="2801199"/>
          </a:xfrm>
          <a:solidFill>
            <a:schemeClr val="tx1"/>
          </a:solidFill>
          <a:ln>
            <a:noFill/>
          </a:ln>
        </p:spPr>
        <p:txBody>
          <a:bodyPr anchor="t"/>
          <a:lstStyle/>
          <a:p>
            <a:pPr algn="ctr"/>
            <a:br>
              <a:rPr lang="en-CA" sz="1050" b="1" dirty="0"/>
            </a:br>
            <a:r>
              <a:rPr lang="en-CA" sz="4400" b="1" dirty="0"/>
              <a:t>Others</a:t>
            </a:r>
            <a:br>
              <a:rPr lang="en-CA" sz="4400" b="1" dirty="0"/>
            </a:br>
            <a:endParaRPr lang="en-CA" sz="4400" b="1" dirty="0"/>
          </a:p>
          <a:p>
            <a:pPr lvl="0" algn="ctr"/>
            <a:endParaRPr lang="en-US" sz="1200" dirty="0">
              <a:solidFill>
                <a:srgbClr val="FFFFFF"/>
              </a:solidFill>
            </a:endParaRPr>
          </a:p>
          <a:p>
            <a:pPr lvl="0" algn="ctr"/>
            <a:r>
              <a:rPr lang="en-US" sz="1800" dirty="0" err="1">
                <a:solidFill>
                  <a:srgbClr val="FFFFFF"/>
                </a:solidFill>
              </a:rPr>
              <a:t>PCIe</a:t>
            </a:r>
            <a:r>
              <a:rPr lang="en-US" sz="1800" dirty="0">
                <a:solidFill>
                  <a:srgbClr val="FFFFFF"/>
                </a:solidFill>
              </a:rPr>
              <a:t> Gen3</a:t>
            </a:r>
            <a:endParaRPr lang="en-CA" sz="1800" dirty="0">
              <a:solidFill>
                <a:srgbClr val="FFFFFF"/>
              </a:solidFill>
            </a:endParaRPr>
          </a:p>
        </p:txBody>
      </p:sp>
      <p:pic>
        <p:nvPicPr>
          <p:cNvPr id="12" name="Picture 11">
            <a:extLst>
              <a:ext uri="{FF2B5EF4-FFF2-40B4-BE49-F238E27FC236}">
                <a16:creationId xmlns:a16="http://schemas.microsoft.com/office/drawing/2014/main" id="{112388AC-86CF-9B4D-83DF-3E4E695358D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21455" r="77774"/>
          <a:stretch/>
        </p:blipFill>
        <p:spPr>
          <a:xfrm>
            <a:off x="199657" y="3540493"/>
            <a:ext cx="1912601" cy="973263"/>
          </a:xfrm>
          <a:prstGeom prst="rect">
            <a:avLst/>
          </a:prstGeom>
        </p:spPr>
      </p:pic>
      <p:cxnSp>
        <p:nvCxnSpPr>
          <p:cNvPr id="27" name="Straight Connector 26">
            <a:extLst>
              <a:ext uri="{FF2B5EF4-FFF2-40B4-BE49-F238E27FC236}">
                <a16:creationId xmlns:a16="http://schemas.microsoft.com/office/drawing/2014/main" id="{F9B73E38-0C9D-AA4A-8D78-1D387DC1C4BB}"/>
              </a:ext>
            </a:extLst>
          </p:cNvPr>
          <p:cNvCxnSpPr/>
          <p:nvPr/>
        </p:nvCxnSpPr>
        <p:spPr>
          <a:xfrm>
            <a:off x="0" y="2324288"/>
            <a:ext cx="9143998" cy="0"/>
          </a:xfrm>
          <a:prstGeom prst="line">
            <a:avLst/>
          </a:prstGeom>
          <a:ln w="60325">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26" name="Picture 25">
            <a:extLst>
              <a:ext uri="{FF2B5EF4-FFF2-40B4-BE49-F238E27FC236}">
                <a16:creationId xmlns:a16="http://schemas.microsoft.com/office/drawing/2014/main" id="{CBD50117-C943-A944-94F0-81A628291E1F}"/>
              </a:ext>
            </a:extLst>
          </p:cNvPr>
          <p:cNvPicPr>
            <a:picLocks noChangeAspect="1"/>
          </p:cNvPicPr>
          <p:nvPr/>
        </p:nvPicPr>
        <p:blipFill>
          <a:blip r:embed="rId4"/>
          <a:stretch>
            <a:fillRect/>
          </a:stretch>
        </p:blipFill>
        <p:spPr>
          <a:xfrm>
            <a:off x="3964631" y="269820"/>
            <a:ext cx="1214738" cy="1638751"/>
          </a:xfrm>
          <a:prstGeom prst="rect">
            <a:avLst/>
          </a:prstGeom>
        </p:spPr>
      </p:pic>
      <p:sp>
        <p:nvSpPr>
          <p:cNvPr id="29" name="Content Placeholder 3">
            <a:extLst>
              <a:ext uri="{FF2B5EF4-FFF2-40B4-BE49-F238E27FC236}">
                <a16:creationId xmlns:a16="http://schemas.microsoft.com/office/drawing/2014/main" id="{F80850C6-8761-CC40-B4FB-91C9B1B25479}"/>
              </a:ext>
            </a:extLst>
          </p:cNvPr>
          <p:cNvSpPr txBox="1">
            <a:spLocks/>
          </p:cNvSpPr>
          <p:nvPr/>
        </p:nvSpPr>
        <p:spPr>
          <a:xfrm>
            <a:off x="4745786" y="-323548"/>
            <a:ext cx="4255715" cy="2314023"/>
          </a:xfrm>
          <a:prstGeom prst="rect">
            <a:avLst/>
          </a:prstGeom>
          <a:noFill/>
          <a:ln>
            <a:noFill/>
          </a:ln>
        </p:spPr>
        <p:txBody>
          <a:bodyPr vert="horz" lIns="0" tIns="0" rIns="0" bIns="0" numCol="1" rtlCol="0" anchor="ctr" anchorCtr="0">
            <a:noAutofit/>
          </a:bodyPr>
          <a:lstStyle>
            <a:lvl1pPr algn="l" defTabSz="457200" rtl="0" eaLnBrk="1" latinLnBrk="0" hangingPunct="1">
              <a:lnSpc>
                <a:spcPct val="90000"/>
              </a:lnSpc>
              <a:spcBef>
                <a:spcPct val="0"/>
              </a:spcBef>
              <a:buNone/>
              <a:defRPr sz="2400" kern="1200">
                <a:solidFill>
                  <a:schemeClr val="tx1"/>
                </a:solidFill>
                <a:latin typeface="+mj-lt"/>
                <a:ea typeface="Arial" charset="0"/>
                <a:cs typeface="Arial" charset="0"/>
              </a:defRPr>
            </a:lvl1pPr>
          </a:lstStyle>
          <a:p>
            <a:pPr algn="r">
              <a:lnSpc>
                <a:spcPct val="100000"/>
              </a:lnSpc>
              <a:spcAft>
                <a:spcPts val="500"/>
              </a:spcAft>
              <a:defRPr/>
            </a:pPr>
            <a:r>
              <a:rPr lang="en-US" altLang="en-US" sz="2000" b="1" dirty="0">
                <a:solidFill>
                  <a:schemeClr val="bg2"/>
                </a:solidFill>
                <a:latin typeface="Arial" panose="020B0604020202020204" pitchFamily="34" charset="0"/>
                <a:ea typeface="PMingLiU" panose="02020500000000000000" pitchFamily="18" charset="-120"/>
                <a:cs typeface="Arial" panose="020B0604020202020204" pitchFamily="34" charset="0"/>
              </a:rPr>
              <a:t>Broader Application of </a:t>
            </a:r>
            <a:br>
              <a:rPr lang="en-US" altLang="en-US" sz="2000" b="1" dirty="0">
                <a:solidFill>
                  <a:schemeClr val="bg2"/>
                </a:solidFill>
                <a:latin typeface="Arial" panose="020B0604020202020204" pitchFamily="34" charset="0"/>
                <a:ea typeface="PMingLiU" panose="02020500000000000000" pitchFamily="18" charset="-120"/>
                <a:cs typeface="Arial" panose="020B0604020202020204" pitchFamily="34" charset="0"/>
              </a:rPr>
            </a:br>
            <a:r>
              <a:rPr lang="en-US" altLang="en-US" sz="2000" b="1" dirty="0">
                <a:solidFill>
                  <a:schemeClr val="bg2"/>
                </a:solidFill>
                <a:latin typeface="Arial" panose="020B0604020202020204" pitchFamily="34" charset="0"/>
                <a:ea typeface="PMingLiU" panose="02020500000000000000" pitchFamily="18" charset="-120"/>
                <a:cs typeface="Arial" panose="020B0604020202020204" pitchFamily="34" charset="0"/>
              </a:rPr>
              <a:t>Heterogeneous Compute</a:t>
            </a:r>
            <a:br>
              <a:rPr lang="en-US" altLang="en-US" sz="2000" b="1" dirty="0">
                <a:solidFill>
                  <a:schemeClr val="bg2"/>
                </a:solidFill>
                <a:latin typeface="Arial" panose="020B0604020202020204" pitchFamily="34" charset="0"/>
                <a:ea typeface="PMingLiU" panose="02020500000000000000" pitchFamily="18" charset="-120"/>
                <a:cs typeface="Arial" panose="020B0604020202020204" pitchFamily="34" charset="0"/>
              </a:rPr>
            </a:br>
            <a:r>
              <a:rPr lang="en-US" altLang="en-US" sz="1500" b="1" dirty="0">
                <a:solidFill>
                  <a:schemeClr val="bg2"/>
                </a:solidFill>
                <a:latin typeface="Arial" panose="020B0604020202020204" pitchFamily="34" charset="0"/>
                <a:ea typeface="PMingLiU" panose="02020500000000000000" pitchFamily="18" charset="-120"/>
                <a:cs typeface="Arial" panose="020B0604020202020204" pitchFamily="34" charset="0"/>
              </a:rPr>
              <a:t> </a:t>
            </a:r>
            <a:br>
              <a:rPr lang="en-US" altLang="en-US" sz="1500" b="1" dirty="0">
                <a:solidFill>
                  <a:schemeClr val="bg2"/>
                </a:solidFill>
                <a:latin typeface="Arial" panose="020B0604020202020204" pitchFamily="34" charset="0"/>
                <a:ea typeface="PMingLiU" panose="02020500000000000000" pitchFamily="18" charset="-120"/>
                <a:cs typeface="Arial" panose="020B0604020202020204" pitchFamily="34" charset="0"/>
              </a:rPr>
            </a:br>
            <a:r>
              <a:rPr lang="en-US" altLang="en-US" sz="1600" dirty="0">
                <a:solidFill>
                  <a:schemeClr val="bg2"/>
                </a:solidFill>
                <a:latin typeface="Arial" panose="020B0604020202020204" pitchFamily="34" charset="0"/>
                <a:ea typeface="PMingLiU" panose="02020500000000000000" pitchFamily="18" charset="-120"/>
                <a:cs typeface="Arial" panose="020B0604020202020204" pitchFamily="34" charset="0"/>
              </a:rPr>
              <a:t>	</a:t>
            </a:r>
            <a:r>
              <a:rPr lang="en-US" altLang="en-US" sz="1400" dirty="0">
                <a:solidFill>
                  <a:schemeClr val="bg2"/>
                </a:solidFill>
                <a:latin typeface="Arial" panose="020B0604020202020204" pitchFamily="34" charset="0"/>
                <a:ea typeface="PMingLiU" panose="02020500000000000000" pitchFamily="18" charset="-120"/>
                <a:cs typeface="Arial" panose="020B0604020202020204" pitchFamily="34" charset="0"/>
              </a:rPr>
              <a:t>designed for efficient programming models </a:t>
            </a:r>
          </a:p>
          <a:p>
            <a:pPr algn="r">
              <a:lnSpc>
                <a:spcPct val="100000"/>
              </a:lnSpc>
              <a:spcAft>
                <a:spcPts val="500"/>
              </a:spcAft>
              <a:defRPr/>
            </a:pPr>
            <a:r>
              <a:rPr lang="en-US" altLang="en-US" sz="1400" dirty="0">
                <a:solidFill>
                  <a:schemeClr val="bg2"/>
                </a:solidFill>
                <a:latin typeface="Arial" panose="020B0604020202020204" pitchFamily="34" charset="0"/>
                <a:ea typeface="PMingLiU" panose="02020500000000000000" pitchFamily="18" charset="-120"/>
                <a:cs typeface="Arial" panose="020B0604020202020204" pitchFamily="34" charset="0"/>
              </a:rPr>
              <a:t>	accelerate complex AI &amp; analytic apps</a:t>
            </a:r>
          </a:p>
        </p:txBody>
      </p:sp>
      <p:grpSp>
        <p:nvGrpSpPr>
          <p:cNvPr id="28" name="Group 27">
            <a:extLst>
              <a:ext uri="{FF2B5EF4-FFF2-40B4-BE49-F238E27FC236}">
                <a16:creationId xmlns:a16="http://schemas.microsoft.com/office/drawing/2014/main" id="{EE872865-5C02-3242-A5A9-0E5718EE4FAF}"/>
              </a:ext>
            </a:extLst>
          </p:cNvPr>
          <p:cNvGrpSpPr/>
          <p:nvPr/>
        </p:nvGrpSpPr>
        <p:grpSpPr>
          <a:xfrm>
            <a:off x="-1" y="2401136"/>
            <a:ext cx="9144001" cy="314325"/>
            <a:chOff x="0" y="2578911"/>
            <a:chExt cx="9143998" cy="314325"/>
          </a:xfrm>
        </p:grpSpPr>
        <p:sp>
          <p:nvSpPr>
            <p:cNvPr id="22" name="Content Placeholder 3">
              <a:extLst>
                <a:ext uri="{FF2B5EF4-FFF2-40B4-BE49-F238E27FC236}">
                  <a16:creationId xmlns:a16="http://schemas.microsoft.com/office/drawing/2014/main" id="{331DB698-8947-964E-B3F5-8E9D7F457C44}"/>
                </a:ext>
              </a:extLst>
            </p:cNvPr>
            <p:cNvSpPr txBox="1">
              <a:spLocks/>
            </p:cNvSpPr>
            <p:nvPr/>
          </p:nvSpPr>
          <p:spPr>
            <a:xfrm>
              <a:off x="2285998" y="2578911"/>
              <a:ext cx="6858000" cy="314325"/>
            </a:xfrm>
            <a:prstGeom prst="rect">
              <a:avLst/>
            </a:prstGeom>
            <a:effectLst>
              <a:glow rad="228600">
                <a:schemeClr val="tx1">
                  <a:alpha val="40000"/>
                </a:schemeClr>
              </a:glow>
            </a:effectLst>
          </p:spPr>
          <p:txBody>
            <a:bodyPr vert="horz" lIns="0" tIns="0" rIns="0" bIns="0" numCol="1" rtlCol="0">
              <a:noAutofit/>
            </a:bodyPr>
            <a:lstStyle>
              <a:lvl1pPr marL="0" indent="0" algn="l" defTabSz="457200" rtl="0" eaLnBrk="1" latinLnBrk="0" hangingPunct="1">
                <a:lnSpc>
                  <a:spcPct val="100000"/>
                </a:lnSpc>
                <a:spcBef>
                  <a:spcPts val="1100"/>
                </a:spcBef>
                <a:buFont typeface="Arial"/>
                <a:buNone/>
                <a:defRPr sz="1400" kern="1200">
                  <a:solidFill>
                    <a:schemeClr val="tx1"/>
                  </a:solidFill>
                  <a:latin typeface="+mn-lt"/>
                  <a:ea typeface="Arial" charset="0"/>
                  <a:cs typeface="Arial" charset="0"/>
                </a:defRPr>
              </a:lvl1pPr>
              <a:lvl2pPr marL="173038" indent="-173038" algn="l" defTabSz="457200" rtl="0" eaLnBrk="1" latinLnBrk="0" hangingPunct="1">
                <a:lnSpc>
                  <a:spcPct val="100000"/>
                </a:lnSpc>
                <a:spcBef>
                  <a:spcPts val="1100"/>
                </a:spcBef>
                <a:spcAft>
                  <a:spcPts val="0"/>
                </a:spcAft>
                <a:buFont typeface="Arial"/>
                <a:buChar char="–"/>
                <a:defRPr sz="1400" kern="1200">
                  <a:solidFill>
                    <a:schemeClr val="tx1"/>
                  </a:solidFill>
                  <a:latin typeface="+mn-lt"/>
                  <a:ea typeface="Arial" charset="0"/>
                  <a:cs typeface="Arial" charset="0"/>
                </a:defRPr>
              </a:lvl2pPr>
              <a:lvl3pPr marL="396875" indent="-173038" algn="l" defTabSz="457200" rtl="0" eaLnBrk="1" latinLnBrk="0" hangingPunct="1">
                <a:lnSpc>
                  <a:spcPct val="100000"/>
                </a:lnSpc>
                <a:spcBef>
                  <a:spcPts val="1100"/>
                </a:spcBef>
                <a:spcAft>
                  <a:spcPts val="0"/>
                </a:spcAft>
                <a:buFont typeface="Arial"/>
                <a:buChar char="•"/>
                <a:defRPr sz="1400" kern="1200">
                  <a:solidFill>
                    <a:schemeClr val="tx1"/>
                  </a:solidFill>
                  <a:latin typeface="+mn-lt"/>
                  <a:ea typeface="Arial" charset="0"/>
                  <a:cs typeface="Arial" charset="0"/>
                </a:defRPr>
              </a:lvl3pPr>
              <a:lvl4pPr marL="625475" indent="-168275" algn="l" defTabSz="457200" rtl="0" eaLnBrk="1" latinLnBrk="0" hangingPunct="1">
                <a:lnSpc>
                  <a:spcPct val="100000"/>
                </a:lnSpc>
                <a:spcBef>
                  <a:spcPts val="1100"/>
                </a:spcBef>
                <a:spcAft>
                  <a:spcPts val="0"/>
                </a:spcAft>
                <a:buFont typeface="Arial"/>
                <a:buChar char="–"/>
                <a:defRPr sz="1400" kern="1200">
                  <a:solidFill>
                    <a:schemeClr val="tx1"/>
                  </a:solidFill>
                  <a:latin typeface="+mn-lt"/>
                  <a:ea typeface="Arial" charset="0"/>
                  <a:cs typeface="Arial" charset="0"/>
                </a:defRPr>
              </a:lvl4pPr>
              <a:lvl5pPr marL="803275" indent="-173038" algn="l" defTabSz="457200" rtl="0" eaLnBrk="1" latinLnBrk="0" hangingPunct="1">
                <a:lnSpc>
                  <a:spcPct val="100000"/>
                </a:lnSpc>
                <a:spcBef>
                  <a:spcPts val="1100"/>
                </a:spcBef>
                <a:spcAft>
                  <a:spcPts val="0"/>
                </a:spcAft>
                <a:buFont typeface="Arial"/>
                <a:buChar char="»"/>
                <a:defRPr sz="1400" kern="1200">
                  <a:solidFill>
                    <a:schemeClr val="tx1"/>
                  </a:solidFill>
                  <a:latin typeface="+mn-lt"/>
                  <a:ea typeface="Arial" charset="0"/>
                  <a:cs typeface="Arial"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spcBef>
                  <a:spcPct val="0"/>
                </a:spcBef>
                <a:spcAft>
                  <a:spcPts val="900"/>
                </a:spcAft>
                <a:defRPr/>
              </a:pPr>
              <a:r>
                <a:rPr lang="en-US" altLang="en-US" sz="1100" dirty="0">
                  <a:solidFill>
                    <a:schemeClr val="bg2"/>
                  </a:solidFill>
                  <a:effectLst/>
                  <a:latin typeface="IBM Plex Sans" panose="020B0503050000000000" pitchFamily="34" charset="77"/>
                  <a:ea typeface="PMingLiU" panose="02020500000000000000" pitchFamily="18" charset="-120"/>
                  <a:cs typeface="Arial" panose="020B0604020202020204" pitchFamily="34" charset="0"/>
                </a:rPr>
                <a:t>extreme CPU and Accelerator bandwidth</a:t>
              </a:r>
              <a:endParaRPr lang="en-US" altLang="en-US" sz="1050" dirty="0">
                <a:solidFill>
                  <a:schemeClr val="bg2"/>
                </a:solidFill>
                <a:effectLst/>
                <a:latin typeface="IBM Plex Sans" panose="020B0503050000000000" pitchFamily="34" charset="77"/>
                <a:ea typeface="PMingLiU" panose="02020500000000000000" pitchFamily="18" charset="-120"/>
                <a:cs typeface="Arial" panose="020B0604020202020204" pitchFamily="34" charset="0"/>
              </a:endParaRPr>
            </a:p>
          </p:txBody>
        </p:sp>
        <p:sp>
          <p:nvSpPr>
            <p:cNvPr id="24" name="Content Placeholder 3">
              <a:extLst>
                <a:ext uri="{FF2B5EF4-FFF2-40B4-BE49-F238E27FC236}">
                  <a16:creationId xmlns:a16="http://schemas.microsoft.com/office/drawing/2014/main" id="{199EC8F1-AD7C-174C-9254-C83F99333820}"/>
                </a:ext>
              </a:extLst>
            </p:cNvPr>
            <p:cNvSpPr txBox="1">
              <a:spLocks/>
            </p:cNvSpPr>
            <p:nvPr/>
          </p:nvSpPr>
          <p:spPr>
            <a:xfrm>
              <a:off x="0" y="2578911"/>
              <a:ext cx="2295233" cy="314325"/>
            </a:xfrm>
            <a:prstGeom prst="rect">
              <a:avLst/>
            </a:prstGeom>
            <a:effectLst>
              <a:glow rad="228600">
                <a:schemeClr val="tx1">
                  <a:alpha val="40000"/>
                </a:schemeClr>
              </a:glow>
            </a:effectLst>
          </p:spPr>
          <p:txBody>
            <a:bodyPr vert="horz" lIns="0" tIns="0" rIns="0" bIns="0" numCol="1" rtlCol="0">
              <a:noAutofit/>
            </a:bodyPr>
            <a:lstStyle>
              <a:lvl1pPr marL="0" indent="0" algn="l" defTabSz="457200" rtl="0" eaLnBrk="1" latinLnBrk="0" hangingPunct="1">
                <a:lnSpc>
                  <a:spcPct val="100000"/>
                </a:lnSpc>
                <a:spcBef>
                  <a:spcPts val="1100"/>
                </a:spcBef>
                <a:buFont typeface="Arial"/>
                <a:buNone/>
                <a:defRPr sz="1400" kern="1200">
                  <a:solidFill>
                    <a:schemeClr val="tx1"/>
                  </a:solidFill>
                  <a:latin typeface="+mn-lt"/>
                  <a:ea typeface="Arial" charset="0"/>
                  <a:cs typeface="Arial" charset="0"/>
                </a:defRPr>
              </a:lvl1pPr>
              <a:lvl2pPr marL="173038" indent="-173038" algn="l" defTabSz="457200" rtl="0" eaLnBrk="1" latinLnBrk="0" hangingPunct="1">
                <a:lnSpc>
                  <a:spcPct val="100000"/>
                </a:lnSpc>
                <a:spcBef>
                  <a:spcPts val="1100"/>
                </a:spcBef>
                <a:spcAft>
                  <a:spcPts val="0"/>
                </a:spcAft>
                <a:buFont typeface="Arial"/>
                <a:buChar char="–"/>
                <a:defRPr sz="1400" kern="1200">
                  <a:solidFill>
                    <a:schemeClr val="tx1"/>
                  </a:solidFill>
                  <a:latin typeface="+mn-lt"/>
                  <a:ea typeface="Arial" charset="0"/>
                  <a:cs typeface="Arial" charset="0"/>
                </a:defRPr>
              </a:lvl2pPr>
              <a:lvl3pPr marL="396875" indent="-173038" algn="l" defTabSz="457200" rtl="0" eaLnBrk="1" latinLnBrk="0" hangingPunct="1">
                <a:lnSpc>
                  <a:spcPct val="100000"/>
                </a:lnSpc>
                <a:spcBef>
                  <a:spcPts val="1100"/>
                </a:spcBef>
                <a:spcAft>
                  <a:spcPts val="0"/>
                </a:spcAft>
                <a:buFont typeface="Arial"/>
                <a:buChar char="•"/>
                <a:defRPr sz="1400" kern="1200">
                  <a:solidFill>
                    <a:schemeClr val="tx1"/>
                  </a:solidFill>
                  <a:latin typeface="+mn-lt"/>
                  <a:ea typeface="Arial" charset="0"/>
                  <a:cs typeface="Arial" charset="0"/>
                </a:defRPr>
              </a:lvl3pPr>
              <a:lvl4pPr marL="625475" indent="-168275" algn="l" defTabSz="457200" rtl="0" eaLnBrk="1" latinLnBrk="0" hangingPunct="1">
                <a:lnSpc>
                  <a:spcPct val="100000"/>
                </a:lnSpc>
                <a:spcBef>
                  <a:spcPts val="1100"/>
                </a:spcBef>
                <a:spcAft>
                  <a:spcPts val="0"/>
                </a:spcAft>
                <a:buFont typeface="Arial"/>
                <a:buChar char="–"/>
                <a:defRPr sz="1400" kern="1200">
                  <a:solidFill>
                    <a:schemeClr val="tx1"/>
                  </a:solidFill>
                  <a:latin typeface="+mn-lt"/>
                  <a:ea typeface="Arial" charset="0"/>
                  <a:cs typeface="Arial" charset="0"/>
                </a:defRPr>
              </a:lvl4pPr>
              <a:lvl5pPr marL="803275" indent="-173038" algn="l" defTabSz="457200" rtl="0" eaLnBrk="1" latinLnBrk="0" hangingPunct="1">
                <a:lnSpc>
                  <a:spcPct val="100000"/>
                </a:lnSpc>
                <a:spcBef>
                  <a:spcPts val="1100"/>
                </a:spcBef>
                <a:spcAft>
                  <a:spcPts val="0"/>
                </a:spcAft>
                <a:buFont typeface="Arial"/>
                <a:buChar char="»"/>
                <a:defRPr sz="1400" kern="1200">
                  <a:solidFill>
                    <a:schemeClr val="tx1"/>
                  </a:solidFill>
                  <a:latin typeface="+mn-lt"/>
                  <a:ea typeface="Arial" charset="0"/>
                  <a:cs typeface="Arial"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spcBef>
                  <a:spcPct val="0"/>
                </a:spcBef>
                <a:spcAft>
                  <a:spcPts val="900"/>
                </a:spcAft>
                <a:defRPr/>
              </a:pPr>
              <a:r>
                <a:rPr lang="en-US" altLang="en-US" sz="1100" dirty="0">
                  <a:solidFill>
                    <a:schemeClr val="bg2"/>
                  </a:solidFill>
                  <a:effectLst/>
                  <a:latin typeface="IBM Plex Sans" panose="020B0503050000000000" pitchFamily="34" charset="77"/>
                  <a:ea typeface="PMingLiU" panose="02020500000000000000" pitchFamily="18" charset="-120"/>
                  <a:cs typeface="Arial" panose="020B0604020202020204" pitchFamily="34" charset="0"/>
                </a:rPr>
                <a:t>“vanilla”</a:t>
              </a:r>
              <a:endParaRPr lang="en-US" altLang="en-US" sz="1050" dirty="0">
                <a:solidFill>
                  <a:schemeClr val="bg2"/>
                </a:solidFill>
                <a:effectLst/>
                <a:latin typeface="IBM Plex Sans" panose="020B0503050000000000" pitchFamily="34" charset="77"/>
                <a:ea typeface="PMingLiU" panose="02020500000000000000" pitchFamily="18" charset="-120"/>
                <a:cs typeface="Arial" panose="020B0604020202020204" pitchFamily="34" charset="0"/>
              </a:endParaRPr>
            </a:p>
          </p:txBody>
        </p:sp>
      </p:grpSp>
      <p:cxnSp>
        <p:nvCxnSpPr>
          <p:cNvPr id="16" name="Straight Connector 15">
            <a:extLst>
              <a:ext uri="{FF2B5EF4-FFF2-40B4-BE49-F238E27FC236}">
                <a16:creationId xmlns:a16="http://schemas.microsoft.com/office/drawing/2014/main" id="{E25DC018-A69C-AE4D-A9DC-86B79AF8F471}"/>
              </a:ext>
            </a:extLst>
          </p:cNvPr>
          <p:cNvCxnSpPr/>
          <p:nvPr/>
        </p:nvCxnSpPr>
        <p:spPr>
          <a:xfrm>
            <a:off x="4572000" y="3075709"/>
            <a:ext cx="0" cy="1003649"/>
          </a:xfrm>
          <a:prstGeom prst="line">
            <a:avLst/>
          </a:prstGeom>
          <a:ln w="15875">
            <a:solidFill>
              <a:schemeClr val="bg2">
                <a:lumMod val="95000"/>
              </a:schemeClr>
            </a:solidFill>
          </a:ln>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2A9CB8BB-392E-4C4C-B5A2-45BCF50AB471}"/>
              </a:ext>
            </a:extLst>
          </p:cNvPr>
          <p:cNvCxnSpPr/>
          <p:nvPr/>
        </p:nvCxnSpPr>
        <p:spPr>
          <a:xfrm>
            <a:off x="6719454" y="3075709"/>
            <a:ext cx="0" cy="1003649"/>
          </a:xfrm>
          <a:prstGeom prst="line">
            <a:avLst/>
          </a:prstGeom>
          <a:ln w="15875">
            <a:solidFill>
              <a:schemeClr val="bg2">
                <a:lumMod val="9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14753899"/>
      </p:ext>
    </p:extLst>
  </p:cSld>
  <p:clrMapOvr>
    <a:masterClrMapping/>
  </p:clrMapOvr>
  <mc:AlternateContent xmlns:mc="http://schemas.openxmlformats.org/markup-compatibility/2006" xmlns:p14="http://schemas.microsoft.com/office/powerpoint/2010/main">
    <mc:Choice Requires="p14">
      <p:transition spd="slow" p14:dur="1500">
        <p:push dir="u"/>
      </p:transition>
    </mc:Choice>
    <mc:Fallback xmlns="">
      <p:transition spd="slow">
        <p:push dir="u"/>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a:xfrm>
            <a:off x="6858000" y="4826480"/>
            <a:ext cx="2057400" cy="137160"/>
          </a:xfrm>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0BE6F14-FF48-0F4F-A8AA-2E3F25371E4A}" type="slidenum">
              <a:rPr kumimoji="0" lang="en-US" sz="600" b="0" i="0" u="none" strike="noStrike" kern="1200" cap="none" spc="0" normalizeH="0" baseline="0" noProof="0" smtClean="0">
                <a:ln>
                  <a:noFill/>
                </a:ln>
                <a:solidFill>
                  <a:srgbClr val="FFFFFF"/>
                </a:solidFill>
                <a:effectLst/>
                <a:uLnTx/>
                <a:uFillTx/>
                <a:latin typeface="IBM Plex Sans"/>
                <a:cs typeface="Arial" charset="0"/>
              </a:rPr>
              <a:pPr marL="0" marR="0" lvl="0" indent="0" algn="r" defTabSz="685800" rtl="0" eaLnBrk="1" fontAlgn="auto" latinLnBrk="0" hangingPunct="1">
                <a:lnSpc>
                  <a:spcPct val="100000"/>
                </a:lnSpc>
                <a:spcBef>
                  <a:spcPts val="0"/>
                </a:spcBef>
                <a:spcAft>
                  <a:spcPts val="0"/>
                </a:spcAft>
                <a:buClrTx/>
                <a:buSzTx/>
                <a:buFontTx/>
                <a:buNone/>
                <a:tabLst/>
                <a:defRPr/>
              </a:pPr>
              <a:t>13</a:t>
            </a:fld>
            <a:endParaRPr kumimoji="0" lang="en-US" sz="600" b="0" i="0" u="none" strike="noStrike" kern="1200" cap="none" spc="0" normalizeH="0" baseline="0" noProof="0">
              <a:ln>
                <a:noFill/>
              </a:ln>
              <a:solidFill>
                <a:srgbClr val="FFFFFF"/>
              </a:solidFill>
              <a:effectLst/>
              <a:uLnTx/>
              <a:uFillTx/>
              <a:latin typeface="IBM Plex Sans"/>
              <a:cs typeface="Arial" charset="0"/>
            </a:endParaRPr>
          </a:p>
        </p:txBody>
      </p:sp>
      <p:sp>
        <p:nvSpPr>
          <p:cNvPr id="5" name="Text Placeholder 4"/>
          <p:cNvSpPr>
            <a:spLocks noGrp="1"/>
          </p:cNvSpPr>
          <p:nvPr>
            <p:ph type="body" sz="quarter" idx="13"/>
          </p:nvPr>
        </p:nvSpPr>
        <p:spPr>
          <a:xfrm>
            <a:off x="147918" y="73810"/>
            <a:ext cx="4773706" cy="287767"/>
          </a:xfrm>
        </p:spPr>
        <p:txBody>
          <a:bodyPr/>
          <a:lstStyle/>
          <a:p>
            <a:r>
              <a:rPr lang="en-US" sz="2600" b="1" dirty="0">
                <a:solidFill>
                  <a:schemeClr val="bg1"/>
                </a:solidFill>
                <a:latin typeface="Arial" panose="020B0604020202020204" pitchFamily="34" charset="0"/>
                <a:cs typeface="Arial" panose="020B0604020202020204" pitchFamily="34" charset="0"/>
              </a:rPr>
              <a:t>Acceleration </a:t>
            </a:r>
            <a:br>
              <a:rPr lang="en-US" sz="2600" b="1" dirty="0">
                <a:solidFill>
                  <a:schemeClr val="bg1"/>
                </a:solidFill>
                <a:latin typeface="Arial" panose="020B0604020202020204" pitchFamily="34" charset="0"/>
                <a:cs typeface="Arial" panose="020B0604020202020204" pitchFamily="34" charset="0"/>
              </a:rPr>
            </a:br>
            <a:r>
              <a:rPr lang="en-US" sz="2600" b="1" dirty="0">
                <a:solidFill>
                  <a:schemeClr val="bg1"/>
                </a:solidFill>
                <a:latin typeface="Arial" panose="020B0604020202020204" pitchFamily="34" charset="0"/>
                <a:cs typeface="Arial" panose="020B0604020202020204" pitchFamily="34" charset="0"/>
              </a:rPr>
              <a:t>Super Highway</a:t>
            </a:r>
          </a:p>
        </p:txBody>
      </p:sp>
      <p:sp>
        <p:nvSpPr>
          <p:cNvPr id="6" name="Text Placeholder 5"/>
          <p:cNvSpPr>
            <a:spLocks noGrp="1"/>
          </p:cNvSpPr>
          <p:nvPr>
            <p:ph type="body" sz="quarter" idx="14"/>
          </p:nvPr>
        </p:nvSpPr>
        <p:spPr>
          <a:xfrm>
            <a:off x="147918" y="1046480"/>
            <a:ext cx="4693022" cy="3488731"/>
          </a:xfrm>
        </p:spPr>
        <p:txBody>
          <a:bodyPr/>
          <a:lstStyle/>
          <a:p>
            <a:r>
              <a:rPr lang="en-US" sz="1700" b="1" dirty="0">
                <a:solidFill>
                  <a:schemeClr val="bg1"/>
                </a:solidFill>
                <a:latin typeface="Arial" panose="020B0604020202020204" pitchFamily="34" charset="0"/>
                <a:cs typeface="Arial" panose="020B0604020202020204" pitchFamily="34" charset="0"/>
              </a:rPr>
              <a:t>5.6x data throughput</a:t>
            </a:r>
            <a:r>
              <a:rPr lang="en-US" sz="1700" dirty="0">
                <a:solidFill>
                  <a:schemeClr val="bg1"/>
                </a:solidFill>
                <a:latin typeface="Arial" panose="020B0604020202020204" pitchFamily="34" charset="0"/>
                <a:cs typeface="Arial" panose="020B0604020202020204" pitchFamily="34" charset="0"/>
              </a:rPr>
              <a:t> </a:t>
            </a:r>
            <a:r>
              <a:rPr lang="en-US" sz="1700" b="1" dirty="0">
                <a:solidFill>
                  <a:schemeClr val="bg1"/>
                </a:solidFill>
                <a:latin typeface="Arial" panose="020B0604020202020204" pitchFamily="34" charset="0"/>
                <a:cs typeface="Arial" panose="020B0604020202020204" pitchFamily="34" charset="0"/>
              </a:rPr>
              <a:t>vs. PCIe Gen3 </a:t>
            </a:r>
            <a:br>
              <a:rPr lang="en-US" sz="1500" b="1" dirty="0">
                <a:solidFill>
                  <a:schemeClr val="bg1"/>
                </a:solidFill>
                <a:latin typeface="Arial" panose="020B0604020202020204" pitchFamily="34" charset="0"/>
                <a:cs typeface="Arial" panose="020B0604020202020204" pitchFamily="34" charset="0"/>
              </a:rPr>
            </a:br>
            <a:r>
              <a:rPr lang="en-US" sz="1500" dirty="0">
                <a:latin typeface="Arial" panose="020B0604020202020204" pitchFamily="34" charset="0"/>
                <a:cs typeface="Arial" panose="020B0604020202020204" pitchFamily="34" charset="0"/>
              </a:rPr>
              <a:t>with NVIDIA NVLink optimization to the core</a:t>
            </a:r>
            <a:br>
              <a:rPr lang="en-US" sz="1500" dirty="0">
                <a:latin typeface="Arial" panose="020B0604020202020204" pitchFamily="34" charset="0"/>
                <a:cs typeface="Arial" panose="020B0604020202020204" pitchFamily="34" charset="0"/>
              </a:rPr>
            </a:br>
            <a:endParaRPr lang="en-US" sz="1000" dirty="0">
              <a:latin typeface="Arial" panose="020B0604020202020204" pitchFamily="34" charset="0"/>
              <a:cs typeface="Arial" panose="020B0604020202020204" pitchFamily="34" charset="0"/>
            </a:endParaRPr>
          </a:p>
          <a:p>
            <a:r>
              <a:rPr lang="en-US" sz="1700" b="1" dirty="0">
                <a:solidFill>
                  <a:schemeClr val="bg1"/>
                </a:solidFill>
                <a:latin typeface="Arial" panose="020B0604020202020204" pitchFamily="34" charset="0"/>
                <a:cs typeface="Arial" panose="020B0604020202020204" pitchFamily="34" charset="0"/>
              </a:rPr>
              <a:t>2x bandwidth </a:t>
            </a:r>
            <a:br>
              <a:rPr lang="en-US" sz="1500" b="1" dirty="0">
                <a:solidFill>
                  <a:schemeClr val="bg1"/>
                </a:solidFill>
                <a:latin typeface="Arial" panose="020B0604020202020204" pitchFamily="34" charset="0"/>
                <a:cs typeface="Arial" panose="020B0604020202020204" pitchFamily="34" charset="0"/>
              </a:rPr>
            </a:br>
            <a:r>
              <a:rPr lang="en-US" sz="1500" dirty="0">
                <a:latin typeface="Arial" panose="020B0604020202020204" pitchFamily="34" charset="0"/>
                <a:cs typeface="Arial" panose="020B0604020202020204" pitchFamily="34" charset="0"/>
              </a:rPr>
              <a:t>with PCIe Gen4 vs. PCIe Gen3</a:t>
            </a:r>
            <a:endParaRPr lang="en-US" sz="1000" dirty="0">
              <a:latin typeface="Arial" panose="020B0604020202020204" pitchFamily="34" charset="0"/>
              <a:cs typeface="Arial" panose="020B0604020202020204" pitchFamily="34" charset="0"/>
            </a:endParaRPr>
          </a:p>
          <a:p>
            <a:endParaRPr lang="en-US" sz="1000" dirty="0">
              <a:latin typeface="Arial" panose="020B0604020202020204" pitchFamily="34" charset="0"/>
              <a:cs typeface="Arial" panose="020B0604020202020204" pitchFamily="34" charset="0"/>
            </a:endParaRPr>
          </a:p>
          <a:p>
            <a:r>
              <a:rPr lang="en-US" sz="1700" b="1" dirty="0">
                <a:solidFill>
                  <a:schemeClr val="bg1"/>
                </a:solidFill>
                <a:latin typeface="Arial" panose="020B0604020202020204" pitchFamily="34" charset="0"/>
                <a:cs typeface="Arial" panose="020B0604020202020204" pitchFamily="34" charset="0"/>
              </a:rPr>
              <a:t>Access up to 2TB of system memory </a:t>
            </a:r>
            <a:br>
              <a:rPr lang="en-US" sz="1500" b="1" dirty="0">
                <a:solidFill>
                  <a:schemeClr val="bg1"/>
                </a:solidFill>
                <a:latin typeface="Arial" panose="020B0604020202020204" pitchFamily="34" charset="0"/>
                <a:cs typeface="Arial" panose="020B0604020202020204" pitchFamily="34" charset="0"/>
              </a:rPr>
            </a:br>
            <a:r>
              <a:rPr lang="en-US" sz="1500" dirty="0">
                <a:solidFill>
                  <a:srgbClr val="000000"/>
                </a:solidFill>
                <a:latin typeface="Arial" panose="020B0604020202020204" pitchFamily="34" charset="0"/>
                <a:cs typeface="Arial" panose="020B0604020202020204" pitchFamily="34" charset="0"/>
              </a:rPr>
              <a:t>delivered</a:t>
            </a:r>
            <a:r>
              <a:rPr lang="en-US" sz="1500" b="1" dirty="0">
                <a:solidFill>
                  <a:schemeClr val="bg1"/>
                </a:solidFill>
                <a:latin typeface="Arial" panose="020B0604020202020204" pitchFamily="34" charset="0"/>
                <a:cs typeface="Arial" panose="020B0604020202020204" pitchFamily="34" charset="0"/>
              </a:rPr>
              <a:t> </a:t>
            </a:r>
            <a:r>
              <a:rPr lang="en-US" sz="1500" dirty="0">
                <a:solidFill>
                  <a:srgbClr val="000000"/>
                </a:solidFill>
                <a:latin typeface="Arial" panose="020B0604020202020204" pitchFamily="34" charset="0"/>
                <a:cs typeface="Arial" panose="020B0604020202020204" pitchFamily="34" charset="0"/>
              </a:rPr>
              <a:t>with coherence </a:t>
            </a:r>
            <a:r>
              <a:rPr lang="mr-IN" sz="1500" dirty="0">
                <a:solidFill>
                  <a:srgbClr val="000000"/>
                </a:solidFill>
                <a:latin typeface="Arial" panose="020B0604020202020204" pitchFamily="34" charset="0"/>
              </a:rPr>
              <a:t>…</a:t>
            </a:r>
            <a:r>
              <a:rPr lang="en-US" sz="1500" dirty="0">
                <a:solidFill>
                  <a:srgbClr val="000000"/>
                </a:solidFill>
                <a:latin typeface="Arial" panose="020B0604020202020204" pitchFamily="34" charset="0"/>
                <a:cs typeface="Arial" panose="020B0604020202020204" pitchFamily="34" charset="0"/>
              </a:rPr>
              <a:t> only on POWER!</a:t>
            </a:r>
            <a:endParaRPr lang="en-US" sz="1000" b="1" dirty="0">
              <a:solidFill>
                <a:schemeClr val="bg1"/>
              </a:solidFill>
              <a:latin typeface="Arial" panose="020B0604020202020204" pitchFamily="34" charset="0"/>
              <a:cs typeface="Arial" panose="020B0604020202020204" pitchFamily="34" charset="0"/>
            </a:endParaRPr>
          </a:p>
          <a:p>
            <a:endParaRPr lang="en-US" sz="1000" b="1" dirty="0">
              <a:solidFill>
                <a:schemeClr val="bg1"/>
              </a:solidFill>
              <a:latin typeface="Arial" panose="020B0604020202020204" pitchFamily="34" charset="0"/>
              <a:cs typeface="Arial" panose="020B0604020202020204" pitchFamily="34" charset="0"/>
            </a:endParaRPr>
          </a:p>
          <a:p>
            <a:r>
              <a:rPr lang="en-US" sz="1700" b="1" dirty="0">
                <a:solidFill>
                  <a:schemeClr val="bg1"/>
                </a:solidFill>
                <a:latin typeface="Arial" panose="020B0604020202020204" pitchFamily="34" charset="0"/>
                <a:cs typeface="Arial" panose="020B0604020202020204" pitchFamily="34" charset="0"/>
              </a:rPr>
              <a:t>Superior data transfer to multiple devices </a:t>
            </a:r>
            <a:br>
              <a:rPr lang="en-US" sz="1700" b="1" dirty="0">
                <a:solidFill>
                  <a:schemeClr val="bg1"/>
                </a:solidFill>
                <a:latin typeface="Arial" panose="020B0604020202020204" pitchFamily="34" charset="0"/>
                <a:cs typeface="Arial" panose="020B0604020202020204" pitchFamily="34" charset="0"/>
              </a:rPr>
            </a:br>
            <a:r>
              <a:rPr lang="en-US" sz="1500" dirty="0">
                <a:latin typeface="Arial" panose="020B0604020202020204" pitchFamily="34" charset="0"/>
                <a:cs typeface="Arial" panose="020B0604020202020204" pitchFamily="34" charset="0"/>
              </a:rPr>
              <a:t>25G Links to OpenCAPI GPU devices</a:t>
            </a:r>
          </a:p>
          <a:p>
            <a:br>
              <a:rPr lang="en-US" sz="1700" b="1" dirty="0">
                <a:solidFill>
                  <a:schemeClr val="bg1"/>
                </a:solidFill>
                <a:latin typeface="Arial" panose="020B0604020202020204" pitchFamily="34" charset="0"/>
                <a:cs typeface="Arial" panose="020B0604020202020204" pitchFamily="34" charset="0"/>
              </a:rPr>
            </a:br>
            <a:r>
              <a:rPr lang="en-US" sz="1700" b="1" dirty="0">
                <a:solidFill>
                  <a:schemeClr val="bg1"/>
                </a:solidFill>
                <a:latin typeface="Arial" panose="020B0604020202020204" pitchFamily="34" charset="0"/>
                <a:cs typeface="Arial" panose="020B0604020202020204" pitchFamily="34" charset="0"/>
              </a:rPr>
              <a:t>GPU </a:t>
            </a:r>
            <a:r>
              <a:rPr lang="en-US" sz="1700" b="1" dirty="0">
                <a:solidFill>
                  <a:schemeClr val="bg1"/>
                </a:solidFill>
                <a:latin typeface="Arial" panose="020B0604020202020204" pitchFamily="34" charset="0"/>
                <a:cs typeface="Arial" panose="020B0604020202020204" pitchFamily="34" charset="0"/>
                <a:sym typeface="Wingdings" pitchFamily="2" charset="2"/>
              </a:rPr>
              <a:t> CPU and GPUGPU speed-up</a:t>
            </a:r>
            <a:br>
              <a:rPr lang="en-US" sz="1500" b="1" dirty="0">
                <a:solidFill>
                  <a:schemeClr val="bg1"/>
                </a:solidFill>
                <a:latin typeface="Arial" panose="020B0604020202020204" pitchFamily="34" charset="0"/>
                <a:cs typeface="Arial" panose="020B0604020202020204" pitchFamily="34" charset="0"/>
                <a:sym typeface="Wingdings" pitchFamily="2" charset="2"/>
              </a:rPr>
            </a:br>
            <a:r>
              <a:rPr lang="en-US" sz="1500" dirty="0">
                <a:latin typeface="Arial" panose="020B0604020202020204" pitchFamily="34" charset="0"/>
                <a:cs typeface="Arial" panose="020B0604020202020204" pitchFamily="34" charset="0"/>
              </a:rPr>
              <a:t>not just GPU </a:t>
            </a:r>
            <a:r>
              <a:rPr lang="en-US" sz="1500" dirty="0">
                <a:latin typeface="Arial" panose="020B0604020202020204" pitchFamily="34" charset="0"/>
                <a:cs typeface="Arial" panose="020B0604020202020204" pitchFamily="34" charset="0"/>
                <a:sym typeface="Wingdings" pitchFamily="2" charset="2"/>
              </a:rPr>
              <a:t> GPU</a:t>
            </a:r>
            <a:endParaRPr lang="en-US" sz="1500" b="1" dirty="0">
              <a:solidFill>
                <a:schemeClr val="bg1"/>
              </a:solidFill>
              <a:latin typeface="Arial" panose="020B0604020202020204" pitchFamily="34" charset="0"/>
              <a:cs typeface="Arial" panose="020B0604020202020204" pitchFamily="34" charset="0"/>
            </a:endParaRPr>
          </a:p>
        </p:txBody>
      </p:sp>
      <p:pic>
        <p:nvPicPr>
          <p:cNvPr id="6148" name="Picture 4" descr="power9">
            <a:extLst>
              <a:ext uri="{FF2B5EF4-FFF2-40B4-BE49-F238E27FC236}">
                <a16:creationId xmlns:a16="http://schemas.microsoft.com/office/drawing/2014/main" id="{1BCFE2AF-C83E-674A-B2A5-661F3EB470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40941" y="2560781"/>
            <a:ext cx="4303059" cy="258272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a:extLst>
              <a:ext uri="{FF2B5EF4-FFF2-40B4-BE49-F238E27FC236}">
                <a16:creationId xmlns:a16="http://schemas.microsoft.com/office/drawing/2014/main" id="{E2A55F4A-B075-6E49-948D-FF09717D6829}"/>
              </a:ext>
            </a:extLst>
          </p:cNvPr>
          <p:cNvPicPr>
            <a:picLocks noChangeAspect="1"/>
          </p:cNvPicPr>
          <p:nvPr/>
        </p:nvPicPr>
        <p:blipFill>
          <a:blip r:embed="rId4"/>
          <a:stretch>
            <a:fillRect/>
          </a:stretch>
        </p:blipFill>
        <p:spPr>
          <a:xfrm>
            <a:off x="6992470" y="1"/>
            <a:ext cx="2151529" cy="2571750"/>
          </a:xfrm>
          <a:prstGeom prst="rect">
            <a:avLst/>
          </a:prstGeom>
        </p:spPr>
      </p:pic>
      <p:pic>
        <p:nvPicPr>
          <p:cNvPr id="3" name="Picture 2">
            <a:extLst>
              <a:ext uri="{FF2B5EF4-FFF2-40B4-BE49-F238E27FC236}">
                <a16:creationId xmlns:a16="http://schemas.microsoft.com/office/drawing/2014/main" id="{5D531CCF-D0D6-C64B-A0AC-8C2BAF5FFFFF}"/>
              </a:ext>
            </a:extLst>
          </p:cNvPr>
          <p:cNvPicPr>
            <a:picLocks noChangeAspect="1"/>
          </p:cNvPicPr>
          <p:nvPr/>
        </p:nvPicPr>
        <p:blipFill rotWithShape="1">
          <a:blip r:embed="rId5"/>
          <a:srcRect r="11195"/>
          <a:stretch/>
        </p:blipFill>
        <p:spPr>
          <a:xfrm>
            <a:off x="4840941" y="-3373"/>
            <a:ext cx="2162815" cy="2578498"/>
          </a:xfrm>
          <a:prstGeom prst="rect">
            <a:avLst/>
          </a:prstGeom>
        </p:spPr>
      </p:pic>
    </p:spTree>
    <p:extLst>
      <p:ext uri="{BB962C8B-B14F-4D97-AF65-F5344CB8AC3E}">
        <p14:creationId xmlns:p14="http://schemas.microsoft.com/office/powerpoint/2010/main" val="2827059844"/>
      </p:ext>
    </p:extLst>
  </p:cSld>
  <p:clrMapOvr>
    <a:masterClrMapping/>
  </p:clrMapOvr>
  <p:transition spd="slow">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AE5709F3-849B-F24F-BAFC-B630D1937330}"/>
              </a:ext>
            </a:extLst>
          </p:cNvPr>
          <p:cNvSpPr/>
          <p:nvPr/>
        </p:nvSpPr>
        <p:spPr>
          <a:xfrm>
            <a:off x="0" y="-1340"/>
            <a:ext cx="4622798" cy="2359014"/>
          </a:xfrm>
          <a:prstGeom prst="rect">
            <a:avLst/>
          </a:prstGeom>
          <a:solidFill>
            <a:schemeClr val="bg2">
              <a:lumMod val="65000"/>
            </a:schemeClr>
          </a:solidFill>
          <a:ln>
            <a:noFill/>
          </a:ln>
        </p:spPr>
        <p:txBody>
          <a:bodyPr wrap="square" lIns="0" tIns="0" rIns="0" bIns="0" rtlCol="0" anchor="ctr">
            <a:noAutofit/>
          </a:bodyPr>
          <a:lstStyle/>
          <a:p>
            <a:pPr algn="ctr"/>
            <a:endParaRPr lang="en-US" sz="1200" dirty="0">
              <a:solidFill>
                <a:srgbClr val="FFFFFF"/>
              </a:solidFill>
              <a:latin typeface="Arial"/>
              <a:cs typeface="Arial"/>
            </a:endParaRPr>
          </a:p>
        </p:txBody>
      </p:sp>
      <p:sp>
        <p:nvSpPr>
          <p:cNvPr id="21" name="Rectangle 20">
            <a:extLst>
              <a:ext uri="{FF2B5EF4-FFF2-40B4-BE49-F238E27FC236}">
                <a16:creationId xmlns:a16="http://schemas.microsoft.com/office/drawing/2014/main" id="{700541F4-3374-F346-8090-79378DB52825}"/>
              </a:ext>
            </a:extLst>
          </p:cNvPr>
          <p:cNvSpPr/>
          <p:nvPr/>
        </p:nvSpPr>
        <p:spPr>
          <a:xfrm>
            <a:off x="4597391" y="0"/>
            <a:ext cx="4572003" cy="2378372"/>
          </a:xfrm>
          <a:prstGeom prst="rect">
            <a:avLst/>
          </a:prstGeom>
          <a:solidFill>
            <a:schemeClr val="bg2">
              <a:lumMod val="65000"/>
            </a:schemeClr>
          </a:solidFill>
          <a:ln>
            <a:noFill/>
          </a:ln>
        </p:spPr>
        <p:txBody>
          <a:bodyPr wrap="square" lIns="0" tIns="0" rIns="0" bIns="0" rtlCol="0" anchor="ctr">
            <a:noAutofit/>
          </a:bodyPr>
          <a:lstStyle/>
          <a:p>
            <a:pPr algn="ctr"/>
            <a:endParaRPr lang="en-US" sz="1200" dirty="0">
              <a:solidFill>
                <a:srgbClr val="FFFFFF"/>
              </a:solidFill>
              <a:latin typeface="Arial"/>
              <a:cs typeface="Arial"/>
            </a:endParaRPr>
          </a:p>
        </p:txBody>
      </p:sp>
      <p:sp>
        <p:nvSpPr>
          <p:cNvPr id="44" name="Rectangle 43">
            <a:extLst>
              <a:ext uri="{FF2B5EF4-FFF2-40B4-BE49-F238E27FC236}">
                <a16:creationId xmlns:a16="http://schemas.microsoft.com/office/drawing/2014/main" id="{ACA065C5-0E6E-F949-92CA-F4D837E55A63}"/>
              </a:ext>
            </a:extLst>
          </p:cNvPr>
          <p:cNvSpPr/>
          <p:nvPr/>
        </p:nvSpPr>
        <p:spPr>
          <a:xfrm>
            <a:off x="0" y="2369649"/>
            <a:ext cx="9144000" cy="2773851"/>
          </a:xfrm>
          <a:prstGeom prst="rect">
            <a:avLst/>
          </a:prstGeom>
          <a:solidFill>
            <a:schemeClr val="bg2"/>
          </a:solidFill>
        </p:spPr>
        <p:txBody>
          <a:bodyPr wrap="square" lIns="0" tIns="0" rIns="0" bIns="0" rtlCol="0" anchor="ctr">
            <a:noAutofit/>
          </a:bodyPr>
          <a:lstStyle/>
          <a:p>
            <a:pPr algn="ctr"/>
            <a:endParaRPr lang="en-US" sz="1200" dirty="0">
              <a:solidFill>
                <a:srgbClr val="FFFFFF"/>
              </a:solidFill>
              <a:latin typeface="Arial"/>
              <a:cs typeface="Arial"/>
            </a:endParaRPr>
          </a:p>
        </p:txBody>
      </p:sp>
      <p:sp>
        <p:nvSpPr>
          <p:cNvPr id="20" name="TextBox 19">
            <a:extLst>
              <a:ext uri="{FF2B5EF4-FFF2-40B4-BE49-F238E27FC236}">
                <a16:creationId xmlns:a16="http://schemas.microsoft.com/office/drawing/2014/main" id="{18D4517B-88A2-134C-9DC0-4F03C107C60E}"/>
              </a:ext>
            </a:extLst>
          </p:cNvPr>
          <p:cNvSpPr txBox="1"/>
          <p:nvPr/>
        </p:nvSpPr>
        <p:spPr>
          <a:xfrm>
            <a:off x="23821" y="275763"/>
            <a:ext cx="4026139" cy="892552"/>
          </a:xfrm>
          <a:prstGeom prst="rect">
            <a:avLst/>
          </a:prstGeom>
          <a:noFill/>
        </p:spPr>
        <p:txBody>
          <a:bodyPr wrap="square" rtlCol="0">
            <a:spAutoFit/>
          </a:bodyPr>
          <a:lstStyle/>
          <a:p>
            <a:pPr algn="ctr"/>
            <a:r>
              <a:rPr lang="en-US" sz="3200" b="1" dirty="0">
                <a:solidFill>
                  <a:schemeClr val="bg1"/>
                </a:solidFill>
                <a:latin typeface="+mj-lt"/>
              </a:rPr>
              <a:t>4 GPUs @150GB/s</a:t>
            </a:r>
            <a:br>
              <a:rPr lang="en-US" sz="2000" b="1" dirty="0">
                <a:solidFill>
                  <a:schemeClr val="bg1"/>
                </a:solidFill>
                <a:latin typeface="+mj-lt"/>
              </a:rPr>
            </a:br>
            <a:r>
              <a:rPr lang="en-US" sz="2000" b="1" dirty="0">
                <a:solidFill>
                  <a:schemeClr val="bg1"/>
                </a:solidFill>
              </a:rPr>
              <a:t>CPU </a:t>
            </a:r>
            <a:r>
              <a:rPr lang="en-US" sz="2000" b="1" dirty="0">
                <a:solidFill>
                  <a:schemeClr val="bg1"/>
                </a:solidFill>
                <a:sym typeface="Wingdings" pitchFamily="2" charset="2"/>
              </a:rPr>
              <a:t> </a:t>
            </a:r>
            <a:r>
              <a:rPr lang="en-US" sz="2000" b="1" dirty="0">
                <a:solidFill>
                  <a:schemeClr val="bg1"/>
                </a:solidFill>
              </a:rPr>
              <a:t>GPU</a:t>
            </a:r>
            <a:r>
              <a:rPr lang="en-US" sz="2000" b="1" dirty="0">
                <a:solidFill>
                  <a:schemeClr val="bg1"/>
                </a:solidFill>
                <a:latin typeface="+mj-lt"/>
              </a:rPr>
              <a:t> bandwidth</a:t>
            </a:r>
          </a:p>
        </p:txBody>
      </p:sp>
      <p:sp>
        <p:nvSpPr>
          <p:cNvPr id="24" name="TextBox 23">
            <a:extLst>
              <a:ext uri="{FF2B5EF4-FFF2-40B4-BE49-F238E27FC236}">
                <a16:creationId xmlns:a16="http://schemas.microsoft.com/office/drawing/2014/main" id="{7578C71A-5F86-1545-BC13-94464BA3B938}"/>
              </a:ext>
            </a:extLst>
          </p:cNvPr>
          <p:cNvSpPr txBox="1"/>
          <p:nvPr/>
        </p:nvSpPr>
        <p:spPr>
          <a:xfrm>
            <a:off x="5216105" y="275763"/>
            <a:ext cx="3953289" cy="892552"/>
          </a:xfrm>
          <a:prstGeom prst="rect">
            <a:avLst/>
          </a:prstGeom>
          <a:noFill/>
        </p:spPr>
        <p:txBody>
          <a:bodyPr wrap="square" rtlCol="0">
            <a:spAutoFit/>
          </a:bodyPr>
          <a:lstStyle>
            <a:defPPr>
              <a:defRPr lang="en-US"/>
            </a:defPPr>
            <a:lvl1pPr algn="ctr">
              <a:defRPr sz="3200" b="1">
                <a:solidFill>
                  <a:schemeClr val="bg1"/>
                </a:solidFill>
                <a:latin typeface="+mj-lt"/>
              </a:defRPr>
            </a:lvl1pPr>
          </a:lstStyle>
          <a:p>
            <a:r>
              <a:rPr lang="en-US" dirty="0"/>
              <a:t>6 GPUs @100GB/s</a:t>
            </a:r>
            <a:br>
              <a:rPr lang="en-US" dirty="0"/>
            </a:br>
            <a:r>
              <a:rPr lang="en-US" sz="2000" dirty="0">
                <a:latin typeface="+mn-lt"/>
              </a:rPr>
              <a:t>CPU </a:t>
            </a:r>
            <a:r>
              <a:rPr lang="en-US" sz="2000" dirty="0">
                <a:latin typeface="+mn-lt"/>
                <a:sym typeface="Wingdings" pitchFamily="2" charset="2"/>
              </a:rPr>
              <a:t> </a:t>
            </a:r>
            <a:r>
              <a:rPr lang="en-US" sz="2000" dirty="0">
                <a:latin typeface="+mn-lt"/>
              </a:rPr>
              <a:t>GPU </a:t>
            </a:r>
            <a:r>
              <a:rPr lang="en-US" sz="2000" dirty="0"/>
              <a:t>bandwidth</a:t>
            </a:r>
            <a:endParaRPr lang="en-US" sz="2000" dirty="0">
              <a:latin typeface="+mn-lt"/>
            </a:endParaRPr>
          </a:p>
        </p:txBody>
      </p:sp>
      <p:cxnSp>
        <p:nvCxnSpPr>
          <p:cNvPr id="29" name="Straight Connector 28">
            <a:extLst>
              <a:ext uri="{FF2B5EF4-FFF2-40B4-BE49-F238E27FC236}">
                <a16:creationId xmlns:a16="http://schemas.microsoft.com/office/drawing/2014/main" id="{6548AC63-A62D-A04A-A52F-98AD8691FAE6}"/>
              </a:ext>
            </a:extLst>
          </p:cNvPr>
          <p:cNvCxnSpPr>
            <a:cxnSpLocks/>
          </p:cNvCxnSpPr>
          <p:nvPr/>
        </p:nvCxnSpPr>
        <p:spPr>
          <a:xfrm flipH="1">
            <a:off x="0" y="2369649"/>
            <a:ext cx="9169394" cy="0"/>
          </a:xfrm>
          <a:prstGeom prst="line">
            <a:avLst/>
          </a:prstGeom>
          <a:ln w="66675">
            <a:solidFill>
              <a:schemeClr val="bg1"/>
            </a:solidFill>
          </a:ln>
        </p:spPr>
        <p:style>
          <a:lnRef idx="2">
            <a:schemeClr val="accent1"/>
          </a:lnRef>
          <a:fillRef idx="0">
            <a:schemeClr val="accent1"/>
          </a:fillRef>
          <a:effectRef idx="1">
            <a:schemeClr val="accent1"/>
          </a:effectRef>
          <a:fontRef idx="minor">
            <a:schemeClr val="tx1"/>
          </a:fontRef>
        </p:style>
      </p:cxnSp>
      <p:grpSp>
        <p:nvGrpSpPr>
          <p:cNvPr id="2" name="Group 1">
            <a:extLst>
              <a:ext uri="{FF2B5EF4-FFF2-40B4-BE49-F238E27FC236}">
                <a16:creationId xmlns:a16="http://schemas.microsoft.com/office/drawing/2014/main" id="{8B32FB9C-B4D0-8545-A348-2D333141CD5E}"/>
              </a:ext>
            </a:extLst>
          </p:cNvPr>
          <p:cNvGrpSpPr/>
          <p:nvPr/>
        </p:nvGrpSpPr>
        <p:grpSpPr>
          <a:xfrm>
            <a:off x="4013445" y="1734436"/>
            <a:ext cx="1091116" cy="1240126"/>
            <a:chOff x="4013445" y="1734436"/>
            <a:chExt cx="1091116" cy="1240126"/>
          </a:xfrm>
        </p:grpSpPr>
        <p:sp>
          <p:nvSpPr>
            <p:cNvPr id="32" name="Oval 31">
              <a:extLst>
                <a:ext uri="{FF2B5EF4-FFF2-40B4-BE49-F238E27FC236}">
                  <a16:creationId xmlns:a16="http://schemas.microsoft.com/office/drawing/2014/main" id="{ECB3A504-EFE2-A24D-A1B4-E12D64310D01}"/>
                </a:ext>
              </a:extLst>
            </p:cNvPr>
            <p:cNvSpPr/>
            <p:nvPr/>
          </p:nvSpPr>
          <p:spPr>
            <a:xfrm>
              <a:off x="4013445" y="1803400"/>
              <a:ext cx="1091116" cy="1075587"/>
            </a:xfrm>
            <a:prstGeom prst="ellipse">
              <a:avLst/>
            </a:prstGeom>
            <a:solidFill>
              <a:schemeClr val="bg1"/>
            </a:solidFill>
            <a:ln>
              <a:solidFill>
                <a:schemeClr val="bg1"/>
              </a:solidFill>
            </a:ln>
          </p:spPr>
          <p:txBody>
            <a:bodyPr wrap="square" lIns="0" tIns="0" rIns="0" bIns="0" rtlCol="0" anchor="ctr">
              <a:noAutofit/>
            </a:bodyPr>
            <a:lstStyle/>
            <a:p>
              <a:pPr algn="ctr"/>
              <a:endParaRPr lang="en-US" sz="1200" dirty="0">
                <a:solidFill>
                  <a:srgbClr val="FFFFFF"/>
                </a:solidFill>
                <a:latin typeface="Arial"/>
                <a:cs typeface="Arial"/>
              </a:endParaRPr>
            </a:p>
          </p:txBody>
        </p:sp>
        <p:pic>
          <p:nvPicPr>
            <p:cNvPr id="35" name="Picture 34">
              <a:extLst>
                <a:ext uri="{FF2B5EF4-FFF2-40B4-BE49-F238E27FC236}">
                  <a16:creationId xmlns:a16="http://schemas.microsoft.com/office/drawing/2014/main" id="{1281344F-ADDC-1148-A274-BDA6194DDCC6}"/>
                </a:ext>
              </a:extLst>
            </p:cNvPr>
            <p:cNvPicPr>
              <a:picLocks noChangeAspect="1"/>
            </p:cNvPicPr>
            <p:nvPr/>
          </p:nvPicPr>
          <p:blipFill>
            <a:blip r:embed="rId3"/>
            <a:stretch>
              <a:fillRect/>
            </a:stretch>
          </p:blipFill>
          <p:spPr>
            <a:xfrm>
              <a:off x="4113005" y="1734436"/>
              <a:ext cx="947384" cy="1240126"/>
            </a:xfrm>
            <a:prstGeom prst="rect">
              <a:avLst/>
            </a:prstGeom>
          </p:spPr>
        </p:pic>
      </p:grpSp>
      <p:sp>
        <p:nvSpPr>
          <p:cNvPr id="54" name="TextBox 53">
            <a:extLst>
              <a:ext uri="{FF2B5EF4-FFF2-40B4-BE49-F238E27FC236}">
                <a16:creationId xmlns:a16="http://schemas.microsoft.com/office/drawing/2014/main" id="{E7B1A465-2A5A-3C40-8593-D1D1A7D45550}"/>
              </a:ext>
            </a:extLst>
          </p:cNvPr>
          <p:cNvSpPr txBox="1"/>
          <p:nvPr/>
        </p:nvSpPr>
        <p:spPr>
          <a:xfrm>
            <a:off x="17472" y="1121012"/>
            <a:ext cx="4038837" cy="954107"/>
          </a:xfrm>
          <a:prstGeom prst="rect">
            <a:avLst/>
          </a:prstGeom>
          <a:noFill/>
        </p:spPr>
        <p:txBody>
          <a:bodyPr wrap="square" rtlCol="0">
            <a:spAutoFit/>
          </a:bodyPr>
          <a:lstStyle/>
          <a:p>
            <a:pPr algn="ctr"/>
            <a:r>
              <a:rPr lang="en-US" sz="1400" dirty="0">
                <a:solidFill>
                  <a:schemeClr val="bg2">
                    <a:lumMod val="85000"/>
                  </a:schemeClr>
                </a:solidFill>
              </a:rPr>
              <a:t>Coherent access to system memory</a:t>
            </a:r>
            <a:br>
              <a:rPr lang="en-US" sz="1400" dirty="0">
                <a:solidFill>
                  <a:schemeClr val="bg2">
                    <a:lumMod val="85000"/>
                  </a:schemeClr>
                </a:solidFill>
              </a:rPr>
            </a:br>
            <a:r>
              <a:rPr lang="en-US" sz="1400" dirty="0">
                <a:solidFill>
                  <a:schemeClr val="bg2">
                    <a:lumMod val="85000"/>
                  </a:schemeClr>
                </a:solidFill>
              </a:rPr>
              <a:t>PCIe Gen 4 and CAPI 2.0 to InfiniBand</a:t>
            </a:r>
            <a:br>
              <a:rPr lang="en-US" sz="1400" dirty="0">
                <a:solidFill>
                  <a:schemeClr val="bg2">
                    <a:lumMod val="85000"/>
                  </a:schemeClr>
                </a:solidFill>
              </a:rPr>
            </a:br>
            <a:r>
              <a:rPr lang="en-US" sz="1400" dirty="0">
                <a:solidFill>
                  <a:schemeClr val="bg2">
                    <a:lumMod val="85000"/>
                  </a:schemeClr>
                </a:solidFill>
              </a:rPr>
              <a:t>Air and Water cooled options</a:t>
            </a:r>
          </a:p>
          <a:p>
            <a:pPr algn="ctr"/>
            <a:endParaRPr lang="en-US" sz="1400" dirty="0">
              <a:solidFill>
                <a:schemeClr val="bg2">
                  <a:lumMod val="50000"/>
                </a:schemeClr>
              </a:solidFill>
            </a:endParaRPr>
          </a:p>
        </p:txBody>
      </p:sp>
      <p:sp>
        <p:nvSpPr>
          <p:cNvPr id="56" name="TextBox 55">
            <a:extLst>
              <a:ext uri="{FF2B5EF4-FFF2-40B4-BE49-F238E27FC236}">
                <a16:creationId xmlns:a16="http://schemas.microsoft.com/office/drawing/2014/main" id="{BD840A96-ED91-EB48-8134-054B5119C347}"/>
              </a:ext>
            </a:extLst>
          </p:cNvPr>
          <p:cNvSpPr txBox="1"/>
          <p:nvPr/>
        </p:nvSpPr>
        <p:spPr>
          <a:xfrm>
            <a:off x="5216104" y="1121012"/>
            <a:ext cx="3953290" cy="954107"/>
          </a:xfrm>
          <a:prstGeom prst="rect">
            <a:avLst/>
          </a:prstGeom>
          <a:noFill/>
        </p:spPr>
        <p:txBody>
          <a:bodyPr wrap="square" rtlCol="0">
            <a:spAutoFit/>
          </a:bodyPr>
          <a:lstStyle/>
          <a:p>
            <a:pPr algn="ctr"/>
            <a:r>
              <a:rPr lang="en-US" sz="1400" dirty="0">
                <a:solidFill>
                  <a:schemeClr val="bg2">
                    <a:lumMod val="85000"/>
                  </a:schemeClr>
                </a:solidFill>
              </a:rPr>
              <a:t>Coherent access to system memory</a:t>
            </a:r>
            <a:br>
              <a:rPr lang="en-US" sz="1400" dirty="0">
                <a:solidFill>
                  <a:schemeClr val="bg2">
                    <a:lumMod val="85000"/>
                  </a:schemeClr>
                </a:solidFill>
              </a:rPr>
            </a:br>
            <a:r>
              <a:rPr lang="en-US" sz="1400" dirty="0">
                <a:solidFill>
                  <a:schemeClr val="bg2">
                    <a:lumMod val="85000"/>
                  </a:schemeClr>
                </a:solidFill>
              </a:rPr>
              <a:t>PCIe Gen 4 and CAPI 2.0 to InfiniBand</a:t>
            </a:r>
            <a:br>
              <a:rPr lang="en-US" sz="1400" dirty="0">
                <a:solidFill>
                  <a:schemeClr val="bg2">
                    <a:lumMod val="85000"/>
                  </a:schemeClr>
                </a:solidFill>
              </a:rPr>
            </a:br>
            <a:r>
              <a:rPr lang="en-US" sz="1400" dirty="0">
                <a:solidFill>
                  <a:schemeClr val="bg2">
                    <a:lumMod val="85000"/>
                  </a:schemeClr>
                </a:solidFill>
              </a:rPr>
              <a:t>Water cooled only</a:t>
            </a:r>
          </a:p>
          <a:p>
            <a:pPr algn="ctr"/>
            <a:endParaRPr lang="en-US" sz="1400" dirty="0">
              <a:solidFill>
                <a:schemeClr val="bg2">
                  <a:lumMod val="50000"/>
                </a:schemeClr>
              </a:solidFill>
            </a:endParaRPr>
          </a:p>
        </p:txBody>
      </p:sp>
      <p:sp>
        <p:nvSpPr>
          <p:cNvPr id="330" name="Rectangle 329">
            <a:extLst>
              <a:ext uri="{FF2B5EF4-FFF2-40B4-BE49-F238E27FC236}">
                <a16:creationId xmlns:a16="http://schemas.microsoft.com/office/drawing/2014/main" id="{E01BC184-8199-2348-ADFA-FC6065637674}"/>
              </a:ext>
            </a:extLst>
          </p:cNvPr>
          <p:cNvSpPr/>
          <p:nvPr/>
        </p:nvSpPr>
        <p:spPr>
          <a:xfrm>
            <a:off x="5216104" y="4368814"/>
            <a:ext cx="3730945" cy="809004"/>
          </a:xfrm>
          <a:prstGeom prst="rect">
            <a:avLst/>
          </a:prstGeom>
          <a:solidFill>
            <a:srgbClr val="F8F7FF"/>
          </a:solidFill>
          <a:ln w="31750">
            <a:solidFill>
              <a:schemeClr val="bg2">
                <a:lumMod val="75000"/>
              </a:schemeClr>
            </a:solidFill>
            <a:prstDash val="sysDot"/>
          </a:ln>
          <a:effectLs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200" dirty="0"/>
          </a:p>
        </p:txBody>
      </p:sp>
      <p:grpSp>
        <p:nvGrpSpPr>
          <p:cNvPr id="331" name="Group 330">
            <a:extLst>
              <a:ext uri="{FF2B5EF4-FFF2-40B4-BE49-F238E27FC236}">
                <a16:creationId xmlns:a16="http://schemas.microsoft.com/office/drawing/2014/main" id="{A4783929-AFEB-DC41-BF3F-9CE1EA78BD9A}"/>
              </a:ext>
            </a:extLst>
          </p:cNvPr>
          <p:cNvGrpSpPr/>
          <p:nvPr/>
        </p:nvGrpSpPr>
        <p:grpSpPr>
          <a:xfrm>
            <a:off x="6956860" y="3107706"/>
            <a:ext cx="469368" cy="443620"/>
            <a:chOff x="8879218" y="2043897"/>
            <a:chExt cx="621527" cy="608816"/>
          </a:xfrm>
        </p:grpSpPr>
        <p:sp>
          <p:nvSpPr>
            <p:cNvPr id="397" name="Rectangle 396">
              <a:extLst>
                <a:ext uri="{FF2B5EF4-FFF2-40B4-BE49-F238E27FC236}">
                  <a16:creationId xmlns:a16="http://schemas.microsoft.com/office/drawing/2014/main" id="{48C3EA4B-AAAE-AC4A-B273-2AF4B40CAEA8}"/>
                </a:ext>
              </a:extLst>
            </p:cNvPr>
            <p:cNvSpPr/>
            <p:nvPr/>
          </p:nvSpPr>
          <p:spPr>
            <a:xfrm>
              <a:off x="8957919" y="2117726"/>
              <a:ext cx="462302" cy="461160"/>
            </a:xfrm>
            <a:prstGeom prst="rect">
              <a:avLst/>
            </a:prstGeom>
            <a:noFill/>
            <a:ln w="25400">
              <a:solidFill>
                <a:srgbClr val="314A73"/>
              </a:solidFill>
            </a:ln>
            <a:extLst>
              <a:ext uri="{909E8E84-426E-40DD-AFC4-6F175D3DCCD1}">
                <a14:hiddenFill xmlns:a14="http://schemas.microsoft.com/office/drawing/2010/main">
                  <a:solidFill>
                    <a:srgbClr val="FFFFF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200" dirty="0"/>
            </a:p>
          </p:txBody>
        </p:sp>
        <p:sp>
          <p:nvSpPr>
            <p:cNvPr id="398" name="Rectangle 397">
              <a:extLst>
                <a:ext uri="{FF2B5EF4-FFF2-40B4-BE49-F238E27FC236}">
                  <a16:creationId xmlns:a16="http://schemas.microsoft.com/office/drawing/2014/main" id="{D3775E72-84EC-E64B-A6FD-784E2E6F3A73}"/>
                </a:ext>
              </a:extLst>
            </p:cNvPr>
            <p:cNvSpPr/>
            <p:nvPr/>
          </p:nvSpPr>
          <p:spPr>
            <a:xfrm>
              <a:off x="9025386" y="2186380"/>
              <a:ext cx="330205" cy="316305"/>
            </a:xfrm>
            <a:prstGeom prst="rect">
              <a:avLst/>
            </a:prstGeom>
            <a:noFill/>
            <a:ln w="25400">
              <a:solidFill>
                <a:srgbClr val="314A73"/>
              </a:solidFill>
            </a:ln>
            <a:extLst>
              <a:ext uri="{909E8E84-426E-40DD-AFC4-6F175D3DCCD1}">
                <a14:hiddenFill xmlns:a14="http://schemas.microsoft.com/office/drawing/2010/main">
                  <a:solidFill>
                    <a:srgbClr val="FFFFF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200" dirty="0"/>
            </a:p>
          </p:txBody>
        </p:sp>
        <p:grpSp>
          <p:nvGrpSpPr>
            <p:cNvPr id="399" name="Group 398">
              <a:extLst>
                <a:ext uri="{FF2B5EF4-FFF2-40B4-BE49-F238E27FC236}">
                  <a16:creationId xmlns:a16="http://schemas.microsoft.com/office/drawing/2014/main" id="{EDFBD97D-B2D5-994B-901B-2125F83F8C49}"/>
                </a:ext>
              </a:extLst>
            </p:cNvPr>
            <p:cNvGrpSpPr/>
            <p:nvPr/>
          </p:nvGrpSpPr>
          <p:grpSpPr>
            <a:xfrm>
              <a:off x="9076645" y="2578883"/>
              <a:ext cx="223837" cy="73830"/>
              <a:chOff x="9076645" y="2578883"/>
              <a:chExt cx="223837" cy="73830"/>
            </a:xfrm>
          </p:grpSpPr>
          <p:cxnSp>
            <p:nvCxnSpPr>
              <p:cNvPr id="412" name="Straight Connector 411">
                <a:extLst>
                  <a:ext uri="{FF2B5EF4-FFF2-40B4-BE49-F238E27FC236}">
                    <a16:creationId xmlns:a16="http://schemas.microsoft.com/office/drawing/2014/main" id="{403B799D-BFD1-BC42-956D-E0A16F8F8ED7}"/>
                  </a:ext>
                </a:extLst>
              </p:cNvPr>
              <p:cNvCxnSpPr>
                <a:cxnSpLocks/>
              </p:cNvCxnSpPr>
              <p:nvPr/>
            </p:nvCxnSpPr>
            <p:spPr>
              <a:xfrm>
                <a:off x="9076645" y="2578885"/>
                <a:ext cx="0" cy="73828"/>
              </a:xfrm>
              <a:prstGeom prst="line">
                <a:avLst/>
              </a:prstGeom>
              <a:ln w="25400">
                <a:solidFill>
                  <a:srgbClr val="314A73"/>
                </a:solidFill>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cxnSp>
          <p:cxnSp>
            <p:nvCxnSpPr>
              <p:cNvPr id="413" name="Straight Connector 412">
                <a:extLst>
                  <a:ext uri="{FF2B5EF4-FFF2-40B4-BE49-F238E27FC236}">
                    <a16:creationId xmlns:a16="http://schemas.microsoft.com/office/drawing/2014/main" id="{08F9904C-5599-814C-B182-624623C92C73}"/>
                  </a:ext>
                </a:extLst>
              </p:cNvPr>
              <p:cNvCxnSpPr>
                <a:cxnSpLocks/>
              </p:cNvCxnSpPr>
              <p:nvPr/>
            </p:nvCxnSpPr>
            <p:spPr>
              <a:xfrm>
                <a:off x="9188563" y="2578885"/>
                <a:ext cx="0" cy="73828"/>
              </a:xfrm>
              <a:prstGeom prst="line">
                <a:avLst/>
              </a:prstGeom>
              <a:ln w="25400">
                <a:solidFill>
                  <a:srgbClr val="314A73"/>
                </a:solidFill>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cxnSp>
          <p:cxnSp>
            <p:nvCxnSpPr>
              <p:cNvPr id="414" name="Straight Connector 413">
                <a:extLst>
                  <a:ext uri="{FF2B5EF4-FFF2-40B4-BE49-F238E27FC236}">
                    <a16:creationId xmlns:a16="http://schemas.microsoft.com/office/drawing/2014/main" id="{903F13EE-B20D-E44C-A870-7718F6485F87}"/>
                  </a:ext>
                </a:extLst>
              </p:cNvPr>
              <p:cNvCxnSpPr>
                <a:cxnSpLocks/>
              </p:cNvCxnSpPr>
              <p:nvPr/>
            </p:nvCxnSpPr>
            <p:spPr>
              <a:xfrm>
                <a:off x="9300482" y="2578883"/>
                <a:ext cx="0" cy="73828"/>
              </a:xfrm>
              <a:prstGeom prst="line">
                <a:avLst/>
              </a:prstGeom>
              <a:ln w="25400">
                <a:solidFill>
                  <a:srgbClr val="314A73"/>
                </a:solidFill>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cxnSp>
        </p:grpSp>
        <p:grpSp>
          <p:nvGrpSpPr>
            <p:cNvPr id="400" name="Group 399">
              <a:extLst>
                <a:ext uri="{FF2B5EF4-FFF2-40B4-BE49-F238E27FC236}">
                  <a16:creationId xmlns:a16="http://schemas.microsoft.com/office/drawing/2014/main" id="{9737F285-3381-E14B-BF25-FC1EEFC42A1D}"/>
                </a:ext>
              </a:extLst>
            </p:cNvPr>
            <p:cNvGrpSpPr/>
            <p:nvPr/>
          </p:nvGrpSpPr>
          <p:grpSpPr>
            <a:xfrm>
              <a:off x="9078345" y="2043897"/>
              <a:ext cx="223837" cy="73830"/>
              <a:chOff x="9078345" y="2043897"/>
              <a:chExt cx="223837" cy="73830"/>
            </a:xfrm>
          </p:grpSpPr>
          <p:cxnSp>
            <p:nvCxnSpPr>
              <p:cNvPr id="409" name="Straight Connector 408">
                <a:extLst>
                  <a:ext uri="{FF2B5EF4-FFF2-40B4-BE49-F238E27FC236}">
                    <a16:creationId xmlns:a16="http://schemas.microsoft.com/office/drawing/2014/main" id="{58B19DE8-0620-2042-8517-2530CF0F3608}"/>
                  </a:ext>
                </a:extLst>
              </p:cNvPr>
              <p:cNvCxnSpPr>
                <a:cxnSpLocks/>
              </p:cNvCxnSpPr>
              <p:nvPr/>
            </p:nvCxnSpPr>
            <p:spPr>
              <a:xfrm>
                <a:off x="9078345" y="2043899"/>
                <a:ext cx="0" cy="73828"/>
              </a:xfrm>
              <a:prstGeom prst="line">
                <a:avLst/>
              </a:prstGeom>
              <a:ln w="25400">
                <a:solidFill>
                  <a:srgbClr val="314A73"/>
                </a:solidFill>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cxnSp>
          <p:cxnSp>
            <p:nvCxnSpPr>
              <p:cNvPr id="410" name="Straight Connector 409">
                <a:extLst>
                  <a:ext uri="{FF2B5EF4-FFF2-40B4-BE49-F238E27FC236}">
                    <a16:creationId xmlns:a16="http://schemas.microsoft.com/office/drawing/2014/main" id="{9F9E2A83-33B9-EC44-BA95-7A4577A427F0}"/>
                  </a:ext>
                </a:extLst>
              </p:cNvPr>
              <p:cNvCxnSpPr>
                <a:cxnSpLocks/>
              </p:cNvCxnSpPr>
              <p:nvPr/>
            </p:nvCxnSpPr>
            <p:spPr>
              <a:xfrm>
                <a:off x="9190263" y="2043899"/>
                <a:ext cx="0" cy="73828"/>
              </a:xfrm>
              <a:prstGeom prst="line">
                <a:avLst/>
              </a:prstGeom>
              <a:ln w="25400">
                <a:solidFill>
                  <a:srgbClr val="314A73"/>
                </a:solidFill>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cxnSp>
          <p:cxnSp>
            <p:nvCxnSpPr>
              <p:cNvPr id="411" name="Straight Connector 410">
                <a:extLst>
                  <a:ext uri="{FF2B5EF4-FFF2-40B4-BE49-F238E27FC236}">
                    <a16:creationId xmlns:a16="http://schemas.microsoft.com/office/drawing/2014/main" id="{B9A67120-92BB-F945-947F-450E372AAE80}"/>
                  </a:ext>
                </a:extLst>
              </p:cNvPr>
              <p:cNvCxnSpPr>
                <a:cxnSpLocks/>
              </p:cNvCxnSpPr>
              <p:nvPr/>
            </p:nvCxnSpPr>
            <p:spPr>
              <a:xfrm>
                <a:off x="9302182" y="2043897"/>
                <a:ext cx="0" cy="73828"/>
              </a:xfrm>
              <a:prstGeom prst="line">
                <a:avLst/>
              </a:prstGeom>
              <a:ln w="25400">
                <a:solidFill>
                  <a:srgbClr val="314A73"/>
                </a:solidFill>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cxnSp>
        </p:grpSp>
        <p:grpSp>
          <p:nvGrpSpPr>
            <p:cNvPr id="401" name="Group 400">
              <a:extLst>
                <a:ext uri="{FF2B5EF4-FFF2-40B4-BE49-F238E27FC236}">
                  <a16:creationId xmlns:a16="http://schemas.microsoft.com/office/drawing/2014/main" id="{6886A608-F96E-BE49-AEA4-77E0C747FCD7}"/>
                </a:ext>
              </a:extLst>
            </p:cNvPr>
            <p:cNvGrpSpPr/>
            <p:nvPr/>
          </p:nvGrpSpPr>
          <p:grpSpPr>
            <a:xfrm rot="5400000">
              <a:off x="9351911" y="2314566"/>
              <a:ext cx="223837" cy="73830"/>
              <a:chOff x="9078345" y="2043897"/>
              <a:chExt cx="223837" cy="73830"/>
            </a:xfrm>
          </p:grpSpPr>
          <p:cxnSp>
            <p:nvCxnSpPr>
              <p:cNvPr id="406" name="Straight Connector 405">
                <a:extLst>
                  <a:ext uri="{FF2B5EF4-FFF2-40B4-BE49-F238E27FC236}">
                    <a16:creationId xmlns:a16="http://schemas.microsoft.com/office/drawing/2014/main" id="{52F9E7DC-63DF-404E-8C5D-B181D7B43769}"/>
                  </a:ext>
                </a:extLst>
              </p:cNvPr>
              <p:cNvCxnSpPr>
                <a:cxnSpLocks/>
              </p:cNvCxnSpPr>
              <p:nvPr/>
            </p:nvCxnSpPr>
            <p:spPr>
              <a:xfrm>
                <a:off x="9078345" y="2043899"/>
                <a:ext cx="0" cy="73828"/>
              </a:xfrm>
              <a:prstGeom prst="line">
                <a:avLst/>
              </a:prstGeom>
              <a:ln w="25400">
                <a:solidFill>
                  <a:srgbClr val="314A73"/>
                </a:solidFill>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cxnSp>
          <p:cxnSp>
            <p:nvCxnSpPr>
              <p:cNvPr id="407" name="Straight Connector 406">
                <a:extLst>
                  <a:ext uri="{FF2B5EF4-FFF2-40B4-BE49-F238E27FC236}">
                    <a16:creationId xmlns:a16="http://schemas.microsoft.com/office/drawing/2014/main" id="{487AD145-3AE2-BD4B-84F1-8062CEBFA95A}"/>
                  </a:ext>
                </a:extLst>
              </p:cNvPr>
              <p:cNvCxnSpPr>
                <a:cxnSpLocks/>
              </p:cNvCxnSpPr>
              <p:nvPr/>
            </p:nvCxnSpPr>
            <p:spPr>
              <a:xfrm>
                <a:off x="9190263" y="2043899"/>
                <a:ext cx="0" cy="73828"/>
              </a:xfrm>
              <a:prstGeom prst="line">
                <a:avLst/>
              </a:prstGeom>
              <a:ln w="25400">
                <a:solidFill>
                  <a:srgbClr val="314A73"/>
                </a:solidFill>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cxnSp>
          <p:cxnSp>
            <p:nvCxnSpPr>
              <p:cNvPr id="408" name="Straight Connector 407">
                <a:extLst>
                  <a:ext uri="{FF2B5EF4-FFF2-40B4-BE49-F238E27FC236}">
                    <a16:creationId xmlns:a16="http://schemas.microsoft.com/office/drawing/2014/main" id="{84878A5C-1EF1-AB4A-8FDD-1D0002AFAC72}"/>
                  </a:ext>
                </a:extLst>
              </p:cNvPr>
              <p:cNvCxnSpPr>
                <a:cxnSpLocks/>
              </p:cNvCxnSpPr>
              <p:nvPr/>
            </p:nvCxnSpPr>
            <p:spPr>
              <a:xfrm>
                <a:off x="9302182" y="2043897"/>
                <a:ext cx="0" cy="73828"/>
              </a:xfrm>
              <a:prstGeom prst="line">
                <a:avLst/>
              </a:prstGeom>
              <a:ln w="25400">
                <a:solidFill>
                  <a:srgbClr val="314A73"/>
                </a:solidFill>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cxnSp>
        </p:grpSp>
        <p:grpSp>
          <p:nvGrpSpPr>
            <p:cNvPr id="402" name="Group 401">
              <a:extLst>
                <a:ext uri="{FF2B5EF4-FFF2-40B4-BE49-F238E27FC236}">
                  <a16:creationId xmlns:a16="http://schemas.microsoft.com/office/drawing/2014/main" id="{3848E062-CD4E-6847-916B-C2E197FCE1B2}"/>
                </a:ext>
              </a:extLst>
            </p:cNvPr>
            <p:cNvGrpSpPr/>
            <p:nvPr/>
          </p:nvGrpSpPr>
          <p:grpSpPr>
            <a:xfrm rot="5400000">
              <a:off x="8804214" y="2314564"/>
              <a:ext cx="223837" cy="73830"/>
              <a:chOff x="9078345" y="2043897"/>
              <a:chExt cx="223837" cy="73830"/>
            </a:xfrm>
          </p:grpSpPr>
          <p:cxnSp>
            <p:nvCxnSpPr>
              <p:cNvPr id="403" name="Straight Connector 402">
                <a:extLst>
                  <a:ext uri="{FF2B5EF4-FFF2-40B4-BE49-F238E27FC236}">
                    <a16:creationId xmlns:a16="http://schemas.microsoft.com/office/drawing/2014/main" id="{1F0D770E-E285-9947-8FA1-216E4ACA6068}"/>
                  </a:ext>
                </a:extLst>
              </p:cNvPr>
              <p:cNvCxnSpPr>
                <a:cxnSpLocks/>
              </p:cNvCxnSpPr>
              <p:nvPr/>
            </p:nvCxnSpPr>
            <p:spPr>
              <a:xfrm>
                <a:off x="9078345" y="2043899"/>
                <a:ext cx="0" cy="73828"/>
              </a:xfrm>
              <a:prstGeom prst="line">
                <a:avLst/>
              </a:prstGeom>
              <a:ln w="25400">
                <a:solidFill>
                  <a:srgbClr val="314A73"/>
                </a:solidFill>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cxnSp>
          <p:cxnSp>
            <p:nvCxnSpPr>
              <p:cNvPr id="404" name="Straight Connector 403">
                <a:extLst>
                  <a:ext uri="{FF2B5EF4-FFF2-40B4-BE49-F238E27FC236}">
                    <a16:creationId xmlns:a16="http://schemas.microsoft.com/office/drawing/2014/main" id="{71778204-AA78-6C46-93C2-A1FA2C773559}"/>
                  </a:ext>
                </a:extLst>
              </p:cNvPr>
              <p:cNvCxnSpPr>
                <a:cxnSpLocks/>
              </p:cNvCxnSpPr>
              <p:nvPr/>
            </p:nvCxnSpPr>
            <p:spPr>
              <a:xfrm>
                <a:off x="9190263" y="2043899"/>
                <a:ext cx="0" cy="73828"/>
              </a:xfrm>
              <a:prstGeom prst="line">
                <a:avLst/>
              </a:prstGeom>
              <a:ln w="25400">
                <a:solidFill>
                  <a:srgbClr val="314A73"/>
                </a:solidFill>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cxnSp>
          <p:cxnSp>
            <p:nvCxnSpPr>
              <p:cNvPr id="405" name="Straight Connector 404">
                <a:extLst>
                  <a:ext uri="{FF2B5EF4-FFF2-40B4-BE49-F238E27FC236}">
                    <a16:creationId xmlns:a16="http://schemas.microsoft.com/office/drawing/2014/main" id="{4F2378EB-A18B-6543-96D3-0BA198442F9B}"/>
                  </a:ext>
                </a:extLst>
              </p:cNvPr>
              <p:cNvCxnSpPr>
                <a:cxnSpLocks/>
              </p:cNvCxnSpPr>
              <p:nvPr/>
            </p:nvCxnSpPr>
            <p:spPr>
              <a:xfrm>
                <a:off x="9302182" y="2043897"/>
                <a:ext cx="0" cy="73828"/>
              </a:xfrm>
              <a:prstGeom prst="line">
                <a:avLst/>
              </a:prstGeom>
              <a:ln w="25400">
                <a:solidFill>
                  <a:srgbClr val="314A73"/>
                </a:solidFill>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cxnSp>
        </p:grpSp>
      </p:grpSp>
      <p:cxnSp>
        <p:nvCxnSpPr>
          <p:cNvPr id="332" name="Straight Arrow Connector 331">
            <a:extLst>
              <a:ext uri="{FF2B5EF4-FFF2-40B4-BE49-F238E27FC236}">
                <a16:creationId xmlns:a16="http://schemas.microsoft.com/office/drawing/2014/main" id="{9C95BE45-D239-914A-80E2-358B25A25D27}"/>
              </a:ext>
            </a:extLst>
          </p:cNvPr>
          <p:cNvCxnSpPr>
            <a:cxnSpLocks/>
          </p:cNvCxnSpPr>
          <p:nvPr/>
        </p:nvCxnSpPr>
        <p:spPr>
          <a:xfrm>
            <a:off x="6339726" y="4637346"/>
            <a:ext cx="392027" cy="0"/>
          </a:xfrm>
          <a:prstGeom prst="straightConnector1">
            <a:avLst/>
          </a:prstGeom>
          <a:ln w="25400">
            <a:solidFill>
              <a:srgbClr val="314A73"/>
            </a:solidFill>
            <a:headEnd type="triangle" w="med" len="med"/>
            <a:tailEnd type="triangle" w="med" len="med"/>
          </a:ln>
          <a:effectLst>
            <a:outerShdw blurRad="25400" dist="254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cxnSp>
      <p:sp>
        <p:nvSpPr>
          <p:cNvPr id="333" name="TextBox 32">
            <a:extLst>
              <a:ext uri="{FF2B5EF4-FFF2-40B4-BE49-F238E27FC236}">
                <a16:creationId xmlns:a16="http://schemas.microsoft.com/office/drawing/2014/main" id="{6288E4E6-8013-874A-96BB-13751B6AC4EA}"/>
              </a:ext>
            </a:extLst>
          </p:cNvPr>
          <p:cNvSpPr txBox="1">
            <a:spLocks noChangeArrowheads="1"/>
          </p:cNvSpPr>
          <p:nvPr/>
        </p:nvSpPr>
        <p:spPr bwMode="auto">
          <a:xfrm>
            <a:off x="6214787" y="4658168"/>
            <a:ext cx="63350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en-US" sz="900" dirty="0">
                <a:solidFill>
                  <a:schemeClr val="accent2"/>
                </a:solidFill>
                <a:latin typeface="+mn-lt"/>
                <a:cs typeface="Arial" panose="020B0604020202020204" pitchFamily="34" charset="0"/>
              </a:rPr>
              <a:t>NVLink</a:t>
            </a:r>
          </a:p>
          <a:p>
            <a:pPr algn="ctr" eaLnBrk="1" hangingPunct="1"/>
            <a:r>
              <a:rPr lang="en-US" altLang="en-US" sz="900" dirty="0">
                <a:latin typeface="+mn-lt"/>
                <a:cs typeface="Arial" panose="020B0604020202020204" pitchFamily="34" charset="0"/>
              </a:rPr>
              <a:t>100GB/s</a:t>
            </a:r>
          </a:p>
        </p:txBody>
      </p:sp>
      <p:cxnSp>
        <p:nvCxnSpPr>
          <p:cNvPr id="334" name="Straight Arrow Connector 333">
            <a:extLst>
              <a:ext uri="{FF2B5EF4-FFF2-40B4-BE49-F238E27FC236}">
                <a16:creationId xmlns:a16="http://schemas.microsoft.com/office/drawing/2014/main" id="{75015533-3417-1C45-A4C0-45B4A41E3A02}"/>
              </a:ext>
            </a:extLst>
          </p:cNvPr>
          <p:cNvCxnSpPr>
            <a:cxnSpLocks/>
          </p:cNvCxnSpPr>
          <p:nvPr/>
        </p:nvCxnSpPr>
        <p:spPr>
          <a:xfrm>
            <a:off x="7662923" y="4635033"/>
            <a:ext cx="392027" cy="0"/>
          </a:xfrm>
          <a:prstGeom prst="straightConnector1">
            <a:avLst/>
          </a:prstGeom>
          <a:ln w="25400">
            <a:solidFill>
              <a:srgbClr val="314A73"/>
            </a:solidFill>
            <a:headEnd type="triangle" w="med" len="med"/>
            <a:tailEnd type="triangle" w="med" len="med"/>
          </a:ln>
          <a:effectLst>
            <a:outerShdw blurRad="25400" dist="254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cxnSp>
      <p:sp>
        <p:nvSpPr>
          <p:cNvPr id="335" name="TextBox 34">
            <a:extLst>
              <a:ext uri="{FF2B5EF4-FFF2-40B4-BE49-F238E27FC236}">
                <a16:creationId xmlns:a16="http://schemas.microsoft.com/office/drawing/2014/main" id="{ECCF4F8B-BBCF-EF43-976E-9FEBD7C92373}"/>
              </a:ext>
            </a:extLst>
          </p:cNvPr>
          <p:cNvSpPr txBox="1">
            <a:spLocks noChangeArrowheads="1"/>
          </p:cNvSpPr>
          <p:nvPr/>
        </p:nvSpPr>
        <p:spPr bwMode="auto">
          <a:xfrm>
            <a:off x="7537983" y="4655854"/>
            <a:ext cx="63350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en-US" sz="900" dirty="0">
                <a:solidFill>
                  <a:schemeClr val="accent2"/>
                </a:solidFill>
                <a:latin typeface="+mn-lt"/>
                <a:cs typeface="Arial" panose="020B0604020202020204" pitchFamily="34" charset="0"/>
              </a:rPr>
              <a:t>NVLink</a:t>
            </a:r>
          </a:p>
          <a:p>
            <a:pPr algn="ctr" eaLnBrk="1" hangingPunct="1"/>
            <a:r>
              <a:rPr lang="en-US" altLang="en-US" sz="900" dirty="0">
                <a:latin typeface="+mn-lt"/>
                <a:cs typeface="Arial" panose="020B0604020202020204" pitchFamily="34" charset="0"/>
              </a:rPr>
              <a:t>100GB/s</a:t>
            </a:r>
          </a:p>
        </p:txBody>
      </p:sp>
      <p:grpSp>
        <p:nvGrpSpPr>
          <p:cNvPr id="336" name="Group 45">
            <a:extLst>
              <a:ext uri="{FF2B5EF4-FFF2-40B4-BE49-F238E27FC236}">
                <a16:creationId xmlns:a16="http://schemas.microsoft.com/office/drawing/2014/main" id="{CC08F172-18B1-364B-A1BA-9A9C1629540A}"/>
              </a:ext>
            </a:extLst>
          </p:cNvPr>
          <p:cNvGrpSpPr>
            <a:grpSpLocks/>
          </p:cNvGrpSpPr>
          <p:nvPr/>
        </p:nvGrpSpPr>
        <p:grpSpPr bwMode="auto">
          <a:xfrm>
            <a:off x="8199032" y="4544808"/>
            <a:ext cx="553872" cy="347024"/>
            <a:chOff x="10372761" y="4045737"/>
            <a:chExt cx="733431" cy="476249"/>
          </a:xfrm>
        </p:grpSpPr>
        <p:sp>
          <p:nvSpPr>
            <p:cNvPr id="389" name="Rectangle 388">
              <a:extLst>
                <a:ext uri="{FF2B5EF4-FFF2-40B4-BE49-F238E27FC236}">
                  <a16:creationId xmlns:a16="http://schemas.microsoft.com/office/drawing/2014/main" id="{6D782136-137B-144B-99C9-4D7C07894F26}"/>
                </a:ext>
              </a:extLst>
            </p:cNvPr>
            <p:cNvSpPr/>
            <p:nvPr/>
          </p:nvSpPr>
          <p:spPr>
            <a:xfrm>
              <a:off x="10372761" y="4045737"/>
              <a:ext cx="733431" cy="476249"/>
            </a:xfrm>
            <a:prstGeom prst="rect">
              <a:avLst/>
            </a:prstGeom>
            <a:noFill/>
            <a:ln w="22225">
              <a:solidFill>
                <a:srgbClr val="299FAF"/>
              </a:solidFill>
            </a:ln>
            <a:extLst>
              <a:ext uri="{909E8E84-426E-40DD-AFC4-6F175D3DCCD1}">
                <a14:hiddenFill xmlns:a14="http://schemas.microsoft.com/office/drawing/2010/main">
                  <a:solidFill>
                    <a:srgbClr val="FFFFF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200" dirty="0"/>
            </a:p>
          </p:txBody>
        </p:sp>
        <p:sp>
          <p:nvSpPr>
            <p:cNvPr id="390" name="Rectangle 389">
              <a:extLst>
                <a:ext uri="{FF2B5EF4-FFF2-40B4-BE49-F238E27FC236}">
                  <a16:creationId xmlns:a16="http://schemas.microsoft.com/office/drawing/2014/main" id="{4D334B14-C093-AB4A-8014-A2E0E9F44EBD}"/>
                </a:ext>
              </a:extLst>
            </p:cNvPr>
            <p:cNvSpPr/>
            <p:nvPr/>
          </p:nvSpPr>
          <p:spPr>
            <a:xfrm>
              <a:off x="10672804" y="4179087"/>
              <a:ext cx="128588" cy="228600"/>
            </a:xfrm>
            <a:prstGeom prst="rect">
              <a:avLst/>
            </a:prstGeom>
            <a:noFill/>
            <a:ln w="22225">
              <a:solidFill>
                <a:srgbClr val="299FAF"/>
              </a:solidFill>
            </a:ln>
            <a:extLst>
              <a:ext uri="{909E8E84-426E-40DD-AFC4-6F175D3DCCD1}">
                <a14:hiddenFill xmlns:a14="http://schemas.microsoft.com/office/drawing/2010/main">
                  <a:solidFill>
                    <a:srgbClr val="FFFFF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200" dirty="0"/>
            </a:p>
          </p:txBody>
        </p:sp>
        <p:sp>
          <p:nvSpPr>
            <p:cNvPr id="391" name="Rectangle 390">
              <a:extLst>
                <a:ext uri="{FF2B5EF4-FFF2-40B4-BE49-F238E27FC236}">
                  <a16:creationId xmlns:a16="http://schemas.microsoft.com/office/drawing/2014/main" id="{52D6F22B-1EF6-494F-A254-1A945A036147}"/>
                </a:ext>
              </a:extLst>
            </p:cNvPr>
            <p:cNvSpPr/>
            <p:nvPr/>
          </p:nvSpPr>
          <p:spPr>
            <a:xfrm>
              <a:off x="10378314" y="4128287"/>
              <a:ext cx="111126" cy="76200"/>
            </a:xfrm>
            <a:prstGeom prst="rect">
              <a:avLst/>
            </a:prstGeom>
            <a:noFill/>
            <a:ln w="22225">
              <a:solidFill>
                <a:srgbClr val="299FAF"/>
              </a:solidFill>
            </a:ln>
            <a:extLst>
              <a:ext uri="{909E8E84-426E-40DD-AFC4-6F175D3DCCD1}">
                <a14:hiddenFill xmlns:a14="http://schemas.microsoft.com/office/drawing/2010/main">
                  <a:solidFill>
                    <a:srgbClr val="FFFFF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200" dirty="0"/>
            </a:p>
          </p:txBody>
        </p:sp>
        <p:sp>
          <p:nvSpPr>
            <p:cNvPr id="392" name="Rectangle 391">
              <a:extLst>
                <a:ext uri="{FF2B5EF4-FFF2-40B4-BE49-F238E27FC236}">
                  <a16:creationId xmlns:a16="http://schemas.microsoft.com/office/drawing/2014/main" id="{EBEC33E3-79CF-D840-89B2-7F05B496A883}"/>
                </a:ext>
              </a:extLst>
            </p:cNvPr>
            <p:cNvSpPr/>
            <p:nvPr/>
          </p:nvSpPr>
          <p:spPr>
            <a:xfrm>
              <a:off x="10377523" y="4250525"/>
              <a:ext cx="112713" cy="76200"/>
            </a:xfrm>
            <a:prstGeom prst="rect">
              <a:avLst/>
            </a:prstGeom>
            <a:noFill/>
            <a:ln w="22225">
              <a:solidFill>
                <a:srgbClr val="299FAF"/>
              </a:solidFill>
            </a:ln>
            <a:extLst>
              <a:ext uri="{909E8E84-426E-40DD-AFC4-6F175D3DCCD1}">
                <a14:hiddenFill xmlns:a14="http://schemas.microsoft.com/office/drawing/2010/main">
                  <a:solidFill>
                    <a:srgbClr val="FFFFF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200" dirty="0"/>
            </a:p>
          </p:txBody>
        </p:sp>
        <p:sp>
          <p:nvSpPr>
            <p:cNvPr id="393" name="Rectangle 392">
              <a:extLst>
                <a:ext uri="{FF2B5EF4-FFF2-40B4-BE49-F238E27FC236}">
                  <a16:creationId xmlns:a16="http://schemas.microsoft.com/office/drawing/2014/main" id="{6433121A-37E1-1E4E-B31F-C7AAAB4B0798}"/>
                </a:ext>
              </a:extLst>
            </p:cNvPr>
            <p:cNvSpPr/>
            <p:nvPr/>
          </p:nvSpPr>
          <p:spPr>
            <a:xfrm>
              <a:off x="10377523" y="4366412"/>
              <a:ext cx="112713" cy="76200"/>
            </a:xfrm>
            <a:prstGeom prst="rect">
              <a:avLst/>
            </a:prstGeom>
            <a:noFill/>
            <a:ln w="22225">
              <a:solidFill>
                <a:srgbClr val="299FAF"/>
              </a:solidFill>
            </a:ln>
            <a:extLst>
              <a:ext uri="{909E8E84-426E-40DD-AFC4-6F175D3DCCD1}">
                <a14:hiddenFill xmlns:a14="http://schemas.microsoft.com/office/drawing/2010/main">
                  <a:solidFill>
                    <a:srgbClr val="FFFFF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200" dirty="0"/>
            </a:p>
          </p:txBody>
        </p:sp>
        <p:sp>
          <p:nvSpPr>
            <p:cNvPr id="394" name="Rectangle 393">
              <a:extLst>
                <a:ext uri="{FF2B5EF4-FFF2-40B4-BE49-F238E27FC236}">
                  <a16:creationId xmlns:a16="http://schemas.microsoft.com/office/drawing/2014/main" id="{26E6923A-5190-4D4C-A652-ECF16CFB0C4C}"/>
                </a:ext>
              </a:extLst>
            </p:cNvPr>
            <p:cNvSpPr/>
            <p:nvPr/>
          </p:nvSpPr>
          <p:spPr>
            <a:xfrm>
              <a:off x="10991896" y="4128287"/>
              <a:ext cx="111126" cy="76200"/>
            </a:xfrm>
            <a:prstGeom prst="rect">
              <a:avLst/>
            </a:prstGeom>
            <a:noFill/>
            <a:ln w="22225">
              <a:solidFill>
                <a:srgbClr val="299FAF"/>
              </a:solidFill>
            </a:ln>
            <a:extLst>
              <a:ext uri="{909E8E84-426E-40DD-AFC4-6F175D3DCCD1}">
                <a14:hiddenFill xmlns:a14="http://schemas.microsoft.com/office/drawing/2010/main">
                  <a:solidFill>
                    <a:srgbClr val="FFFFF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200" dirty="0"/>
            </a:p>
          </p:txBody>
        </p:sp>
        <p:sp>
          <p:nvSpPr>
            <p:cNvPr id="395" name="Rectangle 394">
              <a:extLst>
                <a:ext uri="{FF2B5EF4-FFF2-40B4-BE49-F238E27FC236}">
                  <a16:creationId xmlns:a16="http://schemas.microsoft.com/office/drawing/2014/main" id="{F50D3855-133A-8847-AC2C-E12D9BEFFE2B}"/>
                </a:ext>
              </a:extLst>
            </p:cNvPr>
            <p:cNvSpPr/>
            <p:nvPr/>
          </p:nvSpPr>
          <p:spPr>
            <a:xfrm>
              <a:off x="10992689" y="4250525"/>
              <a:ext cx="111126" cy="76200"/>
            </a:xfrm>
            <a:prstGeom prst="rect">
              <a:avLst/>
            </a:prstGeom>
            <a:noFill/>
            <a:ln w="22225">
              <a:solidFill>
                <a:srgbClr val="299FAF"/>
              </a:solidFill>
            </a:ln>
            <a:extLst>
              <a:ext uri="{909E8E84-426E-40DD-AFC4-6F175D3DCCD1}">
                <a14:hiddenFill xmlns:a14="http://schemas.microsoft.com/office/drawing/2010/main">
                  <a:solidFill>
                    <a:srgbClr val="FFFFF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200" dirty="0"/>
            </a:p>
          </p:txBody>
        </p:sp>
        <p:sp>
          <p:nvSpPr>
            <p:cNvPr id="396" name="Rectangle 395">
              <a:extLst>
                <a:ext uri="{FF2B5EF4-FFF2-40B4-BE49-F238E27FC236}">
                  <a16:creationId xmlns:a16="http://schemas.microsoft.com/office/drawing/2014/main" id="{3CEFF968-4BC2-1044-A115-A3300E3BD248}"/>
                </a:ext>
              </a:extLst>
            </p:cNvPr>
            <p:cNvSpPr/>
            <p:nvPr/>
          </p:nvSpPr>
          <p:spPr>
            <a:xfrm>
              <a:off x="10991099" y="4366412"/>
              <a:ext cx="112713" cy="76200"/>
            </a:xfrm>
            <a:prstGeom prst="rect">
              <a:avLst/>
            </a:prstGeom>
            <a:noFill/>
            <a:ln w="22225">
              <a:solidFill>
                <a:srgbClr val="299FAF"/>
              </a:solidFill>
            </a:ln>
            <a:extLst>
              <a:ext uri="{909E8E84-426E-40DD-AFC4-6F175D3DCCD1}">
                <a14:hiddenFill xmlns:a14="http://schemas.microsoft.com/office/drawing/2010/main">
                  <a:solidFill>
                    <a:srgbClr val="FFFFF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200" dirty="0"/>
            </a:p>
          </p:txBody>
        </p:sp>
      </p:grpSp>
      <p:sp>
        <p:nvSpPr>
          <p:cNvPr id="337" name="TextBox 43">
            <a:extLst>
              <a:ext uri="{FF2B5EF4-FFF2-40B4-BE49-F238E27FC236}">
                <a16:creationId xmlns:a16="http://schemas.microsoft.com/office/drawing/2014/main" id="{AA0FDCC9-C1D7-1D4C-BEBA-23DABE9BC19A}"/>
              </a:ext>
            </a:extLst>
          </p:cNvPr>
          <p:cNvSpPr txBox="1">
            <a:spLocks noChangeArrowheads="1"/>
          </p:cNvSpPr>
          <p:nvPr/>
        </p:nvSpPr>
        <p:spPr bwMode="auto">
          <a:xfrm>
            <a:off x="8026544" y="4909348"/>
            <a:ext cx="91563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en-US" sz="1000" b="1" dirty="0">
                <a:solidFill>
                  <a:srgbClr val="299FAF"/>
                </a:solidFill>
                <a:latin typeface="+mn-lt"/>
                <a:cs typeface="Arial" panose="020B0604020202020204" pitchFamily="34" charset="0"/>
              </a:rPr>
              <a:t>NVDIA V100</a:t>
            </a:r>
          </a:p>
        </p:txBody>
      </p:sp>
      <p:cxnSp>
        <p:nvCxnSpPr>
          <p:cNvPr id="338" name="Straight Arrow Connector 337">
            <a:extLst>
              <a:ext uri="{FF2B5EF4-FFF2-40B4-BE49-F238E27FC236}">
                <a16:creationId xmlns:a16="http://schemas.microsoft.com/office/drawing/2014/main" id="{915DAAD5-70AA-A049-BA93-4B3ED098417C}"/>
              </a:ext>
            </a:extLst>
          </p:cNvPr>
          <p:cNvCxnSpPr/>
          <p:nvPr/>
        </p:nvCxnSpPr>
        <p:spPr>
          <a:xfrm>
            <a:off x="6222498" y="3585696"/>
            <a:ext cx="0" cy="735691"/>
          </a:xfrm>
          <a:prstGeom prst="straightConnector1">
            <a:avLst/>
          </a:prstGeom>
          <a:ln w="25400">
            <a:solidFill>
              <a:schemeClr val="bg1">
                <a:lumMod val="50000"/>
              </a:schemeClr>
            </a:solidFill>
            <a:prstDash val="sysDot"/>
            <a:headEnd type="triangle" w="med" len="med"/>
            <a:tailEnd type="triangle" w="med" len="med"/>
          </a:ln>
          <a:effectLst>
            <a:outerShdw blurRad="12700" dist="127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cxnSp>
      <p:sp>
        <p:nvSpPr>
          <p:cNvPr id="339" name="TextBox 50">
            <a:extLst>
              <a:ext uri="{FF2B5EF4-FFF2-40B4-BE49-F238E27FC236}">
                <a16:creationId xmlns:a16="http://schemas.microsoft.com/office/drawing/2014/main" id="{7AC6532E-C93E-0740-A604-E41EAD6F0946}"/>
              </a:ext>
            </a:extLst>
          </p:cNvPr>
          <p:cNvSpPr txBox="1">
            <a:spLocks noChangeArrowheads="1"/>
          </p:cNvSpPr>
          <p:nvPr/>
        </p:nvSpPr>
        <p:spPr bwMode="auto">
          <a:xfrm>
            <a:off x="5260655" y="3678159"/>
            <a:ext cx="90922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eaLnBrk="1" hangingPunct="1"/>
            <a:r>
              <a:rPr lang="en-US" altLang="en-US" sz="800" dirty="0">
                <a:latin typeface="+mn-lt"/>
                <a:cs typeface="Arial" panose="020B0604020202020204" pitchFamily="34" charset="0"/>
              </a:rPr>
              <a:t>Coherent </a:t>
            </a:r>
            <a:br>
              <a:rPr lang="en-US" altLang="en-US" sz="800" dirty="0">
                <a:latin typeface="+mn-lt"/>
                <a:cs typeface="Arial" panose="020B0604020202020204" pitchFamily="34" charset="0"/>
              </a:rPr>
            </a:br>
            <a:r>
              <a:rPr lang="en-US" altLang="en-US" sz="800" dirty="0">
                <a:latin typeface="+mn-lt"/>
                <a:cs typeface="Arial" panose="020B0604020202020204" pitchFamily="34" charset="0"/>
              </a:rPr>
              <a:t>access to </a:t>
            </a:r>
            <a:br>
              <a:rPr lang="en-US" altLang="en-US" sz="800" dirty="0">
                <a:latin typeface="+mn-lt"/>
                <a:cs typeface="Arial" panose="020B0604020202020204" pitchFamily="34" charset="0"/>
              </a:rPr>
            </a:br>
            <a:r>
              <a:rPr lang="en-US" altLang="en-US" sz="800" dirty="0">
                <a:latin typeface="+mn-lt"/>
                <a:cs typeface="Arial" panose="020B0604020202020204" pitchFamily="34" charset="0"/>
              </a:rPr>
              <a:t>system memory</a:t>
            </a:r>
            <a:br>
              <a:rPr lang="en-US" altLang="en-US" sz="800" dirty="0">
                <a:latin typeface="+mn-lt"/>
                <a:cs typeface="Arial" panose="020B0604020202020204" pitchFamily="34" charset="0"/>
              </a:rPr>
            </a:br>
            <a:r>
              <a:rPr lang="en-US" altLang="en-US" sz="800" dirty="0">
                <a:latin typeface="+mn-lt"/>
                <a:cs typeface="Arial" panose="020B0604020202020204" pitchFamily="34" charset="0"/>
              </a:rPr>
              <a:t>(2TB)</a:t>
            </a:r>
          </a:p>
        </p:txBody>
      </p:sp>
      <p:sp>
        <p:nvSpPr>
          <p:cNvPr id="340" name="TextBox 51">
            <a:extLst>
              <a:ext uri="{FF2B5EF4-FFF2-40B4-BE49-F238E27FC236}">
                <a16:creationId xmlns:a16="http://schemas.microsoft.com/office/drawing/2014/main" id="{D3EB0572-E69A-3D45-9767-5D25DCEF36FD}"/>
              </a:ext>
            </a:extLst>
          </p:cNvPr>
          <p:cNvSpPr txBox="1">
            <a:spLocks noChangeArrowheads="1"/>
          </p:cNvSpPr>
          <p:nvPr/>
        </p:nvSpPr>
        <p:spPr bwMode="auto">
          <a:xfrm>
            <a:off x="6331792" y="3583715"/>
            <a:ext cx="477806" cy="271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en-US" sz="1200" dirty="0">
                <a:solidFill>
                  <a:schemeClr val="accent2"/>
                </a:solidFill>
                <a:latin typeface="+mn-lt"/>
                <a:cs typeface="Arial" panose="020B0604020202020204" pitchFamily="34" charset="0"/>
              </a:rPr>
              <a:t>NVLink</a:t>
            </a:r>
          </a:p>
          <a:p>
            <a:pPr algn="ctr" eaLnBrk="1" hangingPunct="1"/>
            <a:r>
              <a:rPr lang="en-US" altLang="en-US" sz="1200" dirty="0">
                <a:latin typeface="+mn-lt"/>
                <a:cs typeface="Arial" panose="020B0604020202020204" pitchFamily="34" charset="0"/>
              </a:rPr>
              <a:t>100GB/s</a:t>
            </a:r>
          </a:p>
        </p:txBody>
      </p:sp>
      <p:sp>
        <p:nvSpPr>
          <p:cNvPr id="341" name="TextBox 52">
            <a:extLst>
              <a:ext uri="{FF2B5EF4-FFF2-40B4-BE49-F238E27FC236}">
                <a16:creationId xmlns:a16="http://schemas.microsoft.com/office/drawing/2014/main" id="{A7A25817-398B-8C44-A801-22ABC0407C8C}"/>
              </a:ext>
            </a:extLst>
          </p:cNvPr>
          <p:cNvSpPr txBox="1">
            <a:spLocks noChangeArrowheads="1"/>
          </p:cNvSpPr>
          <p:nvPr/>
        </p:nvSpPr>
        <p:spPr bwMode="auto">
          <a:xfrm>
            <a:off x="7595863" y="3583715"/>
            <a:ext cx="477806" cy="271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en-US" sz="1200" dirty="0">
                <a:solidFill>
                  <a:schemeClr val="accent2"/>
                </a:solidFill>
                <a:latin typeface="+mn-lt"/>
                <a:cs typeface="Arial" panose="020B0604020202020204" pitchFamily="34" charset="0"/>
              </a:rPr>
              <a:t>NVLink</a:t>
            </a:r>
          </a:p>
          <a:p>
            <a:pPr algn="ctr" eaLnBrk="1" hangingPunct="1"/>
            <a:r>
              <a:rPr lang="en-US" altLang="en-US" sz="1200" dirty="0">
                <a:latin typeface="+mn-lt"/>
                <a:cs typeface="Arial" panose="020B0604020202020204" pitchFamily="34" charset="0"/>
              </a:rPr>
              <a:t>100GB/s</a:t>
            </a:r>
          </a:p>
        </p:txBody>
      </p:sp>
      <p:sp>
        <p:nvSpPr>
          <p:cNvPr id="342" name="TextBox 53">
            <a:extLst>
              <a:ext uri="{FF2B5EF4-FFF2-40B4-BE49-F238E27FC236}">
                <a16:creationId xmlns:a16="http://schemas.microsoft.com/office/drawing/2014/main" id="{B1909082-D55C-334E-AE18-E3CBB432158E}"/>
              </a:ext>
            </a:extLst>
          </p:cNvPr>
          <p:cNvSpPr txBox="1">
            <a:spLocks noChangeArrowheads="1"/>
          </p:cNvSpPr>
          <p:nvPr/>
        </p:nvSpPr>
        <p:spPr bwMode="auto">
          <a:xfrm rot="16200000">
            <a:off x="6864746" y="3854752"/>
            <a:ext cx="67999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en-US" sz="1000" dirty="0">
                <a:solidFill>
                  <a:schemeClr val="accent2"/>
                </a:solidFill>
                <a:latin typeface="+mn-lt"/>
                <a:cs typeface="Arial" panose="020B0604020202020204" pitchFamily="34" charset="0"/>
              </a:rPr>
              <a:t>NVLink</a:t>
            </a:r>
          </a:p>
          <a:p>
            <a:pPr algn="ctr" eaLnBrk="1" hangingPunct="1"/>
            <a:r>
              <a:rPr lang="en-US" altLang="en-US" sz="1000" dirty="0">
                <a:latin typeface="+mn-lt"/>
                <a:cs typeface="Arial" panose="020B0604020202020204" pitchFamily="34" charset="0"/>
              </a:rPr>
              <a:t>100GB/s</a:t>
            </a:r>
          </a:p>
        </p:txBody>
      </p:sp>
      <p:cxnSp>
        <p:nvCxnSpPr>
          <p:cNvPr id="343" name="Straight Arrow Connector 342">
            <a:extLst>
              <a:ext uri="{FF2B5EF4-FFF2-40B4-BE49-F238E27FC236}">
                <a16:creationId xmlns:a16="http://schemas.microsoft.com/office/drawing/2014/main" id="{8901AD4B-CE05-0640-9F44-E0633B9EB7F5}"/>
              </a:ext>
            </a:extLst>
          </p:cNvPr>
          <p:cNvCxnSpPr>
            <a:cxnSpLocks/>
          </p:cNvCxnSpPr>
          <p:nvPr/>
        </p:nvCxnSpPr>
        <p:spPr>
          <a:xfrm>
            <a:off x="7201889" y="3604711"/>
            <a:ext cx="0" cy="735691"/>
          </a:xfrm>
          <a:prstGeom prst="straightConnector1">
            <a:avLst/>
          </a:prstGeom>
          <a:ln w="25400">
            <a:solidFill>
              <a:srgbClr val="314A73"/>
            </a:solidFill>
            <a:headEnd type="triangle" w="med" len="med"/>
            <a:tailEnd type="triangle" w="med" len="med"/>
          </a:ln>
          <a:effectLst>
            <a:outerShdw blurRad="12700" dist="127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cxnSp>
      <p:sp>
        <p:nvSpPr>
          <p:cNvPr id="344" name="Freeform: Shape 113">
            <a:extLst>
              <a:ext uri="{FF2B5EF4-FFF2-40B4-BE49-F238E27FC236}">
                <a16:creationId xmlns:a16="http://schemas.microsoft.com/office/drawing/2014/main" id="{18B828E9-D485-284E-B72C-F4B4E0090DE3}"/>
              </a:ext>
            </a:extLst>
          </p:cNvPr>
          <p:cNvSpPr/>
          <p:nvPr/>
        </p:nvSpPr>
        <p:spPr>
          <a:xfrm>
            <a:off x="6498646" y="3631142"/>
            <a:ext cx="499923" cy="680167"/>
          </a:xfrm>
          <a:custGeom>
            <a:avLst/>
            <a:gdLst>
              <a:gd name="connsiteX0" fmla="*/ 661987 w 661987"/>
              <a:gd name="connsiteY0" fmla="*/ 0 h 909637"/>
              <a:gd name="connsiteX1" fmla="*/ 661987 w 661987"/>
              <a:gd name="connsiteY1" fmla="*/ 376237 h 909637"/>
              <a:gd name="connsiteX2" fmla="*/ 0 w 661987"/>
              <a:gd name="connsiteY2" fmla="*/ 909637 h 909637"/>
              <a:gd name="connsiteX3" fmla="*/ 0 w 661987"/>
              <a:gd name="connsiteY3" fmla="*/ 909637 h 909637"/>
            </a:gdLst>
            <a:ahLst/>
            <a:cxnLst>
              <a:cxn ang="0">
                <a:pos x="connsiteX0" y="connsiteY0"/>
              </a:cxn>
              <a:cxn ang="0">
                <a:pos x="connsiteX1" y="connsiteY1"/>
              </a:cxn>
              <a:cxn ang="0">
                <a:pos x="connsiteX2" y="connsiteY2"/>
              </a:cxn>
              <a:cxn ang="0">
                <a:pos x="connsiteX3" y="connsiteY3"/>
              </a:cxn>
            </a:cxnLst>
            <a:rect l="l" t="t" r="r" b="b"/>
            <a:pathLst>
              <a:path w="661987" h="909637">
                <a:moveTo>
                  <a:pt x="661987" y="0"/>
                </a:moveTo>
                <a:lnTo>
                  <a:pt x="661987" y="376237"/>
                </a:lnTo>
                <a:lnTo>
                  <a:pt x="0" y="909637"/>
                </a:lnTo>
                <a:lnTo>
                  <a:pt x="0" y="909637"/>
                </a:lnTo>
              </a:path>
            </a:pathLst>
          </a:custGeom>
          <a:noFill/>
          <a:ln w="25400">
            <a:solidFill>
              <a:srgbClr val="314A73"/>
            </a:solidFill>
            <a:headEnd type="triangle" w="med" len="med"/>
            <a:tailEnd type="triangle" w="med" len="med"/>
          </a:ln>
          <a:effectLst>
            <a:outerShdw blurRad="12700" dist="127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200" dirty="0"/>
          </a:p>
        </p:txBody>
      </p:sp>
      <p:sp>
        <p:nvSpPr>
          <p:cNvPr id="345" name="Freeform: Shape 114">
            <a:extLst>
              <a:ext uri="{FF2B5EF4-FFF2-40B4-BE49-F238E27FC236}">
                <a16:creationId xmlns:a16="http://schemas.microsoft.com/office/drawing/2014/main" id="{B189E79B-0342-A547-B9F6-4FD32295294E}"/>
              </a:ext>
            </a:extLst>
          </p:cNvPr>
          <p:cNvSpPr/>
          <p:nvPr/>
        </p:nvSpPr>
        <p:spPr>
          <a:xfrm flipH="1">
            <a:off x="7383403" y="3631142"/>
            <a:ext cx="499923" cy="680167"/>
          </a:xfrm>
          <a:custGeom>
            <a:avLst/>
            <a:gdLst>
              <a:gd name="connsiteX0" fmla="*/ 661987 w 661987"/>
              <a:gd name="connsiteY0" fmla="*/ 0 h 909637"/>
              <a:gd name="connsiteX1" fmla="*/ 661987 w 661987"/>
              <a:gd name="connsiteY1" fmla="*/ 376237 h 909637"/>
              <a:gd name="connsiteX2" fmla="*/ 0 w 661987"/>
              <a:gd name="connsiteY2" fmla="*/ 909637 h 909637"/>
              <a:gd name="connsiteX3" fmla="*/ 0 w 661987"/>
              <a:gd name="connsiteY3" fmla="*/ 909637 h 909637"/>
            </a:gdLst>
            <a:ahLst/>
            <a:cxnLst>
              <a:cxn ang="0">
                <a:pos x="connsiteX0" y="connsiteY0"/>
              </a:cxn>
              <a:cxn ang="0">
                <a:pos x="connsiteX1" y="connsiteY1"/>
              </a:cxn>
              <a:cxn ang="0">
                <a:pos x="connsiteX2" y="connsiteY2"/>
              </a:cxn>
              <a:cxn ang="0">
                <a:pos x="connsiteX3" y="connsiteY3"/>
              </a:cxn>
            </a:cxnLst>
            <a:rect l="l" t="t" r="r" b="b"/>
            <a:pathLst>
              <a:path w="661987" h="909637">
                <a:moveTo>
                  <a:pt x="661987" y="0"/>
                </a:moveTo>
                <a:lnTo>
                  <a:pt x="661987" y="376237"/>
                </a:lnTo>
                <a:lnTo>
                  <a:pt x="0" y="909637"/>
                </a:lnTo>
                <a:lnTo>
                  <a:pt x="0" y="909637"/>
                </a:lnTo>
              </a:path>
            </a:pathLst>
          </a:custGeom>
          <a:noFill/>
          <a:ln w="25400">
            <a:solidFill>
              <a:srgbClr val="314A73"/>
            </a:solidFill>
            <a:headEnd type="triangle" w="med" len="med"/>
            <a:tailEnd type="triangle" w="med" len="med"/>
          </a:ln>
          <a:effectLst>
            <a:outerShdw blurRad="12700" dist="127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200" dirty="0"/>
          </a:p>
        </p:txBody>
      </p:sp>
      <p:cxnSp>
        <p:nvCxnSpPr>
          <p:cNvPr id="346" name="Straight Arrow Connector 345">
            <a:extLst>
              <a:ext uri="{FF2B5EF4-FFF2-40B4-BE49-F238E27FC236}">
                <a16:creationId xmlns:a16="http://schemas.microsoft.com/office/drawing/2014/main" id="{D4F307EB-5531-4844-AEA7-51F128A38437}"/>
              </a:ext>
            </a:extLst>
          </p:cNvPr>
          <p:cNvCxnSpPr>
            <a:cxnSpLocks/>
          </p:cNvCxnSpPr>
          <p:nvPr/>
        </p:nvCxnSpPr>
        <p:spPr>
          <a:xfrm>
            <a:off x="6364376" y="3336171"/>
            <a:ext cx="469952" cy="0"/>
          </a:xfrm>
          <a:prstGeom prst="straightConnector1">
            <a:avLst/>
          </a:prstGeom>
          <a:ln w="25400">
            <a:solidFill>
              <a:srgbClr val="314A73"/>
            </a:solidFill>
            <a:headEnd type="triangle" w="med" len="med"/>
            <a:tailEnd type="triangle" w="med" len="med"/>
          </a:ln>
          <a:effectLst>
            <a:outerShdw blurRad="25400" dist="254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cxnSp>
      <p:sp>
        <p:nvSpPr>
          <p:cNvPr id="347" name="TextBox 65">
            <a:extLst>
              <a:ext uri="{FF2B5EF4-FFF2-40B4-BE49-F238E27FC236}">
                <a16:creationId xmlns:a16="http://schemas.microsoft.com/office/drawing/2014/main" id="{53BA9DE7-E671-0B43-B49B-3C38BEBE529E}"/>
              </a:ext>
            </a:extLst>
          </p:cNvPr>
          <p:cNvSpPr txBox="1">
            <a:spLocks noChangeArrowheads="1"/>
          </p:cNvSpPr>
          <p:nvPr/>
        </p:nvSpPr>
        <p:spPr bwMode="auto">
          <a:xfrm>
            <a:off x="6356251" y="3027500"/>
            <a:ext cx="477806" cy="163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en-US" sz="1200" dirty="0">
                <a:latin typeface="+mn-lt"/>
                <a:cs typeface="Arial" panose="020B0604020202020204" pitchFamily="34" charset="0"/>
              </a:rPr>
              <a:t>170GB/s</a:t>
            </a:r>
          </a:p>
        </p:txBody>
      </p:sp>
      <p:grpSp>
        <p:nvGrpSpPr>
          <p:cNvPr id="348" name="Group 347">
            <a:extLst>
              <a:ext uri="{FF2B5EF4-FFF2-40B4-BE49-F238E27FC236}">
                <a16:creationId xmlns:a16="http://schemas.microsoft.com/office/drawing/2014/main" id="{7DF48ACA-2EC5-9A4C-9CB6-9C6B713D9EC1}"/>
              </a:ext>
            </a:extLst>
          </p:cNvPr>
          <p:cNvGrpSpPr/>
          <p:nvPr/>
        </p:nvGrpSpPr>
        <p:grpSpPr>
          <a:xfrm>
            <a:off x="5592836" y="3230906"/>
            <a:ext cx="587440" cy="194328"/>
            <a:chOff x="7173910" y="2212975"/>
            <a:chExt cx="777875" cy="266692"/>
          </a:xfrm>
        </p:grpSpPr>
        <p:sp>
          <p:nvSpPr>
            <p:cNvPr id="375" name="Rectangle 374">
              <a:extLst>
                <a:ext uri="{FF2B5EF4-FFF2-40B4-BE49-F238E27FC236}">
                  <a16:creationId xmlns:a16="http://schemas.microsoft.com/office/drawing/2014/main" id="{DB24A1DD-7204-1A4A-A895-B35FD5A8FAD8}"/>
                </a:ext>
              </a:extLst>
            </p:cNvPr>
            <p:cNvSpPr/>
            <p:nvPr/>
          </p:nvSpPr>
          <p:spPr>
            <a:xfrm>
              <a:off x="7173910" y="2214563"/>
              <a:ext cx="777875" cy="260350"/>
            </a:xfrm>
            <a:prstGeom prst="rect">
              <a:avLst/>
            </a:prstGeom>
            <a:noFill/>
            <a:ln w="25400">
              <a:solidFill>
                <a:srgbClr val="314A73"/>
              </a:solidFill>
            </a:ln>
            <a:extLst>
              <a:ext uri="{909E8E84-426E-40DD-AFC4-6F175D3DCCD1}">
                <a14:hiddenFill xmlns:a14="http://schemas.microsoft.com/office/drawing/2010/main">
                  <a:solidFill>
                    <a:srgbClr val="FFFFF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200" dirty="0"/>
            </a:p>
          </p:txBody>
        </p:sp>
        <p:sp>
          <p:nvSpPr>
            <p:cNvPr id="376" name="Rectangle 375">
              <a:extLst>
                <a:ext uri="{FF2B5EF4-FFF2-40B4-BE49-F238E27FC236}">
                  <a16:creationId xmlns:a16="http://schemas.microsoft.com/office/drawing/2014/main" id="{49453F56-5AB9-9B44-BF4D-6BEB1C582236}"/>
                </a:ext>
              </a:extLst>
            </p:cNvPr>
            <p:cNvSpPr/>
            <p:nvPr/>
          </p:nvSpPr>
          <p:spPr>
            <a:xfrm>
              <a:off x="7173910" y="2212975"/>
              <a:ext cx="777875" cy="261939"/>
            </a:xfrm>
            <a:prstGeom prst="rect">
              <a:avLst/>
            </a:prstGeom>
            <a:noFill/>
            <a:ln w="25400">
              <a:solidFill>
                <a:srgbClr val="314A73"/>
              </a:solidFill>
            </a:ln>
            <a:extLst>
              <a:ext uri="{909E8E84-426E-40DD-AFC4-6F175D3DCCD1}">
                <a14:hiddenFill xmlns:a14="http://schemas.microsoft.com/office/drawing/2010/main">
                  <a:solidFill>
                    <a:srgbClr val="FFFFF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200" dirty="0"/>
            </a:p>
          </p:txBody>
        </p:sp>
        <p:sp>
          <p:nvSpPr>
            <p:cNvPr id="377" name="Rectangle 376">
              <a:extLst>
                <a:ext uri="{FF2B5EF4-FFF2-40B4-BE49-F238E27FC236}">
                  <a16:creationId xmlns:a16="http://schemas.microsoft.com/office/drawing/2014/main" id="{07D2F6E4-4464-BC4A-B700-19A71DADEB53}"/>
                </a:ext>
              </a:extLst>
            </p:cNvPr>
            <p:cNvSpPr/>
            <p:nvPr/>
          </p:nvSpPr>
          <p:spPr>
            <a:xfrm>
              <a:off x="7346945" y="2283618"/>
              <a:ext cx="65881" cy="64008"/>
            </a:xfrm>
            <a:prstGeom prst="rect">
              <a:avLst/>
            </a:prstGeom>
            <a:noFill/>
            <a:ln w="25400">
              <a:solidFill>
                <a:srgbClr val="314A73"/>
              </a:solidFill>
            </a:ln>
            <a:extLst>
              <a:ext uri="{909E8E84-426E-40DD-AFC4-6F175D3DCCD1}">
                <a14:hiddenFill xmlns:a14="http://schemas.microsoft.com/office/drawing/2010/main">
                  <a:solidFill>
                    <a:srgbClr val="FFFFF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200" dirty="0"/>
            </a:p>
          </p:txBody>
        </p:sp>
        <p:sp>
          <p:nvSpPr>
            <p:cNvPr id="378" name="Rectangle 377">
              <a:extLst>
                <a:ext uri="{FF2B5EF4-FFF2-40B4-BE49-F238E27FC236}">
                  <a16:creationId xmlns:a16="http://schemas.microsoft.com/office/drawing/2014/main" id="{B54EFDE9-2BA4-DC44-8389-56F85FE70E56}"/>
                </a:ext>
              </a:extLst>
            </p:cNvPr>
            <p:cNvSpPr/>
            <p:nvPr/>
          </p:nvSpPr>
          <p:spPr>
            <a:xfrm>
              <a:off x="7532683" y="2283617"/>
              <a:ext cx="65881" cy="64008"/>
            </a:xfrm>
            <a:prstGeom prst="rect">
              <a:avLst/>
            </a:prstGeom>
            <a:noFill/>
            <a:ln w="25400">
              <a:solidFill>
                <a:srgbClr val="314A73"/>
              </a:solidFill>
            </a:ln>
            <a:extLst>
              <a:ext uri="{909E8E84-426E-40DD-AFC4-6F175D3DCCD1}">
                <a14:hiddenFill xmlns:a14="http://schemas.microsoft.com/office/drawing/2010/main">
                  <a:solidFill>
                    <a:srgbClr val="FFFFF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200" dirty="0"/>
            </a:p>
          </p:txBody>
        </p:sp>
        <p:sp>
          <p:nvSpPr>
            <p:cNvPr id="379" name="Rectangle 378">
              <a:extLst>
                <a:ext uri="{FF2B5EF4-FFF2-40B4-BE49-F238E27FC236}">
                  <a16:creationId xmlns:a16="http://schemas.microsoft.com/office/drawing/2014/main" id="{6A8C9174-458B-7F4C-8BE4-D3047C6D581F}"/>
                </a:ext>
              </a:extLst>
            </p:cNvPr>
            <p:cNvSpPr/>
            <p:nvPr/>
          </p:nvSpPr>
          <p:spPr>
            <a:xfrm>
              <a:off x="7708900" y="2283616"/>
              <a:ext cx="65881" cy="64008"/>
            </a:xfrm>
            <a:prstGeom prst="rect">
              <a:avLst/>
            </a:prstGeom>
            <a:noFill/>
            <a:ln w="25400">
              <a:solidFill>
                <a:srgbClr val="314A73"/>
              </a:solidFill>
            </a:ln>
            <a:extLst>
              <a:ext uri="{909E8E84-426E-40DD-AFC4-6F175D3DCCD1}">
                <a14:hiddenFill xmlns:a14="http://schemas.microsoft.com/office/drawing/2010/main">
                  <a:solidFill>
                    <a:srgbClr val="FFFFF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200" dirty="0"/>
            </a:p>
          </p:txBody>
        </p:sp>
        <p:cxnSp>
          <p:nvCxnSpPr>
            <p:cNvPr id="380" name="Straight Connector 379">
              <a:extLst>
                <a:ext uri="{FF2B5EF4-FFF2-40B4-BE49-F238E27FC236}">
                  <a16:creationId xmlns:a16="http://schemas.microsoft.com/office/drawing/2014/main" id="{9495B3D1-DA32-1840-8281-5D0954380A7A}"/>
                </a:ext>
              </a:extLst>
            </p:cNvPr>
            <p:cNvCxnSpPr/>
            <p:nvPr/>
          </p:nvCxnSpPr>
          <p:spPr>
            <a:xfrm>
              <a:off x="7244558" y="2421731"/>
              <a:ext cx="0" cy="53182"/>
            </a:xfrm>
            <a:prstGeom prst="line">
              <a:avLst/>
            </a:prstGeom>
            <a:ln w="25400">
              <a:solidFill>
                <a:srgbClr val="314A73"/>
              </a:solidFill>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cxnSp>
        <p:cxnSp>
          <p:nvCxnSpPr>
            <p:cNvPr id="381" name="Straight Connector 380">
              <a:extLst>
                <a:ext uri="{FF2B5EF4-FFF2-40B4-BE49-F238E27FC236}">
                  <a16:creationId xmlns:a16="http://schemas.microsoft.com/office/drawing/2014/main" id="{FFBB5D75-AA72-A446-A744-306B359E8805}"/>
                </a:ext>
              </a:extLst>
            </p:cNvPr>
            <p:cNvCxnSpPr/>
            <p:nvPr/>
          </p:nvCxnSpPr>
          <p:spPr>
            <a:xfrm>
              <a:off x="7325520" y="2421727"/>
              <a:ext cx="0" cy="53182"/>
            </a:xfrm>
            <a:prstGeom prst="line">
              <a:avLst/>
            </a:prstGeom>
            <a:ln w="25400">
              <a:solidFill>
                <a:srgbClr val="314A73"/>
              </a:solidFill>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cxnSp>
        <p:cxnSp>
          <p:nvCxnSpPr>
            <p:cNvPr id="382" name="Straight Connector 381">
              <a:extLst>
                <a:ext uri="{FF2B5EF4-FFF2-40B4-BE49-F238E27FC236}">
                  <a16:creationId xmlns:a16="http://schemas.microsoft.com/office/drawing/2014/main" id="{1980FA63-531D-F641-BEB5-B54C919D2248}"/>
                </a:ext>
              </a:extLst>
            </p:cNvPr>
            <p:cNvCxnSpPr/>
            <p:nvPr/>
          </p:nvCxnSpPr>
          <p:spPr>
            <a:xfrm>
              <a:off x="7405686" y="2421727"/>
              <a:ext cx="0" cy="53182"/>
            </a:xfrm>
            <a:prstGeom prst="line">
              <a:avLst/>
            </a:prstGeom>
            <a:ln w="25400">
              <a:solidFill>
                <a:srgbClr val="314A73"/>
              </a:solidFill>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cxnSp>
        <p:cxnSp>
          <p:nvCxnSpPr>
            <p:cNvPr id="383" name="Straight Connector 382">
              <a:extLst>
                <a:ext uri="{FF2B5EF4-FFF2-40B4-BE49-F238E27FC236}">
                  <a16:creationId xmlns:a16="http://schemas.microsoft.com/office/drawing/2014/main" id="{6D6FF014-2A8F-7847-B7D0-406189BD4889}"/>
                </a:ext>
              </a:extLst>
            </p:cNvPr>
            <p:cNvCxnSpPr/>
            <p:nvPr/>
          </p:nvCxnSpPr>
          <p:spPr>
            <a:xfrm>
              <a:off x="7486648" y="2421723"/>
              <a:ext cx="0" cy="53182"/>
            </a:xfrm>
            <a:prstGeom prst="line">
              <a:avLst/>
            </a:prstGeom>
            <a:ln w="25400">
              <a:solidFill>
                <a:srgbClr val="314A73"/>
              </a:solidFill>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cxnSp>
        <p:cxnSp>
          <p:nvCxnSpPr>
            <p:cNvPr id="384" name="Straight Connector 383">
              <a:extLst>
                <a:ext uri="{FF2B5EF4-FFF2-40B4-BE49-F238E27FC236}">
                  <a16:creationId xmlns:a16="http://schemas.microsoft.com/office/drawing/2014/main" id="{E4202080-66FB-A14F-94F5-EFC0AE942238}"/>
                </a:ext>
              </a:extLst>
            </p:cNvPr>
            <p:cNvCxnSpPr/>
            <p:nvPr/>
          </p:nvCxnSpPr>
          <p:spPr>
            <a:xfrm>
              <a:off x="7565230" y="2424108"/>
              <a:ext cx="0" cy="53182"/>
            </a:xfrm>
            <a:prstGeom prst="line">
              <a:avLst/>
            </a:prstGeom>
            <a:ln w="25400">
              <a:solidFill>
                <a:srgbClr val="314A73"/>
              </a:solidFill>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cxnSp>
        <p:cxnSp>
          <p:nvCxnSpPr>
            <p:cNvPr id="385" name="Straight Connector 384">
              <a:extLst>
                <a:ext uri="{FF2B5EF4-FFF2-40B4-BE49-F238E27FC236}">
                  <a16:creationId xmlns:a16="http://schemas.microsoft.com/office/drawing/2014/main" id="{4D2F0446-5D71-554D-9C3F-1FB70DE10EFA}"/>
                </a:ext>
              </a:extLst>
            </p:cNvPr>
            <p:cNvCxnSpPr/>
            <p:nvPr/>
          </p:nvCxnSpPr>
          <p:spPr>
            <a:xfrm>
              <a:off x="7646192" y="2424104"/>
              <a:ext cx="0" cy="53182"/>
            </a:xfrm>
            <a:prstGeom prst="line">
              <a:avLst/>
            </a:prstGeom>
            <a:ln w="25400">
              <a:solidFill>
                <a:srgbClr val="314A73"/>
              </a:solidFill>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cxnSp>
        <p:cxnSp>
          <p:nvCxnSpPr>
            <p:cNvPr id="386" name="Straight Connector 385">
              <a:extLst>
                <a:ext uri="{FF2B5EF4-FFF2-40B4-BE49-F238E27FC236}">
                  <a16:creationId xmlns:a16="http://schemas.microsoft.com/office/drawing/2014/main" id="{5AC83684-7A83-E445-8EAA-49286903A688}"/>
                </a:ext>
              </a:extLst>
            </p:cNvPr>
            <p:cNvCxnSpPr/>
            <p:nvPr/>
          </p:nvCxnSpPr>
          <p:spPr>
            <a:xfrm>
              <a:off x="7726358" y="2424104"/>
              <a:ext cx="0" cy="53182"/>
            </a:xfrm>
            <a:prstGeom prst="line">
              <a:avLst/>
            </a:prstGeom>
            <a:ln w="25400">
              <a:solidFill>
                <a:srgbClr val="314A73"/>
              </a:solidFill>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cxnSp>
        <p:cxnSp>
          <p:nvCxnSpPr>
            <p:cNvPr id="387" name="Straight Connector 386">
              <a:extLst>
                <a:ext uri="{FF2B5EF4-FFF2-40B4-BE49-F238E27FC236}">
                  <a16:creationId xmlns:a16="http://schemas.microsoft.com/office/drawing/2014/main" id="{D69E5A50-C550-A044-A447-62781326B874}"/>
                </a:ext>
              </a:extLst>
            </p:cNvPr>
            <p:cNvCxnSpPr/>
            <p:nvPr/>
          </p:nvCxnSpPr>
          <p:spPr>
            <a:xfrm>
              <a:off x="7807320" y="2424100"/>
              <a:ext cx="0" cy="53182"/>
            </a:xfrm>
            <a:prstGeom prst="line">
              <a:avLst/>
            </a:prstGeom>
            <a:ln w="25400">
              <a:solidFill>
                <a:srgbClr val="314A73"/>
              </a:solidFill>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cxnSp>
        <p:cxnSp>
          <p:nvCxnSpPr>
            <p:cNvPr id="388" name="Straight Connector 387">
              <a:extLst>
                <a:ext uri="{FF2B5EF4-FFF2-40B4-BE49-F238E27FC236}">
                  <a16:creationId xmlns:a16="http://schemas.microsoft.com/office/drawing/2014/main" id="{37295231-548D-2945-A3CD-466CBBD10C5D}"/>
                </a:ext>
              </a:extLst>
            </p:cNvPr>
            <p:cNvCxnSpPr/>
            <p:nvPr/>
          </p:nvCxnSpPr>
          <p:spPr>
            <a:xfrm>
              <a:off x="7884320" y="2426485"/>
              <a:ext cx="0" cy="53182"/>
            </a:xfrm>
            <a:prstGeom prst="line">
              <a:avLst/>
            </a:prstGeom>
            <a:ln w="25400">
              <a:solidFill>
                <a:srgbClr val="314A73"/>
              </a:solidFill>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cxnSp>
      </p:grpSp>
      <p:sp>
        <p:nvSpPr>
          <p:cNvPr id="349" name="TextBox 65">
            <a:extLst>
              <a:ext uri="{FF2B5EF4-FFF2-40B4-BE49-F238E27FC236}">
                <a16:creationId xmlns:a16="http://schemas.microsoft.com/office/drawing/2014/main" id="{02BAA044-8D8A-E64D-B9B6-48FDE649EDC9}"/>
              </a:ext>
            </a:extLst>
          </p:cNvPr>
          <p:cNvSpPr txBox="1">
            <a:spLocks noChangeArrowheads="1"/>
          </p:cNvSpPr>
          <p:nvPr/>
        </p:nvSpPr>
        <p:spPr bwMode="auto">
          <a:xfrm>
            <a:off x="6986154" y="3222476"/>
            <a:ext cx="413896" cy="21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en-US" sz="850" b="1" dirty="0">
                <a:solidFill>
                  <a:srgbClr val="314A73"/>
                </a:solidFill>
                <a:latin typeface="+mn-lt"/>
                <a:cs typeface="Arial" panose="020B0604020202020204" pitchFamily="34" charset="0"/>
              </a:rPr>
              <a:t>CPU</a:t>
            </a:r>
          </a:p>
        </p:txBody>
      </p:sp>
      <p:sp>
        <p:nvSpPr>
          <p:cNvPr id="350" name="Rectangle 349">
            <a:extLst>
              <a:ext uri="{FF2B5EF4-FFF2-40B4-BE49-F238E27FC236}">
                <a16:creationId xmlns:a16="http://schemas.microsoft.com/office/drawing/2014/main" id="{22B0BD4E-2B81-DD45-8786-7C86C690A6FA}"/>
              </a:ext>
            </a:extLst>
          </p:cNvPr>
          <p:cNvSpPr/>
          <p:nvPr/>
        </p:nvSpPr>
        <p:spPr>
          <a:xfrm>
            <a:off x="6998570" y="2543220"/>
            <a:ext cx="383634" cy="183923"/>
          </a:xfrm>
          <a:prstGeom prst="rect">
            <a:avLst/>
          </a:prstGeom>
          <a:solidFill>
            <a:srgbClr val="3B6CEF"/>
          </a:solidFill>
          <a:ln>
            <a:noFill/>
          </a:ln>
          <a:extLst>
            <a:ext uri="{91240B29-F687-4F45-9708-019B960494DF}">
              <a14:hiddenLine xmlns:a14="http://schemas.microsoft.com/office/drawing/2010/main" w="9525">
                <a:solidFill>
                  <a:srgbClr val="000000"/>
                </a:solidFill>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351" name="TextBox 65">
            <a:extLst>
              <a:ext uri="{FF2B5EF4-FFF2-40B4-BE49-F238E27FC236}">
                <a16:creationId xmlns:a16="http://schemas.microsoft.com/office/drawing/2014/main" id="{E90E57ED-9575-C845-BC0D-19FF92B16A14}"/>
              </a:ext>
            </a:extLst>
          </p:cNvPr>
          <p:cNvSpPr txBox="1">
            <a:spLocks noChangeArrowheads="1"/>
          </p:cNvSpPr>
          <p:nvPr/>
        </p:nvSpPr>
        <p:spPr bwMode="auto">
          <a:xfrm>
            <a:off x="7316612" y="2713502"/>
            <a:ext cx="603081" cy="271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1200" dirty="0">
                <a:latin typeface="+mn-lt"/>
                <a:cs typeface="Arial" panose="020B0604020202020204" pitchFamily="34" charset="0"/>
              </a:rPr>
              <a:t>PCIe Gen 4</a:t>
            </a:r>
            <a:br>
              <a:rPr lang="en-US" altLang="en-US" sz="1200" dirty="0">
                <a:latin typeface="+mn-lt"/>
                <a:cs typeface="Arial" panose="020B0604020202020204" pitchFamily="34" charset="0"/>
              </a:rPr>
            </a:br>
            <a:r>
              <a:rPr lang="en-US" altLang="en-US" sz="1200" dirty="0">
                <a:latin typeface="+mn-lt"/>
                <a:cs typeface="Arial" panose="020B0604020202020204" pitchFamily="34" charset="0"/>
              </a:rPr>
              <a:t>CAPI 2.0</a:t>
            </a:r>
          </a:p>
        </p:txBody>
      </p:sp>
      <p:sp>
        <p:nvSpPr>
          <p:cNvPr id="352" name="Arrow: Up-Down 121">
            <a:extLst>
              <a:ext uri="{FF2B5EF4-FFF2-40B4-BE49-F238E27FC236}">
                <a16:creationId xmlns:a16="http://schemas.microsoft.com/office/drawing/2014/main" id="{9623A335-38CE-3D40-A968-662FDA1024C5}"/>
              </a:ext>
            </a:extLst>
          </p:cNvPr>
          <p:cNvSpPr/>
          <p:nvPr/>
        </p:nvSpPr>
        <p:spPr>
          <a:xfrm>
            <a:off x="7143630" y="2800880"/>
            <a:ext cx="95910" cy="232224"/>
          </a:xfrm>
          <a:prstGeom prst="upDownArrow">
            <a:avLst/>
          </a:prstGeom>
          <a:solidFill>
            <a:srgbClr val="AFBCEF"/>
          </a:solidFill>
          <a:ln>
            <a:noFill/>
          </a:ln>
          <a:effectLst>
            <a:outerShdw blurRad="25400" dist="25400" dir="2700000" algn="tl" rotWithShape="0">
              <a:prstClr val="black">
                <a:alpha val="40000"/>
              </a:prstClr>
            </a:outerShdw>
          </a:effectLst>
          <a:extLst>
            <a:ext uri="{91240B29-F687-4F45-9708-019B960494DF}">
              <a14:hiddenLine xmlns:a14="http://schemas.microsoft.com/office/drawing/2010/main" w="9525">
                <a:solidFill>
                  <a:srgbClr val="000000"/>
                </a:solidFill>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grpSp>
        <p:nvGrpSpPr>
          <p:cNvPr id="353" name="Group 45">
            <a:extLst>
              <a:ext uri="{FF2B5EF4-FFF2-40B4-BE49-F238E27FC236}">
                <a16:creationId xmlns:a16="http://schemas.microsoft.com/office/drawing/2014/main" id="{A4D55441-4A07-AA43-B513-8B6CA8CF1127}"/>
              </a:ext>
            </a:extLst>
          </p:cNvPr>
          <p:cNvGrpSpPr>
            <a:grpSpLocks/>
          </p:cNvGrpSpPr>
          <p:nvPr/>
        </p:nvGrpSpPr>
        <p:grpSpPr bwMode="auto">
          <a:xfrm>
            <a:off x="6903133" y="4543071"/>
            <a:ext cx="553872" cy="347024"/>
            <a:chOff x="10372766" y="4045737"/>
            <a:chExt cx="733430" cy="476249"/>
          </a:xfrm>
        </p:grpSpPr>
        <p:sp>
          <p:nvSpPr>
            <p:cNvPr id="367" name="Rectangle 366">
              <a:extLst>
                <a:ext uri="{FF2B5EF4-FFF2-40B4-BE49-F238E27FC236}">
                  <a16:creationId xmlns:a16="http://schemas.microsoft.com/office/drawing/2014/main" id="{235658CB-4A2B-C940-91FD-68E0DE0AFD78}"/>
                </a:ext>
              </a:extLst>
            </p:cNvPr>
            <p:cNvSpPr/>
            <p:nvPr/>
          </p:nvSpPr>
          <p:spPr>
            <a:xfrm>
              <a:off x="10372766" y="4045737"/>
              <a:ext cx="733430" cy="476249"/>
            </a:xfrm>
            <a:prstGeom prst="rect">
              <a:avLst/>
            </a:prstGeom>
            <a:noFill/>
            <a:ln w="22225">
              <a:solidFill>
                <a:srgbClr val="299FAF"/>
              </a:solidFill>
            </a:ln>
            <a:extLst>
              <a:ext uri="{909E8E84-426E-40DD-AFC4-6F175D3DCCD1}">
                <a14:hiddenFill xmlns:a14="http://schemas.microsoft.com/office/drawing/2010/main">
                  <a:solidFill>
                    <a:srgbClr val="FFFFF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200" dirty="0"/>
            </a:p>
          </p:txBody>
        </p:sp>
        <p:sp>
          <p:nvSpPr>
            <p:cNvPr id="368" name="Rectangle 367">
              <a:extLst>
                <a:ext uri="{FF2B5EF4-FFF2-40B4-BE49-F238E27FC236}">
                  <a16:creationId xmlns:a16="http://schemas.microsoft.com/office/drawing/2014/main" id="{3346D5F2-8516-844F-97E0-09E223FB17E5}"/>
                </a:ext>
              </a:extLst>
            </p:cNvPr>
            <p:cNvSpPr/>
            <p:nvPr/>
          </p:nvSpPr>
          <p:spPr>
            <a:xfrm>
              <a:off x="10672810" y="4179087"/>
              <a:ext cx="128588" cy="228600"/>
            </a:xfrm>
            <a:prstGeom prst="rect">
              <a:avLst/>
            </a:prstGeom>
            <a:noFill/>
            <a:ln w="22225">
              <a:solidFill>
                <a:srgbClr val="299FAF"/>
              </a:solidFill>
            </a:ln>
            <a:extLst>
              <a:ext uri="{909E8E84-426E-40DD-AFC4-6F175D3DCCD1}">
                <a14:hiddenFill xmlns:a14="http://schemas.microsoft.com/office/drawing/2010/main">
                  <a:solidFill>
                    <a:srgbClr val="FFFFF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200" dirty="0"/>
            </a:p>
          </p:txBody>
        </p:sp>
        <p:sp>
          <p:nvSpPr>
            <p:cNvPr id="369" name="Rectangle 368">
              <a:extLst>
                <a:ext uri="{FF2B5EF4-FFF2-40B4-BE49-F238E27FC236}">
                  <a16:creationId xmlns:a16="http://schemas.microsoft.com/office/drawing/2014/main" id="{B22230AB-BB1A-8148-9251-C5BF861BE5D8}"/>
                </a:ext>
              </a:extLst>
            </p:cNvPr>
            <p:cNvSpPr/>
            <p:nvPr/>
          </p:nvSpPr>
          <p:spPr>
            <a:xfrm>
              <a:off x="10378323" y="4128287"/>
              <a:ext cx="111126" cy="76200"/>
            </a:xfrm>
            <a:prstGeom prst="rect">
              <a:avLst/>
            </a:prstGeom>
            <a:noFill/>
            <a:ln w="22225">
              <a:solidFill>
                <a:srgbClr val="299FAF"/>
              </a:solidFill>
            </a:ln>
            <a:extLst>
              <a:ext uri="{909E8E84-426E-40DD-AFC4-6F175D3DCCD1}">
                <a14:hiddenFill xmlns:a14="http://schemas.microsoft.com/office/drawing/2010/main">
                  <a:solidFill>
                    <a:srgbClr val="FFFFF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200" dirty="0"/>
            </a:p>
          </p:txBody>
        </p:sp>
        <p:sp>
          <p:nvSpPr>
            <p:cNvPr id="370" name="Rectangle 369">
              <a:extLst>
                <a:ext uri="{FF2B5EF4-FFF2-40B4-BE49-F238E27FC236}">
                  <a16:creationId xmlns:a16="http://schemas.microsoft.com/office/drawing/2014/main" id="{DFEC32AD-9C39-784D-AD13-3D157B995D59}"/>
                </a:ext>
              </a:extLst>
            </p:cNvPr>
            <p:cNvSpPr/>
            <p:nvPr/>
          </p:nvSpPr>
          <p:spPr>
            <a:xfrm>
              <a:off x="10377533" y="4250525"/>
              <a:ext cx="112714" cy="76200"/>
            </a:xfrm>
            <a:prstGeom prst="rect">
              <a:avLst/>
            </a:prstGeom>
            <a:noFill/>
            <a:ln w="22225">
              <a:solidFill>
                <a:srgbClr val="299FAF"/>
              </a:solidFill>
            </a:ln>
            <a:extLst>
              <a:ext uri="{909E8E84-426E-40DD-AFC4-6F175D3DCCD1}">
                <a14:hiddenFill xmlns:a14="http://schemas.microsoft.com/office/drawing/2010/main">
                  <a:solidFill>
                    <a:srgbClr val="FFFFF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200" dirty="0"/>
            </a:p>
          </p:txBody>
        </p:sp>
        <p:sp>
          <p:nvSpPr>
            <p:cNvPr id="371" name="Rectangle 370">
              <a:extLst>
                <a:ext uri="{FF2B5EF4-FFF2-40B4-BE49-F238E27FC236}">
                  <a16:creationId xmlns:a16="http://schemas.microsoft.com/office/drawing/2014/main" id="{464DEE66-0335-4649-97E6-147AFB4EB550}"/>
                </a:ext>
              </a:extLst>
            </p:cNvPr>
            <p:cNvSpPr/>
            <p:nvPr/>
          </p:nvSpPr>
          <p:spPr>
            <a:xfrm>
              <a:off x="10377533" y="4366412"/>
              <a:ext cx="112714" cy="76200"/>
            </a:xfrm>
            <a:prstGeom prst="rect">
              <a:avLst/>
            </a:prstGeom>
            <a:noFill/>
            <a:ln w="22225">
              <a:solidFill>
                <a:srgbClr val="299FAF"/>
              </a:solidFill>
            </a:ln>
            <a:extLst>
              <a:ext uri="{909E8E84-426E-40DD-AFC4-6F175D3DCCD1}">
                <a14:hiddenFill xmlns:a14="http://schemas.microsoft.com/office/drawing/2010/main">
                  <a:solidFill>
                    <a:srgbClr val="FFFFF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200" dirty="0"/>
            </a:p>
          </p:txBody>
        </p:sp>
        <p:sp>
          <p:nvSpPr>
            <p:cNvPr id="372" name="Rectangle 371">
              <a:extLst>
                <a:ext uri="{FF2B5EF4-FFF2-40B4-BE49-F238E27FC236}">
                  <a16:creationId xmlns:a16="http://schemas.microsoft.com/office/drawing/2014/main" id="{87505DC1-8690-7A41-BCA1-BD2554FC962B}"/>
                </a:ext>
              </a:extLst>
            </p:cNvPr>
            <p:cNvSpPr/>
            <p:nvPr/>
          </p:nvSpPr>
          <p:spPr>
            <a:xfrm>
              <a:off x="10991898" y="4128287"/>
              <a:ext cx="111126" cy="76200"/>
            </a:xfrm>
            <a:prstGeom prst="rect">
              <a:avLst/>
            </a:prstGeom>
            <a:noFill/>
            <a:ln w="22225">
              <a:solidFill>
                <a:srgbClr val="299FAF"/>
              </a:solidFill>
            </a:ln>
            <a:extLst>
              <a:ext uri="{909E8E84-426E-40DD-AFC4-6F175D3DCCD1}">
                <a14:hiddenFill xmlns:a14="http://schemas.microsoft.com/office/drawing/2010/main">
                  <a:solidFill>
                    <a:srgbClr val="FFFFF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200" dirty="0"/>
            </a:p>
          </p:txBody>
        </p:sp>
        <p:sp>
          <p:nvSpPr>
            <p:cNvPr id="373" name="Rectangle 372">
              <a:extLst>
                <a:ext uri="{FF2B5EF4-FFF2-40B4-BE49-F238E27FC236}">
                  <a16:creationId xmlns:a16="http://schemas.microsoft.com/office/drawing/2014/main" id="{6B61425F-6DBC-FE4A-9FC3-2D959EA89DA4}"/>
                </a:ext>
              </a:extLst>
            </p:cNvPr>
            <p:cNvSpPr/>
            <p:nvPr/>
          </p:nvSpPr>
          <p:spPr>
            <a:xfrm>
              <a:off x="10992688" y="4250525"/>
              <a:ext cx="111126" cy="76200"/>
            </a:xfrm>
            <a:prstGeom prst="rect">
              <a:avLst/>
            </a:prstGeom>
            <a:noFill/>
            <a:ln w="22225">
              <a:solidFill>
                <a:srgbClr val="299FAF"/>
              </a:solidFill>
            </a:ln>
            <a:extLst>
              <a:ext uri="{909E8E84-426E-40DD-AFC4-6F175D3DCCD1}">
                <a14:hiddenFill xmlns:a14="http://schemas.microsoft.com/office/drawing/2010/main">
                  <a:solidFill>
                    <a:srgbClr val="FFFFF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200" dirty="0"/>
            </a:p>
          </p:txBody>
        </p:sp>
        <p:sp>
          <p:nvSpPr>
            <p:cNvPr id="374" name="Rectangle 373">
              <a:extLst>
                <a:ext uri="{FF2B5EF4-FFF2-40B4-BE49-F238E27FC236}">
                  <a16:creationId xmlns:a16="http://schemas.microsoft.com/office/drawing/2014/main" id="{302DDB4B-FF9A-694B-AC56-8777100FFDE0}"/>
                </a:ext>
              </a:extLst>
            </p:cNvPr>
            <p:cNvSpPr/>
            <p:nvPr/>
          </p:nvSpPr>
          <p:spPr>
            <a:xfrm>
              <a:off x="10991099" y="4366412"/>
              <a:ext cx="112713" cy="76200"/>
            </a:xfrm>
            <a:prstGeom prst="rect">
              <a:avLst/>
            </a:prstGeom>
            <a:noFill/>
            <a:ln w="22225">
              <a:solidFill>
                <a:srgbClr val="299FAF"/>
              </a:solidFill>
            </a:ln>
            <a:extLst>
              <a:ext uri="{909E8E84-426E-40DD-AFC4-6F175D3DCCD1}">
                <a14:hiddenFill xmlns:a14="http://schemas.microsoft.com/office/drawing/2010/main">
                  <a:solidFill>
                    <a:srgbClr val="FFFFF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200" dirty="0"/>
            </a:p>
          </p:txBody>
        </p:sp>
      </p:grpSp>
      <p:sp>
        <p:nvSpPr>
          <p:cNvPr id="354" name="TextBox 43">
            <a:extLst>
              <a:ext uri="{FF2B5EF4-FFF2-40B4-BE49-F238E27FC236}">
                <a16:creationId xmlns:a16="http://schemas.microsoft.com/office/drawing/2014/main" id="{3F0658F3-B26D-C449-B3A2-21F365C554B4}"/>
              </a:ext>
            </a:extLst>
          </p:cNvPr>
          <p:cNvSpPr txBox="1">
            <a:spLocks noChangeArrowheads="1"/>
          </p:cNvSpPr>
          <p:nvPr/>
        </p:nvSpPr>
        <p:spPr bwMode="auto">
          <a:xfrm>
            <a:off x="6730640" y="4907610"/>
            <a:ext cx="91563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en-US" sz="1000" b="1" dirty="0">
                <a:solidFill>
                  <a:srgbClr val="299FAF"/>
                </a:solidFill>
                <a:latin typeface="+mn-lt"/>
                <a:cs typeface="Arial" panose="020B0604020202020204" pitchFamily="34" charset="0"/>
              </a:rPr>
              <a:t>NVDIA V100</a:t>
            </a:r>
          </a:p>
        </p:txBody>
      </p:sp>
      <p:grpSp>
        <p:nvGrpSpPr>
          <p:cNvPr id="355" name="Group 45">
            <a:extLst>
              <a:ext uri="{FF2B5EF4-FFF2-40B4-BE49-F238E27FC236}">
                <a16:creationId xmlns:a16="http://schemas.microsoft.com/office/drawing/2014/main" id="{5421DA4E-41A4-AD44-BDD7-5613250B9697}"/>
              </a:ext>
            </a:extLst>
          </p:cNvPr>
          <p:cNvGrpSpPr>
            <a:grpSpLocks/>
          </p:cNvGrpSpPr>
          <p:nvPr/>
        </p:nvGrpSpPr>
        <p:grpSpPr bwMode="auto">
          <a:xfrm>
            <a:off x="5634093" y="4543070"/>
            <a:ext cx="553872" cy="347024"/>
            <a:chOff x="10372766" y="4045737"/>
            <a:chExt cx="733430" cy="476249"/>
          </a:xfrm>
        </p:grpSpPr>
        <p:sp>
          <p:nvSpPr>
            <p:cNvPr id="359" name="Rectangle 358">
              <a:extLst>
                <a:ext uri="{FF2B5EF4-FFF2-40B4-BE49-F238E27FC236}">
                  <a16:creationId xmlns:a16="http://schemas.microsoft.com/office/drawing/2014/main" id="{91C8EBB0-F0C0-BA44-8466-BE2503A3FB50}"/>
                </a:ext>
              </a:extLst>
            </p:cNvPr>
            <p:cNvSpPr/>
            <p:nvPr/>
          </p:nvSpPr>
          <p:spPr>
            <a:xfrm>
              <a:off x="10372766" y="4045737"/>
              <a:ext cx="733430" cy="476249"/>
            </a:xfrm>
            <a:prstGeom prst="rect">
              <a:avLst/>
            </a:prstGeom>
            <a:noFill/>
            <a:ln w="22225">
              <a:solidFill>
                <a:srgbClr val="299FAF"/>
              </a:solidFill>
            </a:ln>
            <a:extLst>
              <a:ext uri="{909E8E84-426E-40DD-AFC4-6F175D3DCCD1}">
                <a14:hiddenFill xmlns:a14="http://schemas.microsoft.com/office/drawing/2010/main">
                  <a:solidFill>
                    <a:srgbClr val="FFFFF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200" dirty="0"/>
            </a:p>
          </p:txBody>
        </p:sp>
        <p:sp>
          <p:nvSpPr>
            <p:cNvPr id="360" name="Rectangle 359">
              <a:extLst>
                <a:ext uri="{FF2B5EF4-FFF2-40B4-BE49-F238E27FC236}">
                  <a16:creationId xmlns:a16="http://schemas.microsoft.com/office/drawing/2014/main" id="{BC922599-A03C-3649-9DC7-29636F9A551E}"/>
                </a:ext>
              </a:extLst>
            </p:cNvPr>
            <p:cNvSpPr/>
            <p:nvPr/>
          </p:nvSpPr>
          <p:spPr>
            <a:xfrm>
              <a:off x="10672810" y="4179087"/>
              <a:ext cx="128588" cy="228600"/>
            </a:xfrm>
            <a:prstGeom prst="rect">
              <a:avLst/>
            </a:prstGeom>
            <a:noFill/>
            <a:ln w="22225">
              <a:solidFill>
                <a:srgbClr val="299FAF"/>
              </a:solidFill>
            </a:ln>
            <a:extLst>
              <a:ext uri="{909E8E84-426E-40DD-AFC4-6F175D3DCCD1}">
                <a14:hiddenFill xmlns:a14="http://schemas.microsoft.com/office/drawing/2010/main">
                  <a:solidFill>
                    <a:srgbClr val="FFFFF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200" dirty="0"/>
            </a:p>
          </p:txBody>
        </p:sp>
        <p:sp>
          <p:nvSpPr>
            <p:cNvPr id="361" name="Rectangle 360">
              <a:extLst>
                <a:ext uri="{FF2B5EF4-FFF2-40B4-BE49-F238E27FC236}">
                  <a16:creationId xmlns:a16="http://schemas.microsoft.com/office/drawing/2014/main" id="{9198F1A7-4ECC-DA44-8BB4-96F9D8807684}"/>
                </a:ext>
              </a:extLst>
            </p:cNvPr>
            <p:cNvSpPr/>
            <p:nvPr/>
          </p:nvSpPr>
          <p:spPr>
            <a:xfrm>
              <a:off x="10378323" y="4128287"/>
              <a:ext cx="111126" cy="76200"/>
            </a:xfrm>
            <a:prstGeom prst="rect">
              <a:avLst/>
            </a:prstGeom>
            <a:noFill/>
            <a:ln w="22225">
              <a:solidFill>
                <a:srgbClr val="299FAF"/>
              </a:solidFill>
            </a:ln>
            <a:extLst>
              <a:ext uri="{909E8E84-426E-40DD-AFC4-6F175D3DCCD1}">
                <a14:hiddenFill xmlns:a14="http://schemas.microsoft.com/office/drawing/2010/main">
                  <a:solidFill>
                    <a:srgbClr val="FFFFF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200" dirty="0"/>
            </a:p>
          </p:txBody>
        </p:sp>
        <p:sp>
          <p:nvSpPr>
            <p:cNvPr id="362" name="Rectangle 361">
              <a:extLst>
                <a:ext uri="{FF2B5EF4-FFF2-40B4-BE49-F238E27FC236}">
                  <a16:creationId xmlns:a16="http://schemas.microsoft.com/office/drawing/2014/main" id="{CBFB7E09-B892-A244-8408-12DF539C5986}"/>
                </a:ext>
              </a:extLst>
            </p:cNvPr>
            <p:cNvSpPr/>
            <p:nvPr/>
          </p:nvSpPr>
          <p:spPr>
            <a:xfrm>
              <a:off x="10377533" y="4250525"/>
              <a:ext cx="112714" cy="76200"/>
            </a:xfrm>
            <a:prstGeom prst="rect">
              <a:avLst/>
            </a:prstGeom>
            <a:noFill/>
            <a:ln w="22225">
              <a:solidFill>
                <a:srgbClr val="299FAF"/>
              </a:solidFill>
            </a:ln>
            <a:extLst>
              <a:ext uri="{909E8E84-426E-40DD-AFC4-6F175D3DCCD1}">
                <a14:hiddenFill xmlns:a14="http://schemas.microsoft.com/office/drawing/2010/main">
                  <a:solidFill>
                    <a:srgbClr val="FFFFF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200" dirty="0"/>
            </a:p>
          </p:txBody>
        </p:sp>
        <p:sp>
          <p:nvSpPr>
            <p:cNvPr id="363" name="Rectangle 362">
              <a:extLst>
                <a:ext uri="{FF2B5EF4-FFF2-40B4-BE49-F238E27FC236}">
                  <a16:creationId xmlns:a16="http://schemas.microsoft.com/office/drawing/2014/main" id="{5A5D4DD6-7AF7-2942-8B6B-FF9B0EAFA9B6}"/>
                </a:ext>
              </a:extLst>
            </p:cNvPr>
            <p:cNvSpPr/>
            <p:nvPr/>
          </p:nvSpPr>
          <p:spPr>
            <a:xfrm>
              <a:off x="10377533" y="4366412"/>
              <a:ext cx="112714" cy="76200"/>
            </a:xfrm>
            <a:prstGeom prst="rect">
              <a:avLst/>
            </a:prstGeom>
            <a:noFill/>
            <a:ln w="22225">
              <a:solidFill>
                <a:srgbClr val="299FAF"/>
              </a:solidFill>
            </a:ln>
            <a:extLst>
              <a:ext uri="{909E8E84-426E-40DD-AFC4-6F175D3DCCD1}">
                <a14:hiddenFill xmlns:a14="http://schemas.microsoft.com/office/drawing/2010/main">
                  <a:solidFill>
                    <a:srgbClr val="FFFFF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200" dirty="0"/>
            </a:p>
          </p:txBody>
        </p:sp>
        <p:sp>
          <p:nvSpPr>
            <p:cNvPr id="364" name="Rectangle 363">
              <a:extLst>
                <a:ext uri="{FF2B5EF4-FFF2-40B4-BE49-F238E27FC236}">
                  <a16:creationId xmlns:a16="http://schemas.microsoft.com/office/drawing/2014/main" id="{AC842DD2-03DB-984A-9257-890058A198B3}"/>
                </a:ext>
              </a:extLst>
            </p:cNvPr>
            <p:cNvSpPr/>
            <p:nvPr/>
          </p:nvSpPr>
          <p:spPr>
            <a:xfrm>
              <a:off x="10991898" y="4128287"/>
              <a:ext cx="111126" cy="76200"/>
            </a:xfrm>
            <a:prstGeom prst="rect">
              <a:avLst/>
            </a:prstGeom>
            <a:noFill/>
            <a:ln w="22225">
              <a:solidFill>
                <a:srgbClr val="299FAF"/>
              </a:solidFill>
            </a:ln>
            <a:extLst>
              <a:ext uri="{909E8E84-426E-40DD-AFC4-6F175D3DCCD1}">
                <a14:hiddenFill xmlns:a14="http://schemas.microsoft.com/office/drawing/2010/main">
                  <a:solidFill>
                    <a:srgbClr val="FFFFF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200" dirty="0"/>
            </a:p>
          </p:txBody>
        </p:sp>
        <p:sp>
          <p:nvSpPr>
            <p:cNvPr id="365" name="Rectangle 364">
              <a:extLst>
                <a:ext uri="{FF2B5EF4-FFF2-40B4-BE49-F238E27FC236}">
                  <a16:creationId xmlns:a16="http://schemas.microsoft.com/office/drawing/2014/main" id="{3F7825CB-2755-504A-B7C2-3D3602E46145}"/>
                </a:ext>
              </a:extLst>
            </p:cNvPr>
            <p:cNvSpPr/>
            <p:nvPr/>
          </p:nvSpPr>
          <p:spPr>
            <a:xfrm>
              <a:off x="10992688" y="4250525"/>
              <a:ext cx="111126" cy="76200"/>
            </a:xfrm>
            <a:prstGeom prst="rect">
              <a:avLst/>
            </a:prstGeom>
            <a:noFill/>
            <a:ln w="22225">
              <a:solidFill>
                <a:srgbClr val="299FAF"/>
              </a:solidFill>
            </a:ln>
            <a:extLst>
              <a:ext uri="{909E8E84-426E-40DD-AFC4-6F175D3DCCD1}">
                <a14:hiddenFill xmlns:a14="http://schemas.microsoft.com/office/drawing/2010/main">
                  <a:solidFill>
                    <a:srgbClr val="FFFFF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200" dirty="0"/>
            </a:p>
          </p:txBody>
        </p:sp>
        <p:sp>
          <p:nvSpPr>
            <p:cNvPr id="366" name="Rectangle 365">
              <a:extLst>
                <a:ext uri="{FF2B5EF4-FFF2-40B4-BE49-F238E27FC236}">
                  <a16:creationId xmlns:a16="http://schemas.microsoft.com/office/drawing/2014/main" id="{3B1BEEFD-5AFF-8D42-A47C-79EB752C26CC}"/>
                </a:ext>
              </a:extLst>
            </p:cNvPr>
            <p:cNvSpPr/>
            <p:nvPr/>
          </p:nvSpPr>
          <p:spPr>
            <a:xfrm>
              <a:off x="10991099" y="4366412"/>
              <a:ext cx="112713" cy="76200"/>
            </a:xfrm>
            <a:prstGeom prst="rect">
              <a:avLst/>
            </a:prstGeom>
            <a:noFill/>
            <a:ln w="22225">
              <a:solidFill>
                <a:srgbClr val="299FAF"/>
              </a:solidFill>
            </a:ln>
            <a:extLst>
              <a:ext uri="{909E8E84-426E-40DD-AFC4-6F175D3DCCD1}">
                <a14:hiddenFill xmlns:a14="http://schemas.microsoft.com/office/drawing/2010/main">
                  <a:solidFill>
                    <a:srgbClr val="FFFFF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200" dirty="0"/>
            </a:p>
          </p:txBody>
        </p:sp>
      </p:grpSp>
      <p:sp>
        <p:nvSpPr>
          <p:cNvPr id="356" name="TextBox 43">
            <a:extLst>
              <a:ext uri="{FF2B5EF4-FFF2-40B4-BE49-F238E27FC236}">
                <a16:creationId xmlns:a16="http://schemas.microsoft.com/office/drawing/2014/main" id="{6722C752-8158-8E49-A05D-89C03C2626A0}"/>
              </a:ext>
            </a:extLst>
          </p:cNvPr>
          <p:cNvSpPr txBox="1">
            <a:spLocks noChangeArrowheads="1"/>
          </p:cNvSpPr>
          <p:nvPr/>
        </p:nvSpPr>
        <p:spPr bwMode="auto">
          <a:xfrm>
            <a:off x="5461600" y="4907608"/>
            <a:ext cx="91563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en-US" sz="1000" b="1" dirty="0">
                <a:solidFill>
                  <a:srgbClr val="299FAF"/>
                </a:solidFill>
                <a:latin typeface="+mn-lt"/>
                <a:cs typeface="Arial" panose="020B0604020202020204" pitchFamily="34" charset="0"/>
              </a:rPr>
              <a:t>NVDIA V100</a:t>
            </a:r>
          </a:p>
        </p:txBody>
      </p:sp>
      <p:sp>
        <p:nvSpPr>
          <p:cNvPr id="357" name="TextBox 65">
            <a:extLst>
              <a:ext uri="{FF2B5EF4-FFF2-40B4-BE49-F238E27FC236}">
                <a16:creationId xmlns:a16="http://schemas.microsoft.com/office/drawing/2014/main" id="{C38904F5-210B-5248-83D2-666F86E249BA}"/>
              </a:ext>
            </a:extLst>
          </p:cNvPr>
          <p:cNvSpPr txBox="1">
            <a:spLocks noChangeArrowheads="1"/>
          </p:cNvSpPr>
          <p:nvPr/>
        </p:nvSpPr>
        <p:spPr bwMode="auto">
          <a:xfrm>
            <a:off x="5706053" y="3444596"/>
            <a:ext cx="367212" cy="163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en-US" sz="1200" dirty="0">
                <a:latin typeface="+mn-lt"/>
                <a:cs typeface="Arial" panose="020B0604020202020204" pitchFamily="34" charset="0"/>
              </a:rPr>
              <a:t>DDR4</a:t>
            </a:r>
          </a:p>
        </p:txBody>
      </p:sp>
      <p:sp>
        <p:nvSpPr>
          <p:cNvPr id="358" name="TextBox 65">
            <a:extLst>
              <a:ext uri="{FF2B5EF4-FFF2-40B4-BE49-F238E27FC236}">
                <a16:creationId xmlns:a16="http://schemas.microsoft.com/office/drawing/2014/main" id="{1F9747C1-12CE-7A4F-ADE7-0F3A5399496F}"/>
              </a:ext>
            </a:extLst>
          </p:cNvPr>
          <p:cNvSpPr txBox="1">
            <a:spLocks noChangeArrowheads="1"/>
          </p:cNvSpPr>
          <p:nvPr/>
        </p:nvSpPr>
        <p:spPr bwMode="auto">
          <a:xfrm>
            <a:off x="6998569" y="2518640"/>
            <a:ext cx="383634" cy="244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en-US" sz="1050" b="1" dirty="0">
                <a:solidFill>
                  <a:schemeClr val="bg2"/>
                </a:solidFill>
                <a:latin typeface="+mn-lt"/>
                <a:cs typeface="Arial" panose="020B0604020202020204" pitchFamily="34" charset="0"/>
              </a:rPr>
              <a:t>IB</a:t>
            </a:r>
          </a:p>
        </p:txBody>
      </p:sp>
      <p:grpSp>
        <p:nvGrpSpPr>
          <p:cNvPr id="417" name="Group 416">
            <a:extLst>
              <a:ext uri="{FF2B5EF4-FFF2-40B4-BE49-F238E27FC236}">
                <a16:creationId xmlns:a16="http://schemas.microsoft.com/office/drawing/2014/main" id="{19EE3FB4-227E-8A42-816C-D57C353A8043}"/>
              </a:ext>
            </a:extLst>
          </p:cNvPr>
          <p:cNvGrpSpPr/>
          <p:nvPr/>
        </p:nvGrpSpPr>
        <p:grpSpPr>
          <a:xfrm>
            <a:off x="1961431" y="3125258"/>
            <a:ext cx="469368" cy="459769"/>
            <a:chOff x="8879218" y="2043897"/>
            <a:chExt cx="621527" cy="608816"/>
          </a:xfrm>
        </p:grpSpPr>
        <p:sp>
          <p:nvSpPr>
            <p:cNvPr id="469" name="Rectangle 468">
              <a:extLst>
                <a:ext uri="{FF2B5EF4-FFF2-40B4-BE49-F238E27FC236}">
                  <a16:creationId xmlns:a16="http://schemas.microsoft.com/office/drawing/2014/main" id="{CD70FA41-171B-4349-8CF7-F973FDBBF4A8}"/>
                </a:ext>
              </a:extLst>
            </p:cNvPr>
            <p:cNvSpPr/>
            <p:nvPr/>
          </p:nvSpPr>
          <p:spPr>
            <a:xfrm>
              <a:off x="8957922" y="2117725"/>
              <a:ext cx="462303" cy="461160"/>
            </a:xfrm>
            <a:prstGeom prst="rect">
              <a:avLst/>
            </a:prstGeom>
            <a:noFill/>
            <a:ln w="25400">
              <a:solidFill>
                <a:srgbClr val="314A7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200" dirty="0"/>
            </a:p>
          </p:txBody>
        </p:sp>
        <p:sp>
          <p:nvSpPr>
            <p:cNvPr id="470" name="Rectangle 469">
              <a:extLst>
                <a:ext uri="{FF2B5EF4-FFF2-40B4-BE49-F238E27FC236}">
                  <a16:creationId xmlns:a16="http://schemas.microsoft.com/office/drawing/2014/main" id="{66102F1C-0873-7E4F-B940-45E398BC9E52}"/>
                </a:ext>
              </a:extLst>
            </p:cNvPr>
            <p:cNvSpPr/>
            <p:nvPr/>
          </p:nvSpPr>
          <p:spPr>
            <a:xfrm>
              <a:off x="9025389" y="2186380"/>
              <a:ext cx="330205" cy="316305"/>
            </a:xfrm>
            <a:prstGeom prst="rect">
              <a:avLst/>
            </a:prstGeom>
            <a:noFill/>
            <a:ln w="25400">
              <a:solidFill>
                <a:srgbClr val="314A7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200" dirty="0"/>
            </a:p>
          </p:txBody>
        </p:sp>
        <p:grpSp>
          <p:nvGrpSpPr>
            <p:cNvPr id="471" name="Group 470">
              <a:extLst>
                <a:ext uri="{FF2B5EF4-FFF2-40B4-BE49-F238E27FC236}">
                  <a16:creationId xmlns:a16="http://schemas.microsoft.com/office/drawing/2014/main" id="{B001135D-F4A3-5F48-A1CC-C5C3E4C0A661}"/>
                </a:ext>
              </a:extLst>
            </p:cNvPr>
            <p:cNvGrpSpPr/>
            <p:nvPr/>
          </p:nvGrpSpPr>
          <p:grpSpPr>
            <a:xfrm>
              <a:off x="9076645" y="2578883"/>
              <a:ext cx="223837" cy="73830"/>
              <a:chOff x="9076645" y="2578883"/>
              <a:chExt cx="223837" cy="73830"/>
            </a:xfrm>
          </p:grpSpPr>
          <p:cxnSp>
            <p:nvCxnSpPr>
              <p:cNvPr id="484" name="Straight Connector 483">
                <a:extLst>
                  <a:ext uri="{FF2B5EF4-FFF2-40B4-BE49-F238E27FC236}">
                    <a16:creationId xmlns:a16="http://schemas.microsoft.com/office/drawing/2014/main" id="{F031F79E-FC42-E741-A826-22AFDFC76D35}"/>
                  </a:ext>
                </a:extLst>
              </p:cNvPr>
              <p:cNvCxnSpPr>
                <a:cxnSpLocks/>
              </p:cNvCxnSpPr>
              <p:nvPr/>
            </p:nvCxnSpPr>
            <p:spPr>
              <a:xfrm>
                <a:off x="9076645" y="2578885"/>
                <a:ext cx="0" cy="73828"/>
              </a:xfrm>
              <a:prstGeom prst="line">
                <a:avLst/>
              </a:prstGeom>
              <a:ln w="25400">
                <a:solidFill>
                  <a:srgbClr val="314A73"/>
                </a:solidFill>
              </a:ln>
            </p:spPr>
            <p:style>
              <a:lnRef idx="1">
                <a:schemeClr val="accent1"/>
              </a:lnRef>
              <a:fillRef idx="0">
                <a:schemeClr val="accent1"/>
              </a:fillRef>
              <a:effectRef idx="0">
                <a:schemeClr val="accent1"/>
              </a:effectRef>
              <a:fontRef idx="minor">
                <a:schemeClr val="tx1"/>
              </a:fontRef>
            </p:style>
          </p:cxnSp>
          <p:cxnSp>
            <p:nvCxnSpPr>
              <p:cNvPr id="485" name="Straight Connector 484">
                <a:extLst>
                  <a:ext uri="{FF2B5EF4-FFF2-40B4-BE49-F238E27FC236}">
                    <a16:creationId xmlns:a16="http://schemas.microsoft.com/office/drawing/2014/main" id="{9421F50E-2263-784D-A3AE-5501E624E90F}"/>
                  </a:ext>
                </a:extLst>
              </p:cNvPr>
              <p:cNvCxnSpPr>
                <a:cxnSpLocks/>
              </p:cNvCxnSpPr>
              <p:nvPr/>
            </p:nvCxnSpPr>
            <p:spPr>
              <a:xfrm>
                <a:off x="9188563" y="2578885"/>
                <a:ext cx="0" cy="73828"/>
              </a:xfrm>
              <a:prstGeom prst="line">
                <a:avLst/>
              </a:prstGeom>
              <a:ln w="25400">
                <a:solidFill>
                  <a:srgbClr val="314A73"/>
                </a:solidFill>
              </a:ln>
            </p:spPr>
            <p:style>
              <a:lnRef idx="1">
                <a:schemeClr val="accent1"/>
              </a:lnRef>
              <a:fillRef idx="0">
                <a:schemeClr val="accent1"/>
              </a:fillRef>
              <a:effectRef idx="0">
                <a:schemeClr val="accent1"/>
              </a:effectRef>
              <a:fontRef idx="minor">
                <a:schemeClr val="tx1"/>
              </a:fontRef>
            </p:style>
          </p:cxnSp>
          <p:cxnSp>
            <p:nvCxnSpPr>
              <p:cNvPr id="486" name="Straight Connector 485">
                <a:extLst>
                  <a:ext uri="{FF2B5EF4-FFF2-40B4-BE49-F238E27FC236}">
                    <a16:creationId xmlns:a16="http://schemas.microsoft.com/office/drawing/2014/main" id="{E13762F5-A4B5-3B4F-8B77-E819D3CEF9F1}"/>
                  </a:ext>
                </a:extLst>
              </p:cNvPr>
              <p:cNvCxnSpPr>
                <a:cxnSpLocks/>
              </p:cNvCxnSpPr>
              <p:nvPr/>
            </p:nvCxnSpPr>
            <p:spPr>
              <a:xfrm>
                <a:off x="9300482" y="2578883"/>
                <a:ext cx="0" cy="73828"/>
              </a:xfrm>
              <a:prstGeom prst="line">
                <a:avLst/>
              </a:prstGeom>
              <a:ln w="25400">
                <a:solidFill>
                  <a:srgbClr val="314A73"/>
                </a:solidFill>
              </a:ln>
            </p:spPr>
            <p:style>
              <a:lnRef idx="1">
                <a:schemeClr val="accent1"/>
              </a:lnRef>
              <a:fillRef idx="0">
                <a:schemeClr val="accent1"/>
              </a:fillRef>
              <a:effectRef idx="0">
                <a:schemeClr val="accent1"/>
              </a:effectRef>
              <a:fontRef idx="minor">
                <a:schemeClr val="tx1"/>
              </a:fontRef>
            </p:style>
          </p:cxnSp>
        </p:grpSp>
        <p:grpSp>
          <p:nvGrpSpPr>
            <p:cNvPr id="472" name="Group 471">
              <a:extLst>
                <a:ext uri="{FF2B5EF4-FFF2-40B4-BE49-F238E27FC236}">
                  <a16:creationId xmlns:a16="http://schemas.microsoft.com/office/drawing/2014/main" id="{641A632C-D943-8644-8203-E101ADEA239E}"/>
                </a:ext>
              </a:extLst>
            </p:cNvPr>
            <p:cNvGrpSpPr/>
            <p:nvPr/>
          </p:nvGrpSpPr>
          <p:grpSpPr>
            <a:xfrm>
              <a:off x="9078345" y="2043897"/>
              <a:ext cx="223837" cy="73830"/>
              <a:chOff x="9078345" y="2043897"/>
              <a:chExt cx="223837" cy="73830"/>
            </a:xfrm>
          </p:grpSpPr>
          <p:cxnSp>
            <p:nvCxnSpPr>
              <p:cNvPr id="481" name="Straight Connector 480">
                <a:extLst>
                  <a:ext uri="{FF2B5EF4-FFF2-40B4-BE49-F238E27FC236}">
                    <a16:creationId xmlns:a16="http://schemas.microsoft.com/office/drawing/2014/main" id="{EEDB2157-686C-7C49-9E0F-B5CEBB4E4DA6}"/>
                  </a:ext>
                </a:extLst>
              </p:cNvPr>
              <p:cNvCxnSpPr>
                <a:cxnSpLocks/>
              </p:cNvCxnSpPr>
              <p:nvPr/>
            </p:nvCxnSpPr>
            <p:spPr>
              <a:xfrm>
                <a:off x="9078345" y="2043899"/>
                <a:ext cx="0" cy="73828"/>
              </a:xfrm>
              <a:prstGeom prst="line">
                <a:avLst/>
              </a:prstGeom>
              <a:ln w="25400">
                <a:solidFill>
                  <a:srgbClr val="314A73"/>
                </a:solidFill>
              </a:ln>
            </p:spPr>
            <p:style>
              <a:lnRef idx="1">
                <a:schemeClr val="accent1"/>
              </a:lnRef>
              <a:fillRef idx="0">
                <a:schemeClr val="accent1"/>
              </a:fillRef>
              <a:effectRef idx="0">
                <a:schemeClr val="accent1"/>
              </a:effectRef>
              <a:fontRef idx="minor">
                <a:schemeClr val="tx1"/>
              </a:fontRef>
            </p:style>
          </p:cxnSp>
          <p:cxnSp>
            <p:nvCxnSpPr>
              <p:cNvPr id="482" name="Straight Connector 481">
                <a:extLst>
                  <a:ext uri="{FF2B5EF4-FFF2-40B4-BE49-F238E27FC236}">
                    <a16:creationId xmlns:a16="http://schemas.microsoft.com/office/drawing/2014/main" id="{0F15D927-2FC2-4146-8FF1-1FD44A0A0295}"/>
                  </a:ext>
                </a:extLst>
              </p:cNvPr>
              <p:cNvCxnSpPr>
                <a:cxnSpLocks/>
              </p:cNvCxnSpPr>
              <p:nvPr/>
            </p:nvCxnSpPr>
            <p:spPr>
              <a:xfrm>
                <a:off x="9190263" y="2043899"/>
                <a:ext cx="0" cy="73828"/>
              </a:xfrm>
              <a:prstGeom prst="line">
                <a:avLst/>
              </a:prstGeom>
              <a:ln w="25400">
                <a:solidFill>
                  <a:srgbClr val="314A73"/>
                </a:solidFill>
              </a:ln>
            </p:spPr>
            <p:style>
              <a:lnRef idx="1">
                <a:schemeClr val="accent1"/>
              </a:lnRef>
              <a:fillRef idx="0">
                <a:schemeClr val="accent1"/>
              </a:fillRef>
              <a:effectRef idx="0">
                <a:schemeClr val="accent1"/>
              </a:effectRef>
              <a:fontRef idx="minor">
                <a:schemeClr val="tx1"/>
              </a:fontRef>
            </p:style>
          </p:cxnSp>
          <p:cxnSp>
            <p:nvCxnSpPr>
              <p:cNvPr id="483" name="Straight Connector 482">
                <a:extLst>
                  <a:ext uri="{FF2B5EF4-FFF2-40B4-BE49-F238E27FC236}">
                    <a16:creationId xmlns:a16="http://schemas.microsoft.com/office/drawing/2014/main" id="{C155230B-A79C-7645-962B-433092622C2E}"/>
                  </a:ext>
                </a:extLst>
              </p:cNvPr>
              <p:cNvCxnSpPr>
                <a:cxnSpLocks/>
              </p:cNvCxnSpPr>
              <p:nvPr/>
            </p:nvCxnSpPr>
            <p:spPr>
              <a:xfrm>
                <a:off x="9302182" y="2043897"/>
                <a:ext cx="0" cy="73828"/>
              </a:xfrm>
              <a:prstGeom prst="line">
                <a:avLst/>
              </a:prstGeom>
              <a:ln w="25400">
                <a:solidFill>
                  <a:srgbClr val="314A73"/>
                </a:solidFill>
              </a:ln>
            </p:spPr>
            <p:style>
              <a:lnRef idx="1">
                <a:schemeClr val="accent1"/>
              </a:lnRef>
              <a:fillRef idx="0">
                <a:schemeClr val="accent1"/>
              </a:fillRef>
              <a:effectRef idx="0">
                <a:schemeClr val="accent1"/>
              </a:effectRef>
              <a:fontRef idx="minor">
                <a:schemeClr val="tx1"/>
              </a:fontRef>
            </p:style>
          </p:cxnSp>
        </p:grpSp>
        <p:grpSp>
          <p:nvGrpSpPr>
            <p:cNvPr id="473" name="Group 472">
              <a:extLst>
                <a:ext uri="{FF2B5EF4-FFF2-40B4-BE49-F238E27FC236}">
                  <a16:creationId xmlns:a16="http://schemas.microsoft.com/office/drawing/2014/main" id="{27EC5662-8750-684F-8220-AA2B1A2C8CB7}"/>
                </a:ext>
              </a:extLst>
            </p:cNvPr>
            <p:cNvGrpSpPr/>
            <p:nvPr/>
          </p:nvGrpSpPr>
          <p:grpSpPr>
            <a:xfrm rot="5400000">
              <a:off x="9351911" y="2314566"/>
              <a:ext cx="223837" cy="73830"/>
              <a:chOff x="9078345" y="2043897"/>
              <a:chExt cx="223837" cy="73830"/>
            </a:xfrm>
          </p:grpSpPr>
          <p:cxnSp>
            <p:nvCxnSpPr>
              <p:cNvPr id="478" name="Straight Connector 477">
                <a:extLst>
                  <a:ext uri="{FF2B5EF4-FFF2-40B4-BE49-F238E27FC236}">
                    <a16:creationId xmlns:a16="http://schemas.microsoft.com/office/drawing/2014/main" id="{F8B90B95-0687-E141-9485-1380ED93802C}"/>
                  </a:ext>
                </a:extLst>
              </p:cNvPr>
              <p:cNvCxnSpPr>
                <a:cxnSpLocks/>
              </p:cNvCxnSpPr>
              <p:nvPr/>
            </p:nvCxnSpPr>
            <p:spPr>
              <a:xfrm>
                <a:off x="9078345" y="2043899"/>
                <a:ext cx="0" cy="73828"/>
              </a:xfrm>
              <a:prstGeom prst="line">
                <a:avLst/>
              </a:prstGeom>
              <a:ln w="25400">
                <a:solidFill>
                  <a:srgbClr val="314A73"/>
                </a:solidFill>
              </a:ln>
            </p:spPr>
            <p:style>
              <a:lnRef idx="1">
                <a:schemeClr val="accent1"/>
              </a:lnRef>
              <a:fillRef idx="0">
                <a:schemeClr val="accent1"/>
              </a:fillRef>
              <a:effectRef idx="0">
                <a:schemeClr val="accent1"/>
              </a:effectRef>
              <a:fontRef idx="minor">
                <a:schemeClr val="tx1"/>
              </a:fontRef>
            </p:style>
          </p:cxnSp>
          <p:cxnSp>
            <p:nvCxnSpPr>
              <p:cNvPr id="479" name="Straight Connector 478">
                <a:extLst>
                  <a:ext uri="{FF2B5EF4-FFF2-40B4-BE49-F238E27FC236}">
                    <a16:creationId xmlns:a16="http://schemas.microsoft.com/office/drawing/2014/main" id="{EAE177FF-DC59-FA4B-9D7A-7759452FF224}"/>
                  </a:ext>
                </a:extLst>
              </p:cNvPr>
              <p:cNvCxnSpPr>
                <a:cxnSpLocks/>
              </p:cNvCxnSpPr>
              <p:nvPr/>
            </p:nvCxnSpPr>
            <p:spPr>
              <a:xfrm>
                <a:off x="9190263" y="2043899"/>
                <a:ext cx="0" cy="73828"/>
              </a:xfrm>
              <a:prstGeom prst="line">
                <a:avLst/>
              </a:prstGeom>
              <a:ln w="25400">
                <a:solidFill>
                  <a:srgbClr val="314A73"/>
                </a:solidFill>
              </a:ln>
            </p:spPr>
            <p:style>
              <a:lnRef idx="1">
                <a:schemeClr val="accent1"/>
              </a:lnRef>
              <a:fillRef idx="0">
                <a:schemeClr val="accent1"/>
              </a:fillRef>
              <a:effectRef idx="0">
                <a:schemeClr val="accent1"/>
              </a:effectRef>
              <a:fontRef idx="minor">
                <a:schemeClr val="tx1"/>
              </a:fontRef>
            </p:style>
          </p:cxnSp>
          <p:cxnSp>
            <p:nvCxnSpPr>
              <p:cNvPr id="480" name="Straight Connector 479">
                <a:extLst>
                  <a:ext uri="{FF2B5EF4-FFF2-40B4-BE49-F238E27FC236}">
                    <a16:creationId xmlns:a16="http://schemas.microsoft.com/office/drawing/2014/main" id="{9A2A6641-42AA-C34C-AF25-88C9571682C6}"/>
                  </a:ext>
                </a:extLst>
              </p:cNvPr>
              <p:cNvCxnSpPr>
                <a:cxnSpLocks/>
              </p:cNvCxnSpPr>
              <p:nvPr/>
            </p:nvCxnSpPr>
            <p:spPr>
              <a:xfrm>
                <a:off x="9302182" y="2043897"/>
                <a:ext cx="0" cy="73828"/>
              </a:xfrm>
              <a:prstGeom prst="line">
                <a:avLst/>
              </a:prstGeom>
              <a:ln w="25400">
                <a:solidFill>
                  <a:srgbClr val="314A73"/>
                </a:solidFill>
              </a:ln>
            </p:spPr>
            <p:style>
              <a:lnRef idx="1">
                <a:schemeClr val="accent1"/>
              </a:lnRef>
              <a:fillRef idx="0">
                <a:schemeClr val="accent1"/>
              </a:fillRef>
              <a:effectRef idx="0">
                <a:schemeClr val="accent1"/>
              </a:effectRef>
              <a:fontRef idx="minor">
                <a:schemeClr val="tx1"/>
              </a:fontRef>
            </p:style>
          </p:cxnSp>
        </p:grpSp>
        <p:grpSp>
          <p:nvGrpSpPr>
            <p:cNvPr id="474" name="Group 473">
              <a:extLst>
                <a:ext uri="{FF2B5EF4-FFF2-40B4-BE49-F238E27FC236}">
                  <a16:creationId xmlns:a16="http://schemas.microsoft.com/office/drawing/2014/main" id="{6A345EBC-7B02-E544-8134-21BEF8A48372}"/>
                </a:ext>
              </a:extLst>
            </p:cNvPr>
            <p:cNvGrpSpPr/>
            <p:nvPr/>
          </p:nvGrpSpPr>
          <p:grpSpPr>
            <a:xfrm rot="5400000">
              <a:off x="8804214" y="2314564"/>
              <a:ext cx="223837" cy="73830"/>
              <a:chOff x="9078345" y="2043897"/>
              <a:chExt cx="223837" cy="73830"/>
            </a:xfrm>
          </p:grpSpPr>
          <p:cxnSp>
            <p:nvCxnSpPr>
              <p:cNvPr id="475" name="Straight Connector 474">
                <a:extLst>
                  <a:ext uri="{FF2B5EF4-FFF2-40B4-BE49-F238E27FC236}">
                    <a16:creationId xmlns:a16="http://schemas.microsoft.com/office/drawing/2014/main" id="{BFB58EE8-668D-4843-B391-D8F6CAD4CB9C}"/>
                  </a:ext>
                </a:extLst>
              </p:cNvPr>
              <p:cNvCxnSpPr>
                <a:cxnSpLocks/>
              </p:cNvCxnSpPr>
              <p:nvPr/>
            </p:nvCxnSpPr>
            <p:spPr>
              <a:xfrm>
                <a:off x="9078345" y="2043899"/>
                <a:ext cx="0" cy="73828"/>
              </a:xfrm>
              <a:prstGeom prst="line">
                <a:avLst/>
              </a:prstGeom>
              <a:ln w="25400">
                <a:solidFill>
                  <a:srgbClr val="314A73"/>
                </a:solidFill>
              </a:ln>
            </p:spPr>
            <p:style>
              <a:lnRef idx="1">
                <a:schemeClr val="accent1"/>
              </a:lnRef>
              <a:fillRef idx="0">
                <a:schemeClr val="accent1"/>
              </a:fillRef>
              <a:effectRef idx="0">
                <a:schemeClr val="accent1"/>
              </a:effectRef>
              <a:fontRef idx="minor">
                <a:schemeClr val="tx1"/>
              </a:fontRef>
            </p:style>
          </p:cxnSp>
          <p:cxnSp>
            <p:nvCxnSpPr>
              <p:cNvPr id="476" name="Straight Connector 475">
                <a:extLst>
                  <a:ext uri="{FF2B5EF4-FFF2-40B4-BE49-F238E27FC236}">
                    <a16:creationId xmlns:a16="http://schemas.microsoft.com/office/drawing/2014/main" id="{C51A2E04-797A-B346-B859-AF98F3EA8660}"/>
                  </a:ext>
                </a:extLst>
              </p:cNvPr>
              <p:cNvCxnSpPr>
                <a:cxnSpLocks/>
              </p:cNvCxnSpPr>
              <p:nvPr/>
            </p:nvCxnSpPr>
            <p:spPr>
              <a:xfrm>
                <a:off x="9190263" y="2043899"/>
                <a:ext cx="0" cy="73828"/>
              </a:xfrm>
              <a:prstGeom prst="line">
                <a:avLst/>
              </a:prstGeom>
              <a:ln w="25400">
                <a:solidFill>
                  <a:srgbClr val="314A73"/>
                </a:solidFill>
              </a:ln>
            </p:spPr>
            <p:style>
              <a:lnRef idx="1">
                <a:schemeClr val="accent1"/>
              </a:lnRef>
              <a:fillRef idx="0">
                <a:schemeClr val="accent1"/>
              </a:fillRef>
              <a:effectRef idx="0">
                <a:schemeClr val="accent1"/>
              </a:effectRef>
              <a:fontRef idx="minor">
                <a:schemeClr val="tx1"/>
              </a:fontRef>
            </p:style>
          </p:cxnSp>
          <p:cxnSp>
            <p:nvCxnSpPr>
              <p:cNvPr id="477" name="Straight Connector 476">
                <a:extLst>
                  <a:ext uri="{FF2B5EF4-FFF2-40B4-BE49-F238E27FC236}">
                    <a16:creationId xmlns:a16="http://schemas.microsoft.com/office/drawing/2014/main" id="{7B59BD38-2EFD-B946-AEB9-5E816503E5AD}"/>
                  </a:ext>
                </a:extLst>
              </p:cNvPr>
              <p:cNvCxnSpPr>
                <a:cxnSpLocks/>
              </p:cNvCxnSpPr>
              <p:nvPr/>
            </p:nvCxnSpPr>
            <p:spPr>
              <a:xfrm>
                <a:off x="9302182" y="2043897"/>
                <a:ext cx="0" cy="73828"/>
              </a:xfrm>
              <a:prstGeom prst="line">
                <a:avLst/>
              </a:prstGeom>
              <a:ln w="25400">
                <a:solidFill>
                  <a:srgbClr val="314A73"/>
                </a:solidFill>
              </a:ln>
            </p:spPr>
            <p:style>
              <a:lnRef idx="1">
                <a:schemeClr val="accent1"/>
              </a:lnRef>
              <a:fillRef idx="0">
                <a:schemeClr val="accent1"/>
              </a:fillRef>
              <a:effectRef idx="0">
                <a:schemeClr val="accent1"/>
              </a:effectRef>
              <a:fontRef idx="minor">
                <a:schemeClr val="tx1"/>
              </a:fontRef>
            </p:style>
          </p:cxnSp>
        </p:grpSp>
      </p:grpSp>
      <p:cxnSp>
        <p:nvCxnSpPr>
          <p:cNvPr id="422" name="Straight Arrow Connector 421">
            <a:extLst>
              <a:ext uri="{FF2B5EF4-FFF2-40B4-BE49-F238E27FC236}">
                <a16:creationId xmlns:a16="http://schemas.microsoft.com/office/drawing/2014/main" id="{EAF43D6F-1982-2146-8238-FDAC9BD0355A}"/>
              </a:ext>
            </a:extLst>
          </p:cNvPr>
          <p:cNvCxnSpPr/>
          <p:nvPr/>
        </p:nvCxnSpPr>
        <p:spPr>
          <a:xfrm>
            <a:off x="1139999" y="3599409"/>
            <a:ext cx="0" cy="762473"/>
          </a:xfrm>
          <a:prstGeom prst="straightConnector1">
            <a:avLst/>
          </a:prstGeom>
          <a:ln w="25400">
            <a:solidFill>
              <a:schemeClr val="bg1">
                <a:lumMod val="50000"/>
              </a:schemeClr>
            </a:solidFill>
            <a:prstDash val="sysDot"/>
            <a:headEnd type="triangle" w="med" len="med"/>
            <a:tailEnd type="triangle" w="med" len="med"/>
          </a:ln>
          <a:effectLst>
            <a:outerShdw blurRad="12700" dist="127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423" name="TextBox 50">
            <a:extLst>
              <a:ext uri="{FF2B5EF4-FFF2-40B4-BE49-F238E27FC236}">
                <a16:creationId xmlns:a16="http://schemas.microsoft.com/office/drawing/2014/main" id="{014B5100-4FAB-7942-8753-F11369245C2B}"/>
              </a:ext>
            </a:extLst>
          </p:cNvPr>
          <p:cNvSpPr txBox="1">
            <a:spLocks noChangeArrowheads="1"/>
          </p:cNvSpPr>
          <p:nvPr/>
        </p:nvSpPr>
        <p:spPr bwMode="auto">
          <a:xfrm>
            <a:off x="230777" y="3728174"/>
            <a:ext cx="90922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algn="r">
              <a:defRPr sz="800">
                <a:cs typeface="Arial" panose="020B0604020202020204" pitchFamily="34" charset="0"/>
              </a:defRPr>
            </a:lvl1pPr>
            <a:lvl2pPr marL="742950" indent="-285750">
              <a:defRPr>
                <a:latin typeface="Calibri" panose="020F0502020204030204" pitchFamily="34" charset="0"/>
              </a:defRPr>
            </a:lvl2pPr>
            <a:lvl3pPr marL="1143000" indent="-228600">
              <a:defRPr>
                <a:latin typeface="Calibri" panose="020F0502020204030204" pitchFamily="34" charset="0"/>
              </a:defRPr>
            </a:lvl3pPr>
            <a:lvl4pPr marL="1600200" indent="-228600">
              <a:defRPr>
                <a:latin typeface="Calibri" panose="020F0502020204030204" pitchFamily="34" charset="0"/>
              </a:defRPr>
            </a:lvl4pPr>
            <a:lvl5pPr marL="2057400" indent="-228600">
              <a:defRPr>
                <a:latin typeface="Calibri" panose="020F0502020204030204" pitchFamily="34" charset="0"/>
              </a:defRPr>
            </a:lvl5pPr>
            <a:lvl6pPr marL="2514600" indent="-228600" fontAlgn="base">
              <a:spcBef>
                <a:spcPct val="0"/>
              </a:spcBef>
              <a:spcAft>
                <a:spcPct val="0"/>
              </a:spcAft>
              <a:defRPr>
                <a:latin typeface="Calibri" panose="020F0502020204030204" pitchFamily="34" charset="0"/>
              </a:defRPr>
            </a:lvl6pPr>
            <a:lvl7pPr marL="2971800" indent="-228600" fontAlgn="base">
              <a:spcBef>
                <a:spcPct val="0"/>
              </a:spcBef>
              <a:spcAft>
                <a:spcPct val="0"/>
              </a:spcAft>
              <a:defRPr>
                <a:latin typeface="Calibri" panose="020F0502020204030204" pitchFamily="34" charset="0"/>
              </a:defRPr>
            </a:lvl7pPr>
            <a:lvl8pPr marL="3429000" indent="-228600" fontAlgn="base">
              <a:spcBef>
                <a:spcPct val="0"/>
              </a:spcBef>
              <a:spcAft>
                <a:spcPct val="0"/>
              </a:spcAft>
              <a:defRPr>
                <a:latin typeface="Calibri" panose="020F0502020204030204" pitchFamily="34" charset="0"/>
              </a:defRPr>
            </a:lvl8pPr>
            <a:lvl9pPr marL="3886200" indent="-228600" fontAlgn="base">
              <a:spcBef>
                <a:spcPct val="0"/>
              </a:spcBef>
              <a:spcAft>
                <a:spcPct val="0"/>
              </a:spcAft>
              <a:defRPr>
                <a:latin typeface="Calibri" panose="020F0502020204030204" pitchFamily="34" charset="0"/>
              </a:defRPr>
            </a:lvl9pPr>
          </a:lstStyle>
          <a:p>
            <a:r>
              <a:rPr lang="en-US" altLang="en-US" dirty="0"/>
              <a:t>Coherent </a:t>
            </a:r>
            <a:br>
              <a:rPr lang="en-US" altLang="en-US" dirty="0"/>
            </a:br>
            <a:r>
              <a:rPr lang="en-US" altLang="en-US" dirty="0"/>
              <a:t>access to </a:t>
            </a:r>
            <a:br>
              <a:rPr lang="en-US" altLang="en-US" dirty="0"/>
            </a:br>
            <a:r>
              <a:rPr lang="en-US" altLang="en-US" dirty="0"/>
              <a:t>system memory</a:t>
            </a:r>
            <a:br>
              <a:rPr lang="en-US" altLang="en-US" dirty="0"/>
            </a:br>
            <a:r>
              <a:rPr lang="en-US" altLang="en-US" dirty="0"/>
              <a:t>(2TB)</a:t>
            </a:r>
          </a:p>
        </p:txBody>
      </p:sp>
      <p:sp>
        <p:nvSpPr>
          <p:cNvPr id="424" name="TextBox 51">
            <a:extLst>
              <a:ext uri="{FF2B5EF4-FFF2-40B4-BE49-F238E27FC236}">
                <a16:creationId xmlns:a16="http://schemas.microsoft.com/office/drawing/2014/main" id="{55313375-6F6D-2B4B-AF03-A6F39508AFBD}"/>
              </a:ext>
            </a:extLst>
          </p:cNvPr>
          <p:cNvSpPr txBox="1">
            <a:spLocks noChangeArrowheads="1"/>
          </p:cNvSpPr>
          <p:nvPr/>
        </p:nvSpPr>
        <p:spPr bwMode="auto">
          <a:xfrm>
            <a:off x="1217673" y="3697718"/>
            <a:ext cx="477806" cy="281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en-US" sz="1200" dirty="0">
                <a:solidFill>
                  <a:schemeClr val="accent2"/>
                </a:solidFill>
                <a:latin typeface="+mn-lt"/>
                <a:cs typeface="Arial" panose="020B0604020202020204" pitchFamily="34" charset="0"/>
              </a:rPr>
              <a:t>NVLink</a:t>
            </a:r>
          </a:p>
          <a:p>
            <a:pPr algn="ctr" eaLnBrk="1" hangingPunct="1"/>
            <a:r>
              <a:rPr lang="en-US" altLang="en-US" sz="1200" dirty="0">
                <a:latin typeface="+mn-lt"/>
                <a:cs typeface="Arial" panose="020B0604020202020204" pitchFamily="34" charset="0"/>
              </a:rPr>
              <a:t>150GB/s</a:t>
            </a:r>
          </a:p>
        </p:txBody>
      </p:sp>
      <p:sp>
        <p:nvSpPr>
          <p:cNvPr id="425" name="TextBox 52">
            <a:extLst>
              <a:ext uri="{FF2B5EF4-FFF2-40B4-BE49-F238E27FC236}">
                <a16:creationId xmlns:a16="http://schemas.microsoft.com/office/drawing/2014/main" id="{CDDA3B5C-24BB-7B4A-858E-728CD1E24121}"/>
              </a:ext>
            </a:extLst>
          </p:cNvPr>
          <p:cNvSpPr txBox="1">
            <a:spLocks noChangeArrowheads="1"/>
          </p:cNvSpPr>
          <p:nvPr/>
        </p:nvSpPr>
        <p:spPr bwMode="auto">
          <a:xfrm>
            <a:off x="2710017" y="3697718"/>
            <a:ext cx="477806" cy="281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en-US" sz="1200" dirty="0">
                <a:solidFill>
                  <a:schemeClr val="accent2"/>
                </a:solidFill>
                <a:latin typeface="+mn-lt"/>
                <a:cs typeface="Arial" panose="020B0604020202020204" pitchFamily="34" charset="0"/>
              </a:rPr>
              <a:t>NVLink</a:t>
            </a:r>
          </a:p>
          <a:p>
            <a:pPr algn="ctr" eaLnBrk="1" hangingPunct="1"/>
            <a:r>
              <a:rPr lang="en-US" altLang="en-US" sz="1200" dirty="0">
                <a:latin typeface="+mn-lt"/>
                <a:cs typeface="Arial" panose="020B0604020202020204" pitchFamily="34" charset="0"/>
              </a:rPr>
              <a:t>150GB/s</a:t>
            </a:r>
          </a:p>
        </p:txBody>
      </p:sp>
      <p:cxnSp>
        <p:nvCxnSpPr>
          <p:cNvPr id="426" name="Straight Arrow Connector 425">
            <a:extLst>
              <a:ext uri="{FF2B5EF4-FFF2-40B4-BE49-F238E27FC236}">
                <a16:creationId xmlns:a16="http://schemas.microsoft.com/office/drawing/2014/main" id="{47BF94CA-5580-FC43-A41B-6C5D7C7B4CC3}"/>
              </a:ext>
            </a:extLst>
          </p:cNvPr>
          <p:cNvCxnSpPr>
            <a:cxnSpLocks/>
          </p:cNvCxnSpPr>
          <p:nvPr/>
        </p:nvCxnSpPr>
        <p:spPr>
          <a:xfrm>
            <a:off x="1343767" y="3362040"/>
            <a:ext cx="469952" cy="0"/>
          </a:xfrm>
          <a:prstGeom prst="straightConnector1">
            <a:avLst/>
          </a:prstGeom>
          <a:ln w="25400">
            <a:solidFill>
              <a:srgbClr val="314A73"/>
            </a:solidFill>
            <a:headEnd type="triangle" w="med" len="med"/>
            <a:tailEnd type="triangle" w="med" len="med"/>
          </a:ln>
          <a:effectLst>
            <a:outerShdw blurRad="25400" dist="254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427" name="TextBox 65">
            <a:extLst>
              <a:ext uri="{FF2B5EF4-FFF2-40B4-BE49-F238E27FC236}">
                <a16:creationId xmlns:a16="http://schemas.microsoft.com/office/drawing/2014/main" id="{BB68E560-0CC0-CC45-86A4-620CBA29034F}"/>
              </a:ext>
            </a:extLst>
          </p:cNvPr>
          <p:cNvSpPr txBox="1">
            <a:spLocks noChangeArrowheads="1"/>
          </p:cNvSpPr>
          <p:nvPr/>
        </p:nvSpPr>
        <p:spPr bwMode="auto">
          <a:xfrm>
            <a:off x="1335645" y="3044444"/>
            <a:ext cx="477806" cy="169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en-US" sz="1200" dirty="0">
                <a:latin typeface="+mn-lt"/>
                <a:cs typeface="Arial" panose="020B0604020202020204" pitchFamily="34" charset="0"/>
              </a:rPr>
              <a:t>170GB/s</a:t>
            </a:r>
          </a:p>
        </p:txBody>
      </p:sp>
      <p:grpSp>
        <p:nvGrpSpPr>
          <p:cNvPr id="428" name="Group 427">
            <a:extLst>
              <a:ext uri="{FF2B5EF4-FFF2-40B4-BE49-F238E27FC236}">
                <a16:creationId xmlns:a16="http://schemas.microsoft.com/office/drawing/2014/main" id="{8C4183B1-6BDA-9041-AB32-2BD310535CA9}"/>
              </a:ext>
            </a:extLst>
          </p:cNvPr>
          <p:cNvGrpSpPr/>
          <p:nvPr/>
        </p:nvGrpSpPr>
        <p:grpSpPr>
          <a:xfrm>
            <a:off x="601674" y="3263733"/>
            <a:ext cx="587440" cy="201402"/>
            <a:chOff x="7173913" y="2212975"/>
            <a:chExt cx="777875" cy="266692"/>
          </a:xfrm>
        </p:grpSpPr>
        <p:sp>
          <p:nvSpPr>
            <p:cNvPr id="447" name="Rectangle 446">
              <a:extLst>
                <a:ext uri="{FF2B5EF4-FFF2-40B4-BE49-F238E27FC236}">
                  <a16:creationId xmlns:a16="http://schemas.microsoft.com/office/drawing/2014/main" id="{22AC7E5D-E62F-B04B-95E8-835BA71549EB}"/>
                </a:ext>
              </a:extLst>
            </p:cNvPr>
            <p:cNvSpPr/>
            <p:nvPr/>
          </p:nvSpPr>
          <p:spPr>
            <a:xfrm>
              <a:off x="7173913" y="2214563"/>
              <a:ext cx="777875" cy="260350"/>
            </a:xfrm>
            <a:prstGeom prst="rect">
              <a:avLst/>
            </a:prstGeom>
            <a:noFill/>
            <a:ln w="25400">
              <a:solidFill>
                <a:srgbClr val="314A7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200" dirty="0"/>
            </a:p>
          </p:txBody>
        </p:sp>
        <p:sp>
          <p:nvSpPr>
            <p:cNvPr id="448" name="Rectangle 447">
              <a:extLst>
                <a:ext uri="{FF2B5EF4-FFF2-40B4-BE49-F238E27FC236}">
                  <a16:creationId xmlns:a16="http://schemas.microsoft.com/office/drawing/2014/main" id="{8E70EEDC-E1B3-3041-A02B-4E267CD28955}"/>
                </a:ext>
              </a:extLst>
            </p:cNvPr>
            <p:cNvSpPr/>
            <p:nvPr/>
          </p:nvSpPr>
          <p:spPr>
            <a:xfrm>
              <a:off x="7173913" y="2212975"/>
              <a:ext cx="777875" cy="261938"/>
            </a:xfrm>
            <a:prstGeom prst="rect">
              <a:avLst/>
            </a:prstGeom>
            <a:noFill/>
            <a:ln w="25400">
              <a:solidFill>
                <a:srgbClr val="314A7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200" dirty="0"/>
            </a:p>
          </p:txBody>
        </p:sp>
        <p:sp>
          <p:nvSpPr>
            <p:cNvPr id="449" name="Rectangle 448">
              <a:extLst>
                <a:ext uri="{FF2B5EF4-FFF2-40B4-BE49-F238E27FC236}">
                  <a16:creationId xmlns:a16="http://schemas.microsoft.com/office/drawing/2014/main" id="{8DCD7C73-C92F-2B40-8CFA-A722A47B3A98}"/>
                </a:ext>
              </a:extLst>
            </p:cNvPr>
            <p:cNvSpPr/>
            <p:nvPr/>
          </p:nvSpPr>
          <p:spPr>
            <a:xfrm>
              <a:off x="7346948" y="2283619"/>
              <a:ext cx="65881" cy="64008"/>
            </a:xfrm>
            <a:prstGeom prst="rect">
              <a:avLst/>
            </a:prstGeom>
            <a:noFill/>
            <a:ln w="25400">
              <a:solidFill>
                <a:srgbClr val="314A7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200" dirty="0"/>
            </a:p>
          </p:txBody>
        </p:sp>
        <p:sp>
          <p:nvSpPr>
            <p:cNvPr id="450" name="Rectangle 449">
              <a:extLst>
                <a:ext uri="{FF2B5EF4-FFF2-40B4-BE49-F238E27FC236}">
                  <a16:creationId xmlns:a16="http://schemas.microsoft.com/office/drawing/2014/main" id="{F78B875B-C86D-E346-9FAD-918C835F5401}"/>
                </a:ext>
              </a:extLst>
            </p:cNvPr>
            <p:cNvSpPr/>
            <p:nvPr/>
          </p:nvSpPr>
          <p:spPr>
            <a:xfrm>
              <a:off x="7532686" y="2283617"/>
              <a:ext cx="65881" cy="64008"/>
            </a:xfrm>
            <a:prstGeom prst="rect">
              <a:avLst/>
            </a:prstGeom>
            <a:noFill/>
            <a:ln w="25400">
              <a:solidFill>
                <a:srgbClr val="314A7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200" dirty="0"/>
            </a:p>
          </p:txBody>
        </p:sp>
        <p:sp>
          <p:nvSpPr>
            <p:cNvPr id="451" name="Rectangle 450">
              <a:extLst>
                <a:ext uri="{FF2B5EF4-FFF2-40B4-BE49-F238E27FC236}">
                  <a16:creationId xmlns:a16="http://schemas.microsoft.com/office/drawing/2014/main" id="{8C9FB51E-8856-6D42-B11E-5BD899A5A830}"/>
                </a:ext>
              </a:extLst>
            </p:cNvPr>
            <p:cNvSpPr/>
            <p:nvPr/>
          </p:nvSpPr>
          <p:spPr>
            <a:xfrm>
              <a:off x="7708902" y="2283616"/>
              <a:ext cx="65881" cy="64008"/>
            </a:xfrm>
            <a:prstGeom prst="rect">
              <a:avLst/>
            </a:prstGeom>
            <a:noFill/>
            <a:ln w="25400">
              <a:solidFill>
                <a:srgbClr val="314A7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200" dirty="0"/>
            </a:p>
          </p:txBody>
        </p:sp>
        <p:cxnSp>
          <p:nvCxnSpPr>
            <p:cNvPr id="452" name="Straight Connector 451">
              <a:extLst>
                <a:ext uri="{FF2B5EF4-FFF2-40B4-BE49-F238E27FC236}">
                  <a16:creationId xmlns:a16="http://schemas.microsoft.com/office/drawing/2014/main" id="{83DEC4CB-84F5-2D4C-8636-C933DC043579}"/>
                </a:ext>
              </a:extLst>
            </p:cNvPr>
            <p:cNvCxnSpPr/>
            <p:nvPr/>
          </p:nvCxnSpPr>
          <p:spPr>
            <a:xfrm>
              <a:off x="7244558" y="2421731"/>
              <a:ext cx="0" cy="53182"/>
            </a:xfrm>
            <a:prstGeom prst="line">
              <a:avLst/>
            </a:prstGeom>
            <a:ln w="25400">
              <a:solidFill>
                <a:srgbClr val="314A73"/>
              </a:solidFill>
            </a:ln>
          </p:spPr>
          <p:style>
            <a:lnRef idx="1">
              <a:schemeClr val="accent1"/>
            </a:lnRef>
            <a:fillRef idx="0">
              <a:schemeClr val="accent1"/>
            </a:fillRef>
            <a:effectRef idx="0">
              <a:schemeClr val="accent1"/>
            </a:effectRef>
            <a:fontRef idx="minor">
              <a:schemeClr val="tx1"/>
            </a:fontRef>
          </p:style>
        </p:cxnSp>
        <p:cxnSp>
          <p:nvCxnSpPr>
            <p:cNvPr id="453" name="Straight Connector 452">
              <a:extLst>
                <a:ext uri="{FF2B5EF4-FFF2-40B4-BE49-F238E27FC236}">
                  <a16:creationId xmlns:a16="http://schemas.microsoft.com/office/drawing/2014/main" id="{17FC306F-C0F5-D345-B741-645226A1A4FA}"/>
                </a:ext>
              </a:extLst>
            </p:cNvPr>
            <p:cNvCxnSpPr/>
            <p:nvPr/>
          </p:nvCxnSpPr>
          <p:spPr>
            <a:xfrm>
              <a:off x="7325520" y="2421727"/>
              <a:ext cx="0" cy="53182"/>
            </a:xfrm>
            <a:prstGeom prst="line">
              <a:avLst/>
            </a:prstGeom>
            <a:ln w="25400">
              <a:solidFill>
                <a:srgbClr val="314A73"/>
              </a:solidFill>
            </a:ln>
          </p:spPr>
          <p:style>
            <a:lnRef idx="1">
              <a:schemeClr val="accent1"/>
            </a:lnRef>
            <a:fillRef idx="0">
              <a:schemeClr val="accent1"/>
            </a:fillRef>
            <a:effectRef idx="0">
              <a:schemeClr val="accent1"/>
            </a:effectRef>
            <a:fontRef idx="minor">
              <a:schemeClr val="tx1"/>
            </a:fontRef>
          </p:style>
        </p:cxnSp>
        <p:cxnSp>
          <p:nvCxnSpPr>
            <p:cNvPr id="454" name="Straight Connector 453">
              <a:extLst>
                <a:ext uri="{FF2B5EF4-FFF2-40B4-BE49-F238E27FC236}">
                  <a16:creationId xmlns:a16="http://schemas.microsoft.com/office/drawing/2014/main" id="{146BD445-7471-2845-847A-42623EFB25FB}"/>
                </a:ext>
              </a:extLst>
            </p:cNvPr>
            <p:cNvCxnSpPr/>
            <p:nvPr/>
          </p:nvCxnSpPr>
          <p:spPr>
            <a:xfrm>
              <a:off x="7405686" y="2421727"/>
              <a:ext cx="0" cy="53182"/>
            </a:xfrm>
            <a:prstGeom prst="line">
              <a:avLst/>
            </a:prstGeom>
            <a:ln w="25400">
              <a:solidFill>
                <a:srgbClr val="314A73"/>
              </a:solidFill>
            </a:ln>
          </p:spPr>
          <p:style>
            <a:lnRef idx="1">
              <a:schemeClr val="accent1"/>
            </a:lnRef>
            <a:fillRef idx="0">
              <a:schemeClr val="accent1"/>
            </a:fillRef>
            <a:effectRef idx="0">
              <a:schemeClr val="accent1"/>
            </a:effectRef>
            <a:fontRef idx="minor">
              <a:schemeClr val="tx1"/>
            </a:fontRef>
          </p:style>
        </p:cxnSp>
        <p:cxnSp>
          <p:nvCxnSpPr>
            <p:cNvPr id="455" name="Straight Connector 454">
              <a:extLst>
                <a:ext uri="{FF2B5EF4-FFF2-40B4-BE49-F238E27FC236}">
                  <a16:creationId xmlns:a16="http://schemas.microsoft.com/office/drawing/2014/main" id="{7B893F63-4B76-3648-8E57-4FA885CACCDD}"/>
                </a:ext>
              </a:extLst>
            </p:cNvPr>
            <p:cNvCxnSpPr/>
            <p:nvPr/>
          </p:nvCxnSpPr>
          <p:spPr>
            <a:xfrm>
              <a:off x="7486648" y="2421723"/>
              <a:ext cx="0" cy="53182"/>
            </a:xfrm>
            <a:prstGeom prst="line">
              <a:avLst/>
            </a:prstGeom>
            <a:ln w="25400">
              <a:solidFill>
                <a:srgbClr val="314A73"/>
              </a:solidFill>
            </a:ln>
          </p:spPr>
          <p:style>
            <a:lnRef idx="1">
              <a:schemeClr val="accent1"/>
            </a:lnRef>
            <a:fillRef idx="0">
              <a:schemeClr val="accent1"/>
            </a:fillRef>
            <a:effectRef idx="0">
              <a:schemeClr val="accent1"/>
            </a:effectRef>
            <a:fontRef idx="minor">
              <a:schemeClr val="tx1"/>
            </a:fontRef>
          </p:style>
        </p:cxnSp>
        <p:cxnSp>
          <p:nvCxnSpPr>
            <p:cNvPr id="456" name="Straight Connector 455">
              <a:extLst>
                <a:ext uri="{FF2B5EF4-FFF2-40B4-BE49-F238E27FC236}">
                  <a16:creationId xmlns:a16="http://schemas.microsoft.com/office/drawing/2014/main" id="{2EEB2B4E-1558-E14F-B08D-287DCAC810FD}"/>
                </a:ext>
              </a:extLst>
            </p:cNvPr>
            <p:cNvCxnSpPr/>
            <p:nvPr/>
          </p:nvCxnSpPr>
          <p:spPr>
            <a:xfrm>
              <a:off x="7565230" y="2424108"/>
              <a:ext cx="0" cy="53182"/>
            </a:xfrm>
            <a:prstGeom prst="line">
              <a:avLst/>
            </a:prstGeom>
            <a:ln w="25400">
              <a:solidFill>
                <a:srgbClr val="314A73"/>
              </a:solidFill>
            </a:ln>
          </p:spPr>
          <p:style>
            <a:lnRef idx="1">
              <a:schemeClr val="accent1"/>
            </a:lnRef>
            <a:fillRef idx="0">
              <a:schemeClr val="accent1"/>
            </a:fillRef>
            <a:effectRef idx="0">
              <a:schemeClr val="accent1"/>
            </a:effectRef>
            <a:fontRef idx="minor">
              <a:schemeClr val="tx1"/>
            </a:fontRef>
          </p:style>
        </p:cxnSp>
        <p:cxnSp>
          <p:nvCxnSpPr>
            <p:cNvPr id="457" name="Straight Connector 456">
              <a:extLst>
                <a:ext uri="{FF2B5EF4-FFF2-40B4-BE49-F238E27FC236}">
                  <a16:creationId xmlns:a16="http://schemas.microsoft.com/office/drawing/2014/main" id="{5D204C50-C633-A846-B4B5-2ABBC5ABCA67}"/>
                </a:ext>
              </a:extLst>
            </p:cNvPr>
            <p:cNvCxnSpPr/>
            <p:nvPr/>
          </p:nvCxnSpPr>
          <p:spPr>
            <a:xfrm>
              <a:off x="7646192" y="2424104"/>
              <a:ext cx="0" cy="53182"/>
            </a:xfrm>
            <a:prstGeom prst="line">
              <a:avLst/>
            </a:prstGeom>
            <a:ln w="25400">
              <a:solidFill>
                <a:srgbClr val="314A73"/>
              </a:solidFill>
            </a:ln>
          </p:spPr>
          <p:style>
            <a:lnRef idx="1">
              <a:schemeClr val="accent1"/>
            </a:lnRef>
            <a:fillRef idx="0">
              <a:schemeClr val="accent1"/>
            </a:fillRef>
            <a:effectRef idx="0">
              <a:schemeClr val="accent1"/>
            </a:effectRef>
            <a:fontRef idx="minor">
              <a:schemeClr val="tx1"/>
            </a:fontRef>
          </p:style>
        </p:cxnSp>
        <p:cxnSp>
          <p:nvCxnSpPr>
            <p:cNvPr id="458" name="Straight Connector 457">
              <a:extLst>
                <a:ext uri="{FF2B5EF4-FFF2-40B4-BE49-F238E27FC236}">
                  <a16:creationId xmlns:a16="http://schemas.microsoft.com/office/drawing/2014/main" id="{8F828CDE-BC14-3945-90A9-D03731C4377E}"/>
                </a:ext>
              </a:extLst>
            </p:cNvPr>
            <p:cNvCxnSpPr/>
            <p:nvPr/>
          </p:nvCxnSpPr>
          <p:spPr>
            <a:xfrm>
              <a:off x="7726358" y="2424104"/>
              <a:ext cx="0" cy="53182"/>
            </a:xfrm>
            <a:prstGeom prst="line">
              <a:avLst/>
            </a:prstGeom>
            <a:ln w="25400">
              <a:solidFill>
                <a:srgbClr val="314A73"/>
              </a:solidFill>
            </a:ln>
          </p:spPr>
          <p:style>
            <a:lnRef idx="1">
              <a:schemeClr val="accent1"/>
            </a:lnRef>
            <a:fillRef idx="0">
              <a:schemeClr val="accent1"/>
            </a:fillRef>
            <a:effectRef idx="0">
              <a:schemeClr val="accent1"/>
            </a:effectRef>
            <a:fontRef idx="minor">
              <a:schemeClr val="tx1"/>
            </a:fontRef>
          </p:style>
        </p:cxnSp>
        <p:cxnSp>
          <p:nvCxnSpPr>
            <p:cNvPr id="459" name="Straight Connector 458">
              <a:extLst>
                <a:ext uri="{FF2B5EF4-FFF2-40B4-BE49-F238E27FC236}">
                  <a16:creationId xmlns:a16="http://schemas.microsoft.com/office/drawing/2014/main" id="{ACF633C5-A743-044A-887D-1C3BAE962EFB}"/>
                </a:ext>
              </a:extLst>
            </p:cNvPr>
            <p:cNvCxnSpPr/>
            <p:nvPr/>
          </p:nvCxnSpPr>
          <p:spPr>
            <a:xfrm>
              <a:off x="7807320" y="2424100"/>
              <a:ext cx="0" cy="53182"/>
            </a:xfrm>
            <a:prstGeom prst="line">
              <a:avLst/>
            </a:prstGeom>
            <a:ln w="25400">
              <a:solidFill>
                <a:srgbClr val="314A73"/>
              </a:solidFill>
            </a:ln>
          </p:spPr>
          <p:style>
            <a:lnRef idx="1">
              <a:schemeClr val="accent1"/>
            </a:lnRef>
            <a:fillRef idx="0">
              <a:schemeClr val="accent1"/>
            </a:fillRef>
            <a:effectRef idx="0">
              <a:schemeClr val="accent1"/>
            </a:effectRef>
            <a:fontRef idx="minor">
              <a:schemeClr val="tx1"/>
            </a:fontRef>
          </p:style>
        </p:cxnSp>
        <p:cxnSp>
          <p:nvCxnSpPr>
            <p:cNvPr id="460" name="Straight Connector 459">
              <a:extLst>
                <a:ext uri="{FF2B5EF4-FFF2-40B4-BE49-F238E27FC236}">
                  <a16:creationId xmlns:a16="http://schemas.microsoft.com/office/drawing/2014/main" id="{FA63D6FA-3B12-3B4B-B969-55304F949F86}"/>
                </a:ext>
              </a:extLst>
            </p:cNvPr>
            <p:cNvCxnSpPr/>
            <p:nvPr/>
          </p:nvCxnSpPr>
          <p:spPr>
            <a:xfrm>
              <a:off x="7884320" y="2426485"/>
              <a:ext cx="0" cy="53182"/>
            </a:xfrm>
            <a:prstGeom prst="line">
              <a:avLst/>
            </a:prstGeom>
            <a:ln w="25400">
              <a:solidFill>
                <a:srgbClr val="314A73"/>
              </a:solidFill>
            </a:ln>
          </p:spPr>
          <p:style>
            <a:lnRef idx="1">
              <a:schemeClr val="accent1"/>
            </a:lnRef>
            <a:fillRef idx="0">
              <a:schemeClr val="accent1"/>
            </a:fillRef>
            <a:effectRef idx="0">
              <a:schemeClr val="accent1"/>
            </a:effectRef>
            <a:fontRef idx="minor">
              <a:schemeClr val="tx1"/>
            </a:fontRef>
          </p:style>
        </p:cxnSp>
      </p:grpSp>
      <p:sp>
        <p:nvSpPr>
          <p:cNvPr id="429" name="TextBox 65">
            <a:extLst>
              <a:ext uri="{FF2B5EF4-FFF2-40B4-BE49-F238E27FC236}">
                <a16:creationId xmlns:a16="http://schemas.microsoft.com/office/drawing/2014/main" id="{5C0EED28-E771-B54C-A7B9-B7A6B7CB26FF}"/>
              </a:ext>
            </a:extLst>
          </p:cNvPr>
          <p:cNvSpPr txBox="1">
            <a:spLocks noChangeArrowheads="1"/>
          </p:cNvSpPr>
          <p:nvPr/>
        </p:nvSpPr>
        <p:spPr bwMode="auto">
          <a:xfrm>
            <a:off x="1973077" y="3243854"/>
            <a:ext cx="45028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en-US" sz="850" b="1" dirty="0">
                <a:solidFill>
                  <a:srgbClr val="314A73"/>
                </a:solidFill>
                <a:latin typeface="+mn-lt"/>
                <a:cs typeface="Arial" panose="020B0604020202020204" pitchFamily="34" charset="0"/>
              </a:rPr>
              <a:t>CPU</a:t>
            </a:r>
          </a:p>
        </p:txBody>
      </p:sp>
      <p:sp>
        <p:nvSpPr>
          <p:cNvPr id="430" name="Rectangle 429">
            <a:extLst>
              <a:ext uri="{FF2B5EF4-FFF2-40B4-BE49-F238E27FC236}">
                <a16:creationId xmlns:a16="http://schemas.microsoft.com/office/drawing/2014/main" id="{0260C465-D836-D64A-9DC4-788EB4E2F2E4}"/>
              </a:ext>
            </a:extLst>
          </p:cNvPr>
          <p:cNvSpPr/>
          <p:nvPr/>
        </p:nvSpPr>
        <p:spPr>
          <a:xfrm>
            <a:off x="2003142" y="2518641"/>
            <a:ext cx="383634" cy="190619"/>
          </a:xfrm>
          <a:prstGeom prst="rect">
            <a:avLst/>
          </a:prstGeom>
          <a:solidFill>
            <a:srgbClr val="3B6C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431" name="TextBox 65">
            <a:extLst>
              <a:ext uri="{FF2B5EF4-FFF2-40B4-BE49-F238E27FC236}">
                <a16:creationId xmlns:a16="http://schemas.microsoft.com/office/drawing/2014/main" id="{5C1654E2-1327-6F41-88FC-AE0DD560A977}"/>
              </a:ext>
            </a:extLst>
          </p:cNvPr>
          <p:cNvSpPr txBox="1">
            <a:spLocks noChangeArrowheads="1"/>
          </p:cNvSpPr>
          <p:nvPr/>
        </p:nvSpPr>
        <p:spPr bwMode="auto">
          <a:xfrm>
            <a:off x="2321184" y="2684732"/>
            <a:ext cx="120970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1200" dirty="0">
                <a:latin typeface="+mn-lt"/>
                <a:cs typeface="Arial" panose="020B0604020202020204" pitchFamily="34" charset="0"/>
              </a:rPr>
              <a:t>PCIe Gen 4</a:t>
            </a:r>
            <a:br>
              <a:rPr lang="en-US" altLang="en-US" sz="1200" dirty="0">
                <a:latin typeface="+mn-lt"/>
                <a:cs typeface="Arial" panose="020B0604020202020204" pitchFamily="34" charset="0"/>
              </a:rPr>
            </a:br>
            <a:r>
              <a:rPr lang="en-US" altLang="en-US" sz="1200" dirty="0">
                <a:latin typeface="+mn-lt"/>
                <a:cs typeface="Arial" panose="020B0604020202020204" pitchFamily="34" charset="0"/>
              </a:rPr>
              <a:t>CAPI 2.0</a:t>
            </a:r>
          </a:p>
        </p:txBody>
      </p:sp>
      <p:sp>
        <p:nvSpPr>
          <p:cNvPr id="432" name="Arrow: Up-Down 201">
            <a:extLst>
              <a:ext uri="{FF2B5EF4-FFF2-40B4-BE49-F238E27FC236}">
                <a16:creationId xmlns:a16="http://schemas.microsoft.com/office/drawing/2014/main" id="{C32E7072-0B45-494C-AE68-613C539A4CC5}"/>
              </a:ext>
            </a:extLst>
          </p:cNvPr>
          <p:cNvSpPr/>
          <p:nvPr/>
        </p:nvSpPr>
        <p:spPr>
          <a:xfrm>
            <a:off x="2148202" y="2785681"/>
            <a:ext cx="95910" cy="240678"/>
          </a:xfrm>
          <a:prstGeom prst="upDownArrow">
            <a:avLst/>
          </a:prstGeom>
          <a:solidFill>
            <a:srgbClr val="AFBCEF"/>
          </a:solidFill>
          <a:ln>
            <a:noFill/>
          </a:ln>
          <a:effectLst>
            <a:outerShdw blurRad="25400" dist="25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grpSp>
        <p:nvGrpSpPr>
          <p:cNvPr id="3" name="Group 2">
            <a:extLst>
              <a:ext uri="{FF2B5EF4-FFF2-40B4-BE49-F238E27FC236}">
                <a16:creationId xmlns:a16="http://schemas.microsoft.com/office/drawing/2014/main" id="{940CCA76-2C70-8C4B-89DD-76442A1D4269}"/>
              </a:ext>
            </a:extLst>
          </p:cNvPr>
          <p:cNvGrpSpPr/>
          <p:nvPr/>
        </p:nvGrpSpPr>
        <p:grpSpPr>
          <a:xfrm>
            <a:off x="636792" y="4412236"/>
            <a:ext cx="2795088" cy="774420"/>
            <a:chOff x="801892" y="4412236"/>
            <a:chExt cx="2795088" cy="774420"/>
          </a:xfrm>
        </p:grpSpPr>
        <p:sp>
          <p:nvSpPr>
            <p:cNvPr id="416" name="Rectangle 415">
              <a:extLst>
                <a:ext uri="{FF2B5EF4-FFF2-40B4-BE49-F238E27FC236}">
                  <a16:creationId xmlns:a16="http://schemas.microsoft.com/office/drawing/2014/main" id="{D40A2171-397D-A74A-8292-878587435145}"/>
                </a:ext>
              </a:extLst>
            </p:cNvPr>
            <p:cNvSpPr/>
            <p:nvPr/>
          </p:nvSpPr>
          <p:spPr>
            <a:xfrm>
              <a:off x="801892" y="4412236"/>
              <a:ext cx="2795088" cy="774420"/>
            </a:xfrm>
            <a:prstGeom prst="rect">
              <a:avLst/>
            </a:prstGeom>
            <a:solidFill>
              <a:srgbClr val="F8F7FF"/>
            </a:solidFill>
            <a:ln w="31750">
              <a:solidFill>
                <a:schemeClr val="bg2">
                  <a:lumMod val="75000"/>
                </a:schemeClr>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200" dirty="0"/>
            </a:p>
          </p:txBody>
        </p:sp>
        <p:cxnSp>
          <p:nvCxnSpPr>
            <p:cNvPr id="418" name="Straight Arrow Connector 417">
              <a:extLst>
                <a:ext uri="{FF2B5EF4-FFF2-40B4-BE49-F238E27FC236}">
                  <a16:creationId xmlns:a16="http://schemas.microsoft.com/office/drawing/2014/main" id="{3F6D2C00-3B39-CC44-AD77-0FB9411088A7}"/>
                </a:ext>
              </a:extLst>
            </p:cNvPr>
            <p:cNvCxnSpPr>
              <a:cxnSpLocks/>
            </p:cNvCxnSpPr>
            <p:nvPr/>
          </p:nvCxnSpPr>
          <p:spPr>
            <a:xfrm>
              <a:off x="1924557" y="4620305"/>
              <a:ext cx="573150" cy="0"/>
            </a:xfrm>
            <a:prstGeom prst="straightConnector1">
              <a:avLst/>
            </a:prstGeom>
            <a:ln w="25400">
              <a:solidFill>
                <a:srgbClr val="314A73"/>
              </a:solidFill>
              <a:headEnd type="triangle" w="med" len="med"/>
              <a:tailEnd type="triangle" w="med" len="med"/>
            </a:ln>
            <a:effectLst>
              <a:outerShdw blurRad="25400" dist="254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419" name="TextBox 32">
              <a:extLst>
                <a:ext uri="{FF2B5EF4-FFF2-40B4-BE49-F238E27FC236}">
                  <a16:creationId xmlns:a16="http://schemas.microsoft.com/office/drawing/2014/main" id="{E51BAA4B-4F3E-5B42-8E1D-C83658D5891A}"/>
                </a:ext>
              </a:extLst>
            </p:cNvPr>
            <p:cNvSpPr txBox="1">
              <a:spLocks noChangeArrowheads="1"/>
            </p:cNvSpPr>
            <p:nvPr/>
          </p:nvSpPr>
          <p:spPr bwMode="auto">
            <a:xfrm>
              <a:off x="1960198" y="4641884"/>
              <a:ext cx="477806" cy="281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en-US" sz="1200" dirty="0">
                  <a:solidFill>
                    <a:schemeClr val="accent2"/>
                  </a:solidFill>
                  <a:latin typeface="+mn-lt"/>
                  <a:cs typeface="Arial" panose="020B0604020202020204" pitchFamily="34" charset="0"/>
                </a:rPr>
                <a:t>NVLink</a:t>
              </a:r>
            </a:p>
            <a:p>
              <a:pPr algn="ctr" eaLnBrk="1" hangingPunct="1"/>
              <a:r>
                <a:rPr lang="en-US" altLang="en-US" sz="1200" dirty="0">
                  <a:latin typeface="+mn-lt"/>
                  <a:cs typeface="Arial" panose="020B0604020202020204" pitchFamily="34" charset="0"/>
                </a:rPr>
                <a:t>150GB/s</a:t>
              </a:r>
            </a:p>
          </p:txBody>
        </p:sp>
        <p:grpSp>
          <p:nvGrpSpPr>
            <p:cNvPr id="420" name="Group 45">
              <a:extLst>
                <a:ext uri="{FF2B5EF4-FFF2-40B4-BE49-F238E27FC236}">
                  <a16:creationId xmlns:a16="http://schemas.microsoft.com/office/drawing/2014/main" id="{506E9A8D-78E3-054E-8EB6-0B7EFFA74AC3}"/>
                </a:ext>
              </a:extLst>
            </p:cNvPr>
            <p:cNvGrpSpPr>
              <a:grpSpLocks/>
            </p:cNvGrpSpPr>
            <p:nvPr/>
          </p:nvGrpSpPr>
          <p:grpSpPr bwMode="auto">
            <a:xfrm>
              <a:off x="2841136" y="4521158"/>
              <a:ext cx="553872" cy="359657"/>
              <a:chOff x="10372765" y="4045737"/>
              <a:chExt cx="733431" cy="476250"/>
            </a:xfrm>
          </p:grpSpPr>
          <p:sp>
            <p:nvSpPr>
              <p:cNvPr id="461" name="Rectangle 460">
                <a:extLst>
                  <a:ext uri="{FF2B5EF4-FFF2-40B4-BE49-F238E27FC236}">
                    <a16:creationId xmlns:a16="http://schemas.microsoft.com/office/drawing/2014/main" id="{B6FC40D9-712D-A842-9480-8A4C3A5D0A84}"/>
                  </a:ext>
                </a:extLst>
              </p:cNvPr>
              <p:cNvSpPr/>
              <p:nvPr/>
            </p:nvSpPr>
            <p:spPr>
              <a:xfrm>
                <a:off x="10372765" y="4045737"/>
                <a:ext cx="733431" cy="476250"/>
              </a:xfrm>
              <a:prstGeom prst="rect">
                <a:avLst/>
              </a:prstGeom>
              <a:noFill/>
              <a:ln w="22225">
                <a:solidFill>
                  <a:srgbClr val="299FA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200" dirty="0"/>
              </a:p>
            </p:txBody>
          </p:sp>
          <p:sp>
            <p:nvSpPr>
              <p:cNvPr id="462" name="Rectangle 461">
                <a:extLst>
                  <a:ext uri="{FF2B5EF4-FFF2-40B4-BE49-F238E27FC236}">
                    <a16:creationId xmlns:a16="http://schemas.microsoft.com/office/drawing/2014/main" id="{A389BA90-BF95-4741-885A-6924996C027F}"/>
                  </a:ext>
                </a:extLst>
              </p:cNvPr>
              <p:cNvSpPr/>
              <p:nvPr/>
            </p:nvSpPr>
            <p:spPr>
              <a:xfrm>
                <a:off x="10672805" y="4179087"/>
                <a:ext cx="128588" cy="228600"/>
              </a:xfrm>
              <a:prstGeom prst="rect">
                <a:avLst/>
              </a:prstGeom>
              <a:noFill/>
              <a:ln w="22225">
                <a:solidFill>
                  <a:srgbClr val="299FA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200" dirty="0"/>
              </a:p>
            </p:txBody>
          </p:sp>
          <p:sp>
            <p:nvSpPr>
              <p:cNvPr id="463" name="Rectangle 462">
                <a:extLst>
                  <a:ext uri="{FF2B5EF4-FFF2-40B4-BE49-F238E27FC236}">
                    <a16:creationId xmlns:a16="http://schemas.microsoft.com/office/drawing/2014/main" id="{9AF24A0A-2548-1540-ADE4-095D0E54D9EE}"/>
                  </a:ext>
                </a:extLst>
              </p:cNvPr>
              <p:cNvSpPr/>
              <p:nvPr/>
            </p:nvSpPr>
            <p:spPr>
              <a:xfrm>
                <a:off x="10378321" y="4128287"/>
                <a:ext cx="111126" cy="76200"/>
              </a:xfrm>
              <a:prstGeom prst="rect">
                <a:avLst/>
              </a:prstGeom>
              <a:noFill/>
              <a:ln w="22225">
                <a:solidFill>
                  <a:srgbClr val="299FA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200" dirty="0"/>
              </a:p>
            </p:txBody>
          </p:sp>
          <p:sp>
            <p:nvSpPr>
              <p:cNvPr id="464" name="Rectangle 463">
                <a:extLst>
                  <a:ext uri="{FF2B5EF4-FFF2-40B4-BE49-F238E27FC236}">
                    <a16:creationId xmlns:a16="http://schemas.microsoft.com/office/drawing/2014/main" id="{C21EBA17-FCB5-5342-BCAC-35AFAAE26C23}"/>
                  </a:ext>
                </a:extLst>
              </p:cNvPr>
              <p:cNvSpPr/>
              <p:nvPr/>
            </p:nvSpPr>
            <p:spPr>
              <a:xfrm>
                <a:off x="10377528" y="4250525"/>
                <a:ext cx="112713" cy="76200"/>
              </a:xfrm>
              <a:prstGeom prst="rect">
                <a:avLst/>
              </a:prstGeom>
              <a:noFill/>
              <a:ln w="22225">
                <a:solidFill>
                  <a:srgbClr val="299FA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200" dirty="0"/>
              </a:p>
            </p:txBody>
          </p:sp>
          <p:sp>
            <p:nvSpPr>
              <p:cNvPr id="465" name="Rectangle 464">
                <a:extLst>
                  <a:ext uri="{FF2B5EF4-FFF2-40B4-BE49-F238E27FC236}">
                    <a16:creationId xmlns:a16="http://schemas.microsoft.com/office/drawing/2014/main" id="{7C1B02CD-1C65-3246-8C90-318D2EC03875}"/>
                  </a:ext>
                </a:extLst>
              </p:cNvPr>
              <p:cNvSpPr/>
              <p:nvPr/>
            </p:nvSpPr>
            <p:spPr>
              <a:xfrm>
                <a:off x="10377528" y="4366412"/>
                <a:ext cx="112713" cy="76200"/>
              </a:xfrm>
              <a:prstGeom prst="rect">
                <a:avLst/>
              </a:prstGeom>
              <a:noFill/>
              <a:ln w="22225">
                <a:solidFill>
                  <a:srgbClr val="299FA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200" dirty="0"/>
              </a:p>
            </p:txBody>
          </p:sp>
          <p:sp>
            <p:nvSpPr>
              <p:cNvPr id="466" name="Rectangle 465">
                <a:extLst>
                  <a:ext uri="{FF2B5EF4-FFF2-40B4-BE49-F238E27FC236}">
                    <a16:creationId xmlns:a16="http://schemas.microsoft.com/office/drawing/2014/main" id="{B19BB39D-FFC7-8A45-97F4-B0C8B42E92B9}"/>
                  </a:ext>
                </a:extLst>
              </p:cNvPr>
              <p:cNvSpPr/>
              <p:nvPr/>
            </p:nvSpPr>
            <p:spPr>
              <a:xfrm>
                <a:off x="10991895" y="4128287"/>
                <a:ext cx="111126" cy="76200"/>
              </a:xfrm>
              <a:prstGeom prst="rect">
                <a:avLst/>
              </a:prstGeom>
              <a:noFill/>
              <a:ln w="22225">
                <a:solidFill>
                  <a:srgbClr val="299FA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200" dirty="0"/>
              </a:p>
            </p:txBody>
          </p:sp>
          <p:sp>
            <p:nvSpPr>
              <p:cNvPr id="467" name="Rectangle 466">
                <a:extLst>
                  <a:ext uri="{FF2B5EF4-FFF2-40B4-BE49-F238E27FC236}">
                    <a16:creationId xmlns:a16="http://schemas.microsoft.com/office/drawing/2014/main" id="{1FF05B87-E1B8-E448-B9E7-B923874738E2}"/>
                  </a:ext>
                </a:extLst>
              </p:cNvPr>
              <p:cNvSpPr/>
              <p:nvPr/>
            </p:nvSpPr>
            <p:spPr>
              <a:xfrm>
                <a:off x="10992689" y="4250525"/>
                <a:ext cx="111126" cy="76200"/>
              </a:xfrm>
              <a:prstGeom prst="rect">
                <a:avLst/>
              </a:prstGeom>
              <a:noFill/>
              <a:ln w="22225">
                <a:solidFill>
                  <a:srgbClr val="299FA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200" dirty="0"/>
              </a:p>
            </p:txBody>
          </p:sp>
          <p:sp>
            <p:nvSpPr>
              <p:cNvPr id="468" name="Rectangle 467">
                <a:extLst>
                  <a:ext uri="{FF2B5EF4-FFF2-40B4-BE49-F238E27FC236}">
                    <a16:creationId xmlns:a16="http://schemas.microsoft.com/office/drawing/2014/main" id="{D3C68ED8-C841-C747-BA82-39A42133735C}"/>
                  </a:ext>
                </a:extLst>
              </p:cNvPr>
              <p:cNvSpPr/>
              <p:nvPr/>
            </p:nvSpPr>
            <p:spPr>
              <a:xfrm>
                <a:off x="10991102" y="4366412"/>
                <a:ext cx="112713" cy="76200"/>
              </a:xfrm>
              <a:prstGeom prst="rect">
                <a:avLst/>
              </a:prstGeom>
              <a:noFill/>
              <a:ln w="22225">
                <a:solidFill>
                  <a:srgbClr val="299FA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200" dirty="0"/>
              </a:p>
            </p:txBody>
          </p:sp>
        </p:grpSp>
        <p:sp>
          <p:nvSpPr>
            <p:cNvPr id="421" name="TextBox 43">
              <a:extLst>
                <a:ext uri="{FF2B5EF4-FFF2-40B4-BE49-F238E27FC236}">
                  <a16:creationId xmlns:a16="http://schemas.microsoft.com/office/drawing/2014/main" id="{68C69DC8-FCCE-4844-804E-980E8ACD6435}"/>
                </a:ext>
              </a:extLst>
            </p:cNvPr>
            <p:cNvSpPr txBox="1">
              <a:spLocks noChangeArrowheads="1"/>
            </p:cNvSpPr>
            <p:nvPr/>
          </p:nvSpPr>
          <p:spPr bwMode="auto">
            <a:xfrm>
              <a:off x="2803666" y="4898969"/>
              <a:ext cx="645595" cy="169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algn="ctr">
                <a:defRPr sz="1000" b="1">
                  <a:solidFill>
                    <a:srgbClr val="299FAF"/>
                  </a:solidFill>
                  <a:cs typeface="Arial" panose="020B0604020202020204" pitchFamily="34" charset="0"/>
                </a:defRPr>
              </a:lvl1pPr>
              <a:lvl2pPr marL="742950" indent="-285750">
                <a:defRPr>
                  <a:latin typeface="Calibri" panose="020F0502020204030204" pitchFamily="34" charset="0"/>
                </a:defRPr>
              </a:lvl2pPr>
              <a:lvl3pPr marL="1143000" indent="-228600">
                <a:defRPr>
                  <a:latin typeface="Calibri" panose="020F0502020204030204" pitchFamily="34" charset="0"/>
                </a:defRPr>
              </a:lvl3pPr>
              <a:lvl4pPr marL="1600200" indent="-228600">
                <a:defRPr>
                  <a:latin typeface="Calibri" panose="020F0502020204030204" pitchFamily="34" charset="0"/>
                </a:defRPr>
              </a:lvl4pPr>
              <a:lvl5pPr marL="2057400" indent="-228600">
                <a:defRPr>
                  <a:latin typeface="Calibri" panose="020F0502020204030204" pitchFamily="34" charset="0"/>
                </a:defRPr>
              </a:lvl5pPr>
              <a:lvl6pPr marL="2514600" indent="-228600" fontAlgn="base">
                <a:spcBef>
                  <a:spcPct val="0"/>
                </a:spcBef>
                <a:spcAft>
                  <a:spcPct val="0"/>
                </a:spcAft>
                <a:defRPr>
                  <a:latin typeface="Calibri" panose="020F0502020204030204" pitchFamily="34" charset="0"/>
                </a:defRPr>
              </a:lvl6pPr>
              <a:lvl7pPr marL="2971800" indent="-228600" fontAlgn="base">
                <a:spcBef>
                  <a:spcPct val="0"/>
                </a:spcBef>
                <a:spcAft>
                  <a:spcPct val="0"/>
                </a:spcAft>
                <a:defRPr>
                  <a:latin typeface="Calibri" panose="020F0502020204030204" pitchFamily="34" charset="0"/>
                </a:defRPr>
              </a:lvl7pPr>
              <a:lvl8pPr marL="3429000" indent="-228600" fontAlgn="base">
                <a:spcBef>
                  <a:spcPct val="0"/>
                </a:spcBef>
                <a:spcAft>
                  <a:spcPct val="0"/>
                </a:spcAft>
                <a:defRPr>
                  <a:latin typeface="Calibri" panose="020F0502020204030204" pitchFamily="34" charset="0"/>
                </a:defRPr>
              </a:lvl8pPr>
              <a:lvl9pPr marL="3886200" indent="-228600" fontAlgn="base">
                <a:spcBef>
                  <a:spcPct val="0"/>
                </a:spcBef>
                <a:spcAft>
                  <a:spcPct val="0"/>
                </a:spcAft>
                <a:defRPr>
                  <a:latin typeface="Calibri" panose="020F0502020204030204" pitchFamily="34" charset="0"/>
                </a:defRPr>
              </a:lvl9pPr>
            </a:lstStyle>
            <a:p>
              <a:r>
                <a:rPr lang="en-US" altLang="en-US" dirty="0"/>
                <a:t>NVDIA V100</a:t>
              </a:r>
            </a:p>
          </p:txBody>
        </p:sp>
        <p:grpSp>
          <p:nvGrpSpPr>
            <p:cNvPr id="433" name="Group 45">
              <a:extLst>
                <a:ext uri="{FF2B5EF4-FFF2-40B4-BE49-F238E27FC236}">
                  <a16:creationId xmlns:a16="http://schemas.microsoft.com/office/drawing/2014/main" id="{13E04209-F67F-3043-96EF-D2F3A7DE6786}"/>
                </a:ext>
              </a:extLst>
            </p:cNvPr>
            <p:cNvGrpSpPr>
              <a:grpSpLocks/>
            </p:cNvGrpSpPr>
            <p:nvPr/>
          </p:nvGrpSpPr>
          <p:grpSpPr bwMode="auto">
            <a:xfrm>
              <a:off x="999660" y="4519357"/>
              <a:ext cx="553872" cy="359657"/>
              <a:chOff x="10372765" y="4045737"/>
              <a:chExt cx="733431" cy="476250"/>
            </a:xfrm>
          </p:grpSpPr>
          <p:sp>
            <p:nvSpPr>
              <p:cNvPr id="439" name="Rectangle 438">
                <a:extLst>
                  <a:ext uri="{FF2B5EF4-FFF2-40B4-BE49-F238E27FC236}">
                    <a16:creationId xmlns:a16="http://schemas.microsoft.com/office/drawing/2014/main" id="{8F2C6549-516F-7140-BA9F-8E48098E04C9}"/>
                  </a:ext>
                </a:extLst>
              </p:cNvPr>
              <p:cNvSpPr/>
              <p:nvPr/>
            </p:nvSpPr>
            <p:spPr>
              <a:xfrm>
                <a:off x="10372765" y="4045737"/>
                <a:ext cx="733431" cy="476250"/>
              </a:xfrm>
              <a:prstGeom prst="rect">
                <a:avLst/>
              </a:prstGeom>
              <a:noFill/>
              <a:ln w="22225">
                <a:solidFill>
                  <a:srgbClr val="299FA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200" dirty="0"/>
              </a:p>
            </p:txBody>
          </p:sp>
          <p:sp>
            <p:nvSpPr>
              <p:cNvPr id="440" name="Rectangle 439">
                <a:extLst>
                  <a:ext uri="{FF2B5EF4-FFF2-40B4-BE49-F238E27FC236}">
                    <a16:creationId xmlns:a16="http://schemas.microsoft.com/office/drawing/2014/main" id="{30FA7C21-D18C-BE49-8E5E-790842DC0F57}"/>
                  </a:ext>
                </a:extLst>
              </p:cNvPr>
              <p:cNvSpPr/>
              <p:nvPr/>
            </p:nvSpPr>
            <p:spPr>
              <a:xfrm>
                <a:off x="10672805" y="4179087"/>
                <a:ext cx="128588" cy="228600"/>
              </a:xfrm>
              <a:prstGeom prst="rect">
                <a:avLst/>
              </a:prstGeom>
              <a:noFill/>
              <a:ln w="22225">
                <a:solidFill>
                  <a:srgbClr val="299FA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200" dirty="0"/>
              </a:p>
            </p:txBody>
          </p:sp>
          <p:sp>
            <p:nvSpPr>
              <p:cNvPr id="441" name="Rectangle 440">
                <a:extLst>
                  <a:ext uri="{FF2B5EF4-FFF2-40B4-BE49-F238E27FC236}">
                    <a16:creationId xmlns:a16="http://schemas.microsoft.com/office/drawing/2014/main" id="{86328B38-E4F0-6A47-A6E8-8213CEDA40FE}"/>
                  </a:ext>
                </a:extLst>
              </p:cNvPr>
              <p:cNvSpPr/>
              <p:nvPr/>
            </p:nvSpPr>
            <p:spPr>
              <a:xfrm>
                <a:off x="10378321" y="4128287"/>
                <a:ext cx="111126" cy="76200"/>
              </a:xfrm>
              <a:prstGeom prst="rect">
                <a:avLst/>
              </a:prstGeom>
              <a:noFill/>
              <a:ln w="22225">
                <a:solidFill>
                  <a:srgbClr val="299FA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200" dirty="0"/>
              </a:p>
            </p:txBody>
          </p:sp>
          <p:sp>
            <p:nvSpPr>
              <p:cNvPr id="442" name="Rectangle 441">
                <a:extLst>
                  <a:ext uri="{FF2B5EF4-FFF2-40B4-BE49-F238E27FC236}">
                    <a16:creationId xmlns:a16="http://schemas.microsoft.com/office/drawing/2014/main" id="{F77B15C1-8BD3-7E4B-950B-899289E2B5A4}"/>
                  </a:ext>
                </a:extLst>
              </p:cNvPr>
              <p:cNvSpPr/>
              <p:nvPr/>
            </p:nvSpPr>
            <p:spPr>
              <a:xfrm>
                <a:off x="10377528" y="4250525"/>
                <a:ext cx="112713" cy="76200"/>
              </a:xfrm>
              <a:prstGeom prst="rect">
                <a:avLst/>
              </a:prstGeom>
              <a:noFill/>
              <a:ln w="22225">
                <a:solidFill>
                  <a:srgbClr val="299FA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200" dirty="0"/>
              </a:p>
            </p:txBody>
          </p:sp>
          <p:sp>
            <p:nvSpPr>
              <p:cNvPr id="443" name="Rectangle 442">
                <a:extLst>
                  <a:ext uri="{FF2B5EF4-FFF2-40B4-BE49-F238E27FC236}">
                    <a16:creationId xmlns:a16="http://schemas.microsoft.com/office/drawing/2014/main" id="{100E54C9-0D96-1448-B2FF-1202B2930ED7}"/>
                  </a:ext>
                </a:extLst>
              </p:cNvPr>
              <p:cNvSpPr/>
              <p:nvPr/>
            </p:nvSpPr>
            <p:spPr>
              <a:xfrm>
                <a:off x="10377528" y="4366412"/>
                <a:ext cx="112713" cy="76200"/>
              </a:xfrm>
              <a:prstGeom prst="rect">
                <a:avLst/>
              </a:prstGeom>
              <a:noFill/>
              <a:ln w="22225">
                <a:solidFill>
                  <a:srgbClr val="299FA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200" dirty="0"/>
              </a:p>
            </p:txBody>
          </p:sp>
          <p:sp>
            <p:nvSpPr>
              <p:cNvPr id="444" name="Rectangle 443">
                <a:extLst>
                  <a:ext uri="{FF2B5EF4-FFF2-40B4-BE49-F238E27FC236}">
                    <a16:creationId xmlns:a16="http://schemas.microsoft.com/office/drawing/2014/main" id="{38D5B853-3097-FF40-87C0-5A69596C93BA}"/>
                  </a:ext>
                </a:extLst>
              </p:cNvPr>
              <p:cNvSpPr/>
              <p:nvPr/>
            </p:nvSpPr>
            <p:spPr>
              <a:xfrm>
                <a:off x="10991895" y="4128287"/>
                <a:ext cx="111126" cy="76200"/>
              </a:xfrm>
              <a:prstGeom prst="rect">
                <a:avLst/>
              </a:prstGeom>
              <a:noFill/>
              <a:ln w="22225">
                <a:solidFill>
                  <a:srgbClr val="299FA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200" dirty="0"/>
              </a:p>
            </p:txBody>
          </p:sp>
          <p:sp>
            <p:nvSpPr>
              <p:cNvPr id="445" name="Rectangle 444">
                <a:extLst>
                  <a:ext uri="{FF2B5EF4-FFF2-40B4-BE49-F238E27FC236}">
                    <a16:creationId xmlns:a16="http://schemas.microsoft.com/office/drawing/2014/main" id="{A2E1DB20-C46F-B846-9D76-739F9688E492}"/>
                  </a:ext>
                </a:extLst>
              </p:cNvPr>
              <p:cNvSpPr/>
              <p:nvPr/>
            </p:nvSpPr>
            <p:spPr>
              <a:xfrm>
                <a:off x="10992689" y="4250525"/>
                <a:ext cx="111126" cy="76200"/>
              </a:xfrm>
              <a:prstGeom prst="rect">
                <a:avLst/>
              </a:prstGeom>
              <a:noFill/>
              <a:ln w="22225">
                <a:solidFill>
                  <a:srgbClr val="299FA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200" dirty="0"/>
              </a:p>
            </p:txBody>
          </p:sp>
          <p:sp>
            <p:nvSpPr>
              <p:cNvPr id="446" name="Rectangle 445">
                <a:extLst>
                  <a:ext uri="{FF2B5EF4-FFF2-40B4-BE49-F238E27FC236}">
                    <a16:creationId xmlns:a16="http://schemas.microsoft.com/office/drawing/2014/main" id="{09C75923-EF57-FE4A-9C85-D577F0E72805}"/>
                  </a:ext>
                </a:extLst>
              </p:cNvPr>
              <p:cNvSpPr/>
              <p:nvPr/>
            </p:nvSpPr>
            <p:spPr>
              <a:xfrm>
                <a:off x="10991102" y="4366412"/>
                <a:ext cx="112713" cy="76200"/>
              </a:xfrm>
              <a:prstGeom prst="rect">
                <a:avLst/>
              </a:prstGeom>
              <a:noFill/>
              <a:ln w="22225">
                <a:solidFill>
                  <a:srgbClr val="299FA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200" dirty="0"/>
              </a:p>
            </p:txBody>
          </p:sp>
        </p:grpSp>
        <p:sp>
          <p:nvSpPr>
            <p:cNvPr id="434" name="TextBox 43">
              <a:extLst>
                <a:ext uri="{FF2B5EF4-FFF2-40B4-BE49-F238E27FC236}">
                  <a16:creationId xmlns:a16="http://schemas.microsoft.com/office/drawing/2014/main" id="{0FE7D994-F559-0546-9E39-2D8DDC7D1570}"/>
                </a:ext>
              </a:extLst>
            </p:cNvPr>
            <p:cNvSpPr txBox="1">
              <a:spLocks noChangeArrowheads="1"/>
            </p:cNvSpPr>
            <p:nvPr/>
          </p:nvSpPr>
          <p:spPr bwMode="auto">
            <a:xfrm>
              <a:off x="827170" y="4897168"/>
              <a:ext cx="91563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en-US" sz="1000" b="1" dirty="0">
                  <a:solidFill>
                    <a:srgbClr val="299FAF"/>
                  </a:solidFill>
                  <a:latin typeface="+mn-lt"/>
                  <a:cs typeface="Arial" panose="020B0604020202020204" pitchFamily="34" charset="0"/>
                </a:rPr>
                <a:t>NVDIA V100</a:t>
              </a:r>
            </a:p>
          </p:txBody>
        </p:sp>
      </p:grpSp>
      <p:sp>
        <p:nvSpPr>
          <p:cNvPr id="435" name="TextBox 65">
            <a:extLst>
              <a:ext uri="{FF2B5EF4-FFF2-40B4-BE49-F238E27FC236}">
                <a16:creationId xmlns:a16="http://schemas.microsoft.com/office/drawing/2014/main" id="{30C6BC7B-A211-E34A-9F00-EBB42186FBA2}"/>
              </a:ext>
            </a:extLst>
          </p:cNvPr>
          <p:cNvSpPr txBox="1">
            <a:spLocks noChangeArrowheads="1"/>
          </p:cNvSpPr>
          <p:nvPr/>
        </p:nvSpPr>
        <p:spPr bwMode="auto">
          <a:xfrm>
            <a:off x="694951" y="3485202"/>
            <a:ext cx="367212" cy="169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en-US" sz="1200" dirty="0">
                <a:latin typeface="+mn-lt"/>
                <a:cs typeface="Arial" panose="020B0604020202020204" pitchFamily="34" charset="0"/>
              </a:rPr>
              <a:t>DDR4</a:t>
            </a:r>
          </a:p>
        </p:txBody>
      </p:sp>
      <p:sp>
        <p:nvSpPr>
          <p:cNvPr id="436" name="TextBox 65">
            <a:extLst>
              <a:ext uri="{FF2B5EF4-FFF2-40B4-BE49-F238E27FC236}">
                <a16:creationId xmlns:a16="http://schemas.microsoft.com/office/drawing/2014/main" id="{317FE589-10EC-F74F-B3F5-3B753DF43643}"/>
              </a:ext>
            </a:extLst>
          </p:cNvPr>
          <p:cNvSpPr txBox="1">
            <a:spLocks noChangeArrowheads="1"/>
          </p:cNvSpPr>
          <p:nvPr/>
        </p:nvSpPr>
        <p:spPr bwMode="auto">
          <a:xfrm>
            <a:off x="1995393" y="2490423"/>
            <a:ext cx="391383"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en-US" sz="1050" b="1" dirty="0">
                <a:solidFill>
                  <a:schemeClr val="bg2"/>
                </a:solidFill>
                <a:latin typeface="+mn-lt"/>
                <a:cs typeface="Arial" panose="020B0604020202020204" pitchFamily="34" charset="0"/>
              </a:rPr>
              <a:t>IB</a:t>
            </a:r>
            <a:endParaRPr lang="en-US" altLang="en-US" sz="1200" b="1" dirty="0">
              <a:solidFill>
                <a:schemeClr val="bg2"/>
              </a:solidFill>
              <a:latin typeface="+mn-lt"/>
              <a:cs typeface="Arial" panose="020B0604020202020204" pitchFamily="34" charset="0"/>
            </a:endParaRPr>
          </a:p>
        </p:txBody>
      </p:sp>
      <p:cxnSp>
        <p:nvCxnSpPr>
          <p:cNvPr id="437" name="Straight Arrow Connector 436">
            <a:extLst>
              <a:ext uri="{FF2B5EF4-FFF2-40B4-BE49-F238E27FC236}">
                <a16:creationId xmlns:a16="http://schemas.microsoft.com/office/drawing/2014/main" id="{27335E6F-A1C1-0A48-B961-FBFB5E21F9B1}"/>
              </a:ext>
            </a:extLst>
          </p:cNvPr>
          <p:cNvCxnSpPr>
            <a:cxnSpLocks/>
          </p:cNvCxnSpPr>
          <p:nvPr/>
        </p:nvCxnSpPr>
        <p:spPr>
          <a:xfrm flipV="1">
            <a:off x="1676411" y="3740874"/>
            <a:ext cx="318982" cy="523621"/>
          </a:xfrm>
          <a:prstGeom prst="straightConnector1">
            <a:avLst/>
          </a:prstGeom>
          <a:ln w="25400">
            <a:solidFill>
              <a:srgbClr val="314A73"/>
            </a:solidFill>
            <a:headEnd type="triangle" w="med" len="med"/>
            <a:tailEnd type="triangle" w="med" len="med"/>
          </a:ln>
          <a:effectLst>
            <a:outerShdw blurRad="25400" dist="254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38" name="Straight Arrow Connector 437">
            <a:extLst>
              <a:ext uri="{FF2B5EF4-FFF2-40B4-BE49-F238E27FC236}">
                <a16:creationId xmlns:a16="http://schemas.microsoft.com/office/drawing/2014/main" id="{2EC04BA7-5183-B348-8E91-41DA2167B78C}"/>
              </a:ext>
            </a:extLst>
          </p:cNvPr>
          <p:cNvCxnSpPr>
            <a:cxnSpLocks/>
          </p:cNvCxnSpPr>
          <p:nvPr/>
        </p:nvCxnSpPr>
        <p:spPr>
          <a:xfrm flipH="1" flipV="1">
            <a:off x="2407180" y="3730669"/>
            <a:ext cx="318982" cy="523621"/>
          </a:xfrm>
          <a:prstGeom prst="straightConnector1">
            <a:avLst/>
          </a:prstGeom>
          <a:ln w="25400">
            <a:solidFill>
              <a:srgbClr val="314A73"/>
            </a:solidFill>
            <a:headEnd type="triangle" w="med" len="med"/>
            <a:tailEnd type="triangle" w="med" len="med"/>
          </a:ln>
          <a:effectLst>
            <a:outerShdw blurRad="25400" dist="254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06097171"/>
      </p:ext>
    </p:extLst>
  </p:cSld>
  <p:clrMapOvr>
    <a:masterClrMapping/>
  </p:clrMapOvr>
  <p:transition spd="slow">
    <p:fade/>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D6DA4602-0E14-DD4A-AD89-B8F91AD7ABFA}"/>
              </a:ext>
            </a:extLst>
          </p:cNvPr>
          <p:cNvSpPr/>
          <p:nvPr/>
        </p:nvSpPr>
        <p:spPr>
          <a:xfrm>
            <a:off x="5903005" y="3125"/>
            <a:ext cx="3249976" cy="3724511"/>
          </a:xfrm>
          <a:prstGeom prst="rect">
            <a:avLst/>
          </a:prstGeom>
          <a:solidFill>
            <a:srgbClr val="00B0F0"/>
          </a:solidFill>
        </p:spPr>
        <p:txBody>
          <a:bodyPr wrap="square" lIns="0" tIns="0" rIns="0" bIns="0" rtlCol="0" anchor="ctr">
            <a:noAutofit/>
          </a:bodyPr>
          <a:lstStyle/>
          <a:p>
            <a:pPr algn="ctr"/>
            <a:endParaRPr lang="en-US" sz="1200" dirty="0" err="1">
              <a:solidFill>
                <a:srgbClr val="FFFFFF"/>
              </a:solidFill>
              <a:latin typeface="Arial"/>
              <a:cs typeface="Arial"/>
            </a:endParaRPr>
          </a:p>
        </p:txBody>
      </p:sp>
      <p:sp>
        <p:nvSpPr>
          <p:cNvPr id="2" name="Slide Number Placeholder 1">
            <a:extLst>
              <a:ext uri="{FF2B5EF4-FFF2-40B4-BE49-F238E27FC236}">
                <a16:creationId xmlns:a16="http://schemas.microsoft.com/office/drawing/2014/main" id="{BD78617B-5A1F-9840-B0DC-B7E8E096A79F}"/>
              </a:ext>
            </a:extLst>
          </p:cNvPr>
          <p:cNvSpPr>
            <a:spLocks noGrp="1"/>
          </p:cNvSpPr>
          <p:nvPr>
            <p:ph type="sldNum" sz="quarter" idx="10"/>
          </p:nvPr>
        </p:nvSpPr>
        <p:spPr/>
        <p:txBody>
          <a:bodyPr/>
          <a:lstStyle/>
          <a:p>
            <a:fld id="{D0BE6F14-FF48-0F4F-A8AA-2E3F25371E4A}" type="slidenum">
              <a:rPr lang="en-US" smtClean="0"/>
              <a:pPr/>
              <a:t>15</a:t>
            </a:fld>
            <a:endParaRPr lang="en-US"/>
          </a:p>
        </p:txBody>
      </p:sp>
      <p:pic>
        <p:nvPicPr>
          <p:cNvPr id="19" name="Picture 18">
            <a:extLst>
              <a:ext uri="{FF2B5EF4-FFF2-40B4-BE49-F238E27FC236}">
                <a16:creationId xmlns:a16="http://schemas.microsoft.com/office/drawing/2014/main" id="{E559CEAE-8ACF-914E-BFF1-60566FEF44C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152240" y="201169"/>
            <a:ext cx="2875563" cy="3350612"/>
          </a:xfrm>
          <a:prstGeom prst="rect">
            <a:avLst/>
          </a:prstGeom>
        </p:spPr>
      </p:pic>
      <p:sp>
        <p:nvSpPr>
          <p:cNvPr id="15" name="Rectangle 14">
            <a:extLst>
              <a:ext uri="{FF2B5EF4-FFF2-40B4-BE49-F238E27FC236}">
                <a16:creationId xmlns:a16="http://schemas.microsoft.com/office/drawing/2014/main" id="{14FF8B6E-CE49-5A48-A099-23F5D187C74E}"/>
              </a:ext>
            </a:extLst>
          </p:cNvPr>
          <p:cNvSpPr/>
          <p:nvPr/>
        </p:nvSpPr>
        <p:spPr>
          <a:xfrm>
            <a:off x="0" y="3594288"/>
            <a:ext cx="9160166" cy="1549212"/>
          </a:xfrm>
          <a:prstGeom prst="rect">
            <a:avLst/>
          </a:prstGeom>
          <a:solidFill>
            <a:schemeClr val="bg2">
              <a:lumMod val="65000"/>
            </a:schemeClr>
          </a:solidFill>
          <a:ln>
            <a:noFill/>
          </a:ln>
        </p:spPr>
        <p:txBody>
          <a:bodyPr wrap="square" lIns="0" tIns="0" rIns="0" bIns="0" rtlCol="0" anchor="ctr">
            <a:noAutofit/>
          </a:bodyPr>
          <a:lstStyle/>
          <a:p>
            <a:pPr algn="ctr"/>
            <a:endParaRPr lang="en-US" sz="1200" dirty="0">
              <a:solidFill>
                <a:srgbClr val="FFFFFF"/>
              </a:solidFill>
              <a:latin typeface="Arial"/>
              <a:cs typeface="Arial"/>
            </a:endParaRPr>
          </a:p>
        </p:txBody>
      </p:sp>
      <p:sp>
        <p:nvSpPr>
          <p:cNvPr id="24" name="Rectangle 23">
            <a:extLst>
              <a:ext uri="{FF2B5EF4-FFF2-40B4-BE49-F238E27FC236}">
                <a16:creationId xmlns:a16="http://schemas.microsoft.com/office/drawing/2014/main" id="{1EC175CF-BBEE-BC4D-A880-0251F5844A50}"/>
              </a:ext>
            </a:extLst>
          </p:cNvPr>
          <p:cNvSpPr/>
          <p:nvPr/>
        </p:nvSpPr>
        <p:spPr>
          <a:xfrm>
            <a:off x="7074022" y="3800954"/>
            <a:ext cx="2069975" cy="1200329"/>
          </a:xfrm>
          <a:prstGeom prst="rect">
            <a:avLst/>
          </a:prstGeom>
          <a:effectLst>
            <a:glow rad="228600">
              <a:schemeClr val="accent3">
                <a:satMod val="175000"/>
                <a:alpha val="71000"/>
              </a:schemeClr>
            </a:glow>
          </a:effectLst>
        </p:spPr>
        <p:txBody>
          <a:bodyPr wrap="square">
            <a:spAutoFit/>
          </a:bodyPr>
          <a:lstStyle/>
          <a:p>
            <a:pPr algn="r"/>
            <a:r>
              <a:rPr lang="en-US" sz="1800" b="1" dirty="0">
                <a:solidFill>
                  <a:schemeClr val="tx2"/>
                </a:solidFill>
                <a:effectLst>
                  <a:glow rad="1828800">
                    <a:schemeClr val="tx1">
                      <a:lumMod val="50000"/>
                      <a:lumOff val="50000"/>
                      <a:alpha val="25000"/>
                    </a:schemeClr>
                  </a:glow>
                </a:effectLst>
                <a:latin typeface="Arial"/>
                <a:cs typeface="Arial" charset="0"/>
              </a:rPr>
              <a:t>POWER9</a:t>
            </a:r>
            <a:br>
              <a:rPr lang="en-US" sz="1800" b="1" dirty="0">
                <a:solidFill>
                  <a:schemeClr val="tx2"/>
                </a:solidFill>
                <a:effectLst>
                  <a:glow rad="1828800">
                    <a:schemeClr val="tx1">
                      <a:lumMod val="50000"/>
                      <a:lumOff val="50000"/>
                      <a:alpha val="25000"/>
                    </a:schemeClr>
                  </a:glow>
                </a:effectLst>
                <a:latin typeface="Arial"/>
                <a:cs typeface="Arial" charset="0"/>
              </a:rPr>
            </a:br>
            <a:r>
              <a:rPr lang="en-US" sz="1800" b="1" dirty="0">
                <a:solidFill>
                  <a:schemeClr val="tx2"/>
                </a:solidFill>
                <a:effectLst>
                  <a:glow rad="1828800">
                    <a:schemeClr val="tx1">
                      <a:lumMod val="50000"/>
                      <a:lumOff val="50000"/>
                      <a:alpha val="25000"/>
                    </a:schemeClr>
                  </a:glow>
                </a:effectLst>
                <a:latin typeface="Arial"/>
                <a:cs typeface="Arial" charset="0"/>
              </a:rPr>
              <a:t>Premier </a:t>
            </a:r>
            <a:br>
              <a:rPr lang="en-US" sz="1800" b="1" dirty="0">
                <a:solidFill>
                  <a:schemeClr val="tx2"/>
                </a:solidFill>
                <a:effectLst>
                  <a:glow rad="1828800">
                    <a:schemeClr val="tx1">
                      <a:lumMod val="50000"/>
                      <a:lumOff val="50000"/>
                      <a:alpha val="25000"/>
                    </a:schemeClr>
                  </a:glow>
                </a:effectLst>
                <a:latin typeface="Arial"/>
                <a:cs typeface="Arial" charset="0"/>
              </a:rPr>
            </a:br>
            <a:r>
              <a:rPr lang="en-US" sz="1800" b="1" dirty="0">
                <a:solidFill>
                  <a:schemeClr val="tx2"/>
                </a:solidFill>
                <a:effectLst>
                  <a:glow rad="1828800">
                    <a:schemeClr val="tx1">
                      <a:lumMod val="50000"/>
                      <a:lumOff val="50000"/>
                      <a:alpha val="25000"/>
                    </a:schemeClr>
                  </a:glow>
                </a:effectLst>
                <a:latin typeface="Arial"/>
                <a:cs typeface="Arial" charset="0"/>
              </a:rPr>
              <a:t>Acceleration </a:t>
            </a:r>
            <a:br>
              <a:rPr lang="en-US" sz="1800" b="1" dirty="0">
                <a:solidFill>
                  <a:schemeClr val="tx2"/>
                </a:solidFill>
                <a:effectLst>
                  <a:glow rad="1828800">
                    <a:schemeClr val="tx1">
                      <a:lumMod val="50000"/>
                      <a:lumOff val="50000"/>
                      <a:alpha val="25000"/>
                    </a:schemeClr>
                  </a:glow>
                </a:effectLst>
                <a:latin typeface="Arial"/>
                <a:cs typeface="Arial" charset="0"/>
              </a:rPr>
            </a:br>
            <a:r>
              <a:rPr lang="en-US" sz="1800" b="1" dirty="0">
                <a:solidFill>
                  <a:schemeClr val="tx2"/>
                </a:solidFill>
                <a:effectLst>
                  <a:glow rad="1828800">
                    <a:schemeClr val="tx1">
                      <a:lumMod val="50000"/>
                      <a:lumOff val="50000"/>
                      <a:alpha val="25000"/>
                    </a:schemeClr>
                  </a:glow>
                </a:effectLst>
                <a:latin typeface="Arial"/>
                <a:cs typeface="Arial" charset="0"/>
              </a:rPr>
              <a:t>Platform</a:t>
            </a:r>
            <a:endParaRPr lang="en-US" sz="1100" b="1" dirty="0">
              <a:solidFill>
                <a:schemeClr val="tx2"/>
              </a:solidFill>
              <a:effectLst>
                <a:glow rad="1828800">
                  <a:schemeClr val="tx1">
                    <a:lumMod val="50000"/>
                    <a:lumOff val="50000"/>
                    <a:alpha val="25000"/>
                  </a:schemeClr>
                </a:glow>
              </a:effectLst>
            </a:endParaRPr>
          </a:p>
        </p:txBody>
      </p:sp>
      <p:cxnSp>
        <p:nvCxnSpPr>
          <p:cNvPr id="28" name="Straight Connector 27">
            <a:extLst>
              <a:ext uri="{FF2B5EF4-FFF2-40B4-BE49-F238E27FC236}">
                <a16:creationId xmlns:a16="http://schemas.microsoft.com/office/drawing/2014/main" id="{552B01E5-A0D4-834D-B3C9-C6F6E50BC326}"/>
              </a:ext>
            </a:extLst>
          </p:cNvPr>
          <p:cNvCxnSpPr/>
          <p:nvPr/>
        </p:nvCxnSpPr>
        <p:spPr>
          <a:xfrm>
            <a:off x="0" y="3594288"/>
            <a:ext cx="9143998" cy="0"/>
          </a:xfrm>
          <a:prstGeom prst="line">
            <a:avLst/>
          </a:prstGeom>
          <a:ln w="60325">
            <a:solidFill>
              <a:schemeClr val="tx1"/>
            </a:solidFill>
          </a:ln>
          <a:effectLst/>
        </p:spPr>
        <p:style>
          <a:lnRef idx="2">
            <a:schemeClr val="accent1"/>
          </a:lnRef>
          <a:fillRef idx="0">
            <a:schemeClr val="accent1"/>
          </a:fillRef>
          <a:effectRef idx="1">
            <a:schemeClr val="accent1"/>
          </a:effectRef>
          <a:fontRef idx="minor">
            <a:schemeClr val="tx1"/>
          </a:fontRef>
        </p:style>
      </p:cxnSp>
      <p:grpSp>
        <p:nvGrpSpPr>
          <p:cNvPr id="34" name="Group 33">
            <a:extLst>
              <a:ext uri="{FF2B5EF4-FFF2-40B4-BE49-F238E27FC236}">
                <a16:creationId xmlns:a16="http://schemas.microsoft.com/office/drawing/2014/main" id="{BC8EBBA3-F92B-AC4A-A59C-879EC4117434}"/>
              </a:ext>
            </a:extLst>
          </p:cNvPr>
          <p:cNvGrpSpPr/>
          <p:nvPr/>
        </p:nvGrpSpPr>
        <p:grpSpPr>
          <a:xfrm>
            <a:off x="101636" y="3727636"/>
            <a:ext cx="6855753" cy="1342438"/>
            <a:chOff x="578715" y="3740888"/>
            <a:chExt cx="6855753" cy="1342438"/>
          </a:xfrm>
        </p:grpSpPr>
        <p:sp>
          <p:nvSpPr>
            <p:cNvPr id="26" name="Rectangle 25">
              <a:extLst>
                <a:ext uri="{FF2B5EF4-FFF2-40B4-BE49-F238E27FC236}">
                  <a16:creationId xmlns:a16="http://schemas.microsoft.com/office/drawing/2014/main" id="{0D1CE26B-F000-8845-9053-940DE8722813}"/>
                </a:ext>
              </a:extLst>
            </p:cNvPr>
            <p:cNvSpPr/>
            <p:nvPr/>
          </p:nvSpPr>
          <p:spPr>
            <a:xfrm>
              <a:off x="901825" y="3740889"/>
              <a:ext cx="6532643" cy="1323439"/>
            </a:xfrm>
            <a:prstGeom prst="rect">
              <a:avLst/>
            </a:prstGeom>
          </p:spPr>
          <p:txBody>
            <a:bodyPr wrap="square">
              <a:spAutoFit/>
            </a:bodyPr>
            <a:lstStyle/>
            <a:p>
              <a:pPr>
                <a:spcBef>
                  <a:spcPts val="600"/>
                </a:spcBef>
                <a:defRPr/>
              </a:pPr>
              <a:r>
                <a:rPr lang="en-US" sz="1400" dirty="0">
                  <a:cs typeface="Arial" panose="020B0604020202020204" pitchFamily="34" charset="0"/>
                </a:rPr>
                <a:t>extreme processor / accelerator bandwidth and reduced latency</a:t>
              </a:r>
              <a:br>
                <a:rPr lang="en-US" sz="1400" dirty="0">
                  <a:cs typeface="Arial" panose="020B0604020202020204" pitchFamily="34" charset="0"/>
                </a:rPr>
              </a:br>
              <a:endParaRPr lang="en-US" sz="1400" dirty="0">
                <a:cs typeface="Arial" panose="020B0604020202020204" pitchFamily="34" charset="0"/>
              </a:endParaRPr>
            </a:p>
            <a:p>
              <a:pPr>
                <a:spcBef>
                  <a:spcPts val="600"/>
                </a:spcBef>
                <a:defRPr/>
              </a:pPr>
              <a:r>
                <a:rPr lang="en-US" sz="1400" dirty="0">
                  <a:cs typeface="Arial" panose="020B0604020202020204" pitchFamily="34" charset="0"/>
                </a:rPr>
                <a:t>coherent memory and virtual addressing  capability for all accelerators</a:t>
              </a:r>
            </a:p>
            <a:p>
              <a:pPr>
                <a:spcBef>
                  <a:spcPts val="600"/>
                </a:spcBef>
                <a:defRPr/>
              </a:pPr>
              <a:br>
                <a:rPr lang="en-US" sz="1400" dirty="0">
                  <a:cs typeface="Arial" panose="020B0604020202020204" pitchFamily="34" charset="0"/>
                </a:rPr>
              </a:br>
              <a:r>
                <a:rPr lang="en-US" sz="1400" dirty="0" err="1">
                  <a:cs typeface="Arial" panose="020B0604020202020204" pitchFamily="34" charset="0"/>
                </a:rPr>
                <a:t>openPOWER</a:t>
              </a:r>
              <a:r>
                <a:rPr lang="en-US" sz="1400" dirty="0">
                  <a:cs typeface="Arial" panose="020B0604020202020204" pitchFamily="34" charset="0"/>
                </a:rPr>
                <a:t> community enablement robust accelerated compute options</a:t>
              </a:r>
            </a:p>
          </p:txBody>
        </p:sp>
        <p:grpSp>
          <p:nvGrpSpPr>
            <p:cNvPr id="33" name="Group 32">
              <a:extLst>
                <a:ext uri="{FF2B5EF4-FFF2-40B4-BE49-F238E27FC236}">
                  <a16:creationId xmlns:a16="http://schemas.microsoft.com/office/drawing/2014/main" id="{898033FB-B6A0-AC4C-994D-BC1E4BCA9D4B}"/>
                </a:ext>
              </a:extLst>
            </p:cNvPr>
            <p:cNvGrpSpPr/>
            <p:nvPr/>
          </p:nvGrpSpPr>
          <p:grpSpPr>
            <a:xfrm>
              <a:off x="578715" y="3740888"/>
              <a:ext cx="314127" cy="1342438"/>
              <a:chOff x="578715" y="3740888"/>
              <a:chExt cx="314127" cy="1342438"/>
            </a:xfrm>
          </p:grpSpPr>
          <p:pic>
            <p:nvPicPr>
              <p:cNvPr id="30" name="Picture 29">
                <a:extLst>
                  <a:ext uri="{FF2B5EF4-FFF2-40B4-BE49-F238E27FC236}">
                    <a16:creationId xmlns:a16="http://schemas.microsoft.com/office/drawing/2014/main" id="{59A6BFAD-CA28-6B4D-87B9-44E632976C84}"/>
                  </a:ext>
                </a:extLst>
              </p:cNvPr>
              <p:cNvPicPr>
                <a:picLocks noChangeAspect="1"/>
              </p:cNvPicPr>
              <p:nvPr/>
            </p:nvPicPr>
            <p:blipFill>
              <a:blip r:embed="rId4"/>
              <a:stretch>
                <a:fillRect/>
              </a:stretch>
            </p:blipFill>
            <p:spPr>
              <a:xfrm>
                <a:off x="578715" y="3740888"/>
                <a:ext cx="314127" cy="338074"/>
              </a:xfrm>
              <a:prstGeom prst="rect">
                <a:avLst/>
              </a:prstGeom>
            </p:spPr>
          </p:pic>
          <p:pic>
            <p:nvPicPr>
              <p:cNvPr id="31" name="Picture 30">
                <a:extLst>
                  <a:ext uri="{FF2B5EF4-FFF2-40B4-BE49-F238E27FC236}">
                    <a16:creationId xmlns:a16="http://schemas.microsoft.com/office/drawing/2014/main" id="{58227BF1-458A-1D4E-BFCB-C9EDA9FA7386}"/>
                  </a:ext>
                </a:extLst>
              </p:cNvPr>
              <p:cNvPicPr>
                <a:picLocks noChangeAspect="1"/>
              </p:cNvPicPr>
              <p:nvPr/>
            </p:nvPicPr>
            <p:blipFill>
              <a:blip r:embed="rId4"/>
              <a:stretch>
                <a:fillRect/>
              </a:stretch>
            </p:blipFill>
            <p:spPr>
              <a:xfrm>
                <a:off x="578715" y="4243070"/>
                <a:ext cx="314127" cy="338074"/>
              </a:xfrm>
              <a:prstGeom prst="rect">
                <a:avLst/>
              </a:prstGeom>
            </p:spPr>
          </p:pic>
          <p:pic>
            <p:nvPicPr>
              <p:cNvPr id="32" name="Picture 31">
                <a:extLst>
                  <a:ext uri="{FF2B5EF4-FFF2-40B4-BE49-F238E27FC236}">
                    <a16:creationId xmlns:a16="http://schemas.microsoft.com/office/drawing/2014/main" id="{7A530FAA-5709-5547-AA7A-0EB4E1754150}"/>
                  </a:ext>
                </a:extLst>
              </p:cNvPr>
              <p:cNvPicPr>
                <a:picLocks noChangeAspect="1"/>
              </p:cNvPicPr>
              <p:nvPr/>
            </p:nvPicPr>
            <p:blipFill>
              <a:blip r:embed="rId4"/>
              <a:stretch>
                <a:fillRect/>
              </a:stretch>
            </p:blipFill>
            <p:spPr>
              <a:xfrm>
                <a:off x="578715" y="4745252"/>
                <a:ext cx="314127" cy="338074"/>
              </a:xfrm>
              <a:prstGeom prst="rect">
                <a:avLst/>
              </a:prstGeom>
            </p:spPr>
          </p:pic>
        </p:grpSp>
      </p:grpSp>
      <p:sp>
        <p:nvSpPr>
          <p:cNvPr id="35" name="Content Placeholder 3">
            <a:extLst>
              <a:ext uri="{FF2B5EF4-FFF2-40B4-BE49-F238E27FC236}">
                <a16:creationId xmlns:a16="http://schemas.microsoft.com/office/drawing/2014/main" id="{09F8C194-FDC7-924A-A3E1-F3CA20827962}"/>
              </a:ext>
            </a:extLst>
          </p:cNvPr>
          <p:cNvSpPr txBox="1">
            <a:spLocks/>
          </p:cNvSpPr>
          <p:nvPr/>
        </p:nvSpPr>
        <p:spPr>
          <a:xfrm>
            <a:off x="75132" y="205323"/>
            <a:ext cx="5792388" cy="2962239"/>
          </a:xfrm>
          <a:prstGeom prst="rect">
            <a:avLst/>
          </a:prstGeom>
          <a:ln w="12700">
            <a:noFill/>
            <a:prstDash val="solid"/>
          </a:ln>
          <a:effectLst/>
        </p:spPr>
        <p:txBody>
          <a:bodyPr/>
          <a:lstStyle>
            <a:lvl1pPr marL="0" indent="0" algn="l" defTabSz="457200" rtl="0" eaLnBrk="1" latinLnBrk="0" hangingPunct="1">
              <a:lnSpc>
                <a:spcPct val="100000"/>
              </a:lnSpc>
              <a:spcBef>
                <a:spcPts val="1100"/>
              </a:spcBef>
              <a:buFont typeface="Arial"/>
              <a:buNone/>
              <a:defRPr sz="1400" kern="1200">
                <a:solidFill>
                  <a:schemeClr val="tx1"/>
                </a:solidFill>
                <a:latin typeface="+mn-lt"/>
                <a:ea typeface="Arial" charset="0"/>
                <a:cs typeface="Arial" charset="0"/>
              </a:defRPr>
            </a:lvl1pPr>
            <a:lvl2pPr marL="173038" indent="-173038" algn="l" defTabSz="457200" rtl="0" eaLnBrk="1" latinLnBrk="0" hangingPunct="1">
              <a:lnSpc>
                <a:spcPct val="100000"/>
              </a:lnSpc>
              <a:spcBef>
                <a:spcPts val="1100"/>
              </a:spcBef>
              <a:spcAft>
                <a:spcPts val="0"/>
              </a:spcAft>
              <a:buFont typeface="Arial"/>
              <a:buChar char="–"/>
              <a:defRPr sz="1400" kern="1200">
                <a:solidFill>
                  <a:schemeClr val="tx1"/>
                </a:solidFill>
                <a:latin typeface="+mn-lt"/>
                <a:ea typeface="Arial" charset="0"/>
                <a:cs typeface="Arial" charset="0"/>
              </a:defRPr>
            </a:lvl2pPr>
            <a:lvl3pPr marL="396875" indent="-173038" algn="l" defTabSz="457200" rtl="0" eaLnBrk="1" latinLnBrk="0" hangingPunct="1">
              <a:lnSpc>
                <a:spcPct val="100000"/>
              </a:lnSpc>
              <a:spcBef>
                <a:spcPts val="1100"/>
              </a:spcBef>
              <a:spcAft>
                <a:spcPts val="0"/>
              </a:spcAft>
              <a:buFont typeface="Arial"/>
              <a:buChar char="•"/>
              <a:defRPr sz="1400" kern="1200">
                <a:solidFill>
                  <a:schemeClr val="tx1"/>
                </a:solidFill>
                <a:latin typeface="+mn-lt"/>
                <a:ea typeface="Arial" charset="0"/>
                <a:cs typeface="Arial" charset="0"/>
              </a:defRPr>
            </a:lvl3pPr>
            <a:lvl4pPr marL="625475" indent="-168275" algn="l" defTabSz="457200" rtl="0" eaLnBrk="1" latinLnBrk="0" hangingPunct="1">
              <a:lnSpc>
                <a:spcPct val="100000"/>
              </a:lnSpc>
              <a:spcBef>
                <a:spcPts val="1100"/>
              </a:spcBef>
              <a:spcAft>
                <a:spcPts val="0"/>
              </a:spcAft>
              <a:buFont typeface="Arial"/>
              <a:buChar char="–"/>
              <a:defRPr sz="1400" kern="1200">
                <a:solidFill>
                  <a:schemeClr val="tx1"/>
                </a:solidFill>
                <a:latin typeface="+mn-lt"/>
                <a:ea typeface="Arial" charset="0"/>
                <a:cs typeface="Arial" charset="0"/>
              </a:defRPr>
            </a:lvl4pPr>
            <a:lvl5pPr marL="803275" indent="-173038" algn="l" defTabSz="457200" rtl="0" eaLnBrk="1" latinLnBrk="0" hangingPunct="1">
              <a:lnSpc>
                <a:spcPct val="100000"/>
              </a:lnSpc>
              <a:spcBef>
                <a:spcPts val="1100"/>
              </a:spcBef>
              <a:spcAft>
                <a:spcPts val="0"/>
              </a:spcAft>
              <a:buFont typeface="Arial"/>
              <a:buChar char="»"/>
              <a:defRPr sz="1400" kern="1200">
                <a:solidFill>
                  <a:schemeClr val="tx1"/>
                </a:solidFill>
                <a:latin typeface="+mn-lt"/>
                <a:ea typeface="Arial" charset="0"/>
                <a:cs typeface="Arial"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84000"/>
              </a:lnSpc>
              <a:defRPr/>
            </a:pPr>
            <a:r>
              <a:rPr lang="en-US" altLang="en-US" b="1" dirty="0">
                <a:solidFill>
                  <a:srgbClr val="7F7F7F"/>
                </a:solidFill>
              </a:rPr>
              <a:t>State of the Art I/O and Acceleration Attachment Signaling</a:t>
            </a:r>
          </a:p>
          <a:p>
            <a:pPr lvl="1">
              <a:lnSpc>
                <a:spcPct val="84000"/>
              </a:lnSpc>
              <a:defRPr/>
            </a:pPr>
            <a:r>
              <a:rPr lang="en-US" altLang="en-US" dirty="0">
                <a:solidFill>
                  <a:srgbClr val="7F7F7F"/>
                </a:solidFill>
              </a:rPr>
              <a:t>PCIe Gen 4 x 48 lanes – 192 GB/s duplex bandwidth</a:t>
            </a:r>
          </a:p>
          <a:p>
            <a:pPr lvl="1">
              <a:lnSpc>
                <a:spcPct val="84000"/>
              </a:lnSpc>
              <a:defRPr/>
            </a:pPr>
            <a:r>
              <a:rPr lang="en-US" altLang="en-US" dirty="0">
                <a:solidFill>
                  <a:srgbClr val="7F7F7F"/>
                </a:solidFill>
              </a:rPr>
              <a:t>25G Link x 48 lanes – 300 GB/s duplex bandwidth</a:t>
            </a:r>
          </a:p>
          <a:p>
            <a:pPr>
              <a:lnSpc>
                <a:spcPct val="84000"/>
              </a:lnSpc>
              <a:defRPr/>
            </a:pPr>
            <a:endParaRPr lang="en-US" altLang="en-US" b="1" dirty="0">
              <a:solidFill>
                <a:srgbClr val="7F7F7F"/>
              </a:solidFill>
            </a:endParaRPr>
          </a:p>
          <a:p>
            <a:pPr>
              <a:lnSpc>
                <a:spcPct val="84000"/>
              </a:lnSpc>
              <a:defRPr/>
            </a:pPr>
            <a:r>
              <a:rPr lang="en-US" altLang="en-US" b="1" dirty="0">
                <a:solidFill>
                  <a:srgbClr val="7F7F7F"/>
                </a:solidFill>
              </a:rPr>
              <a:t>Robust Accelerated Compute Options with OPEN standards</a:t>
            </a:r>
          </a:p>
          <a:p>
            <a:pPr lvl="1">
              <a:lnSpc>
                <a:spcPct val="84000"/>
              </a:lnSpc>
              <a:defRPr/>
            </a:pPr>
            <a:r>
              <a:rPr lang="en-US" altLang="en-US" dirty="0">
                <a:solidFill>
                  <a:srgbClr val="7F7F7F"/>
                </a:solidFill>
              </a:rPr>
              <a:t>On-Chip Acceleration – </a:t>
            </a:r>
            <a:r>
              <a:rPr lang="en-US" altLang="en-US" dirty="0" err="1">
                <a:solidFill>
                  <a:srgbClr val="7F7F7F"/>
                </a:solidFill>
              </a:rPr>
              <a:t>GZip</a:t>
            </a:r>
            <a:r>
              <a:rPr lang="en-US" altLang="en-US" dirty="0">
                <a:solidFill>
                  <a:srgbClr val="7F7F7F"/>
                </a:solidFill>
              </a:rPr>
              <a:t> x1, 842 Compression x2, AES/SHA x2</a:t>
            </a:r>
          </a:p>
          <a:p>
            <a:pPr lvl="1">
              <a:lnSpc>
                <a:spcPct val="84000"/>
              </a:lnSpc>
              <a:defRPr/>
            </a:pPr>
            <a:r>
              <a:rPr lang="en-US" altLang="en-US" dirty="0">
                <a:solidFill>
                  <a:srgbClr val="7F7F7F"/>
                </a:solidFill>
              </a:rPr>
              <a:t>CAPI 2.0 – </a:t>
            </a:r>
            <a:r>
              <a:rPr lang="en-US" altLang="en-US" dirty="0">
                <a:solidFill>
                  <a:srgbClr val="7F7F7F"/>
                </a:solidFill>
                <a:cs typeface="Arial" panose="020B0604020202020204" pitchFamily="34" charset="0"/>
              </a:rPr>
              <a:t>4x bandwidth of POWER8 using </a:t>
            </a:r>
            <a:r>
              <a:rPr lang="en-US" altLang="en-US" i="1" dirty="0">
                <a:solidFill>
                  <a:srgbClr val="7F7F7F"/>
                </a:solidFill>
                <a:cs typeface="Arial" panose="020B0604020202020204" pitchFamily="34" charset="0"/>
              </a:rPr>
              <a:t>PCIe Gen 4</a:t>
            </a:r>
            <a:endParaRPr lang="en-US" altLang="en-US" b="1" i="1" dirty="0">
              <a:solidFill>
                <a:srgbClr val="7F7F7F"/>
              </a:solidFill>
              <a:cs typeface="Arial" panose="020B0604020202020204" pitchFamily="34" charset="0"/>
            </a:endParaRPr>
          </a:p>
          <a:p>
            <a:pPr lvl="1">
              <a:lnSpc>
                <a:spcPct val="84000"/>
              </a:lnSpc>
              <a:defRPr/>
            </a:pPr>
            <a:r>
              <a:rPr lang="en-US" altLang="en-US" dirty="0">
                <a:solidFill>
                  <a:srgbClr val="7F7F7F"/>
                </a:solidFill>
                <a:cs typeface="Arial" panose="020B0604020202020204" pitchFamily="34" charset="0"/>
              </a:rPr>
              <a:t>OpenCAPI  – High bandwidth, low latency and open interface </a:t>
            </a:r>
            <a:br>
              <a:rPr lang="en-US" altLang="en-US" dirty="0">
                <a:solidFill>
                  <a:srgbClr val="7F7F7F"/>
                </a:solidFill>
                <a:cs typeface="Arial" panose="020B0604020202020204" pitchFamily="34" charset="0"/>
              </a:rPr>
            </a:br>
            <a:r>
              <a:rPr lang="en-US" altLang="en-US" dirty="0">
                <a:solidFill>
                  <a:srgbClr val="7F7F7F"/>
                </a:solidFill>
                <a:cs typeface="Arial" panose="020B0604020202020204" pitchFamily="34" charset="0"/>
              </a:rPr>
              <a:t>using </a:t>
            </a:r>
            <a:r>
              <a:rPr lang="en-US" altLang="en-US" i="1" dirty="0">
                <a:solidFill>
                  <a:srgbClr val="7F7F7F"/>
                </a:solidFill>
                <a:cs typeface="Arial" panose="020B0604020202020204" pitchFamily="34" charset="0"/>
              </a:rPr>
              <a:t>25G Link</a:t>
            </a:r>
            <a:endParaRPr lang="en-US" altLang="en-US" dirty="0">
              <a:solidFill>
                <a:srgbClr val="7F7F7F"/>
              </a:solidFill>
              <a:cs typeface="Arial" panose="020B0604020202020204" pitchFamily="34" charset="0"/>
            </a:endParaRPr>
          </a:p>
          <a:p>
            <a:pPr lvl="1">
              <a:lnSpc>
                <a:spcPct val="84000"/>
              </a:lnSpc>
              <a:spcAft>
                <a:spcPts val="450"/>
              </a:spcAft>
              <a:defRPr/>
            </a:pPr>
            <a:r>
              <a:rPr lang="en-US" altLang="en-US" dirty="0">
                <a:solidFill>
                  <a:srgbClr val="7F7F7F"/>
                </a:solidFill>
                <a:cs typeface="Arial" panose="020B0604020202020204" pitchFamily="34" charset="0"/>
              </a:rPr>
              <a:t>NVLink 2.0 –</a:t>
            </a:r>
            <a:r>
              <a:rPr lang="en-US" altLang="en-US" b="1" dirty="0">
                <a:solidFill>
                  <a:srgbClr val="7F7F7F"/>
                </a:solidFill>
                <a:cs typeface="Arial" panose="020B0604020202020204" pitchFamily="34" charset="0"/>
              </a:rPr>
              <a:t> </a:t>
            </a:r>
            <a:r>
              <a:rPr lang="en-US" altLang="en-US" dirty="0">
                <a:solidFill>
                  <a:srgbClr val="7F7F7F"/>
                </a:solidFill>
                <a:cs typeface="Arial" panose="020B0604020202020204" pitchFamily="34" charset="0"/>
              </a:rPr>
              <a:t>Next generation  GPU</a:t>
            </a:r>
            <a:r>
              <a:rPr lang="en-US" altLang="en-US" dirty="0">
                <a:solidFill>
                  <a:srgbClr val="7F7F7F"/>
                </a:solidFill>
                <a:cs typeface="Arial" panose="020B0604020202020204" pitchFamily="34" charset="0"/>
                <a:sym typeface="Wingdings" pitchFamily="2" charset="2"/>
              </a:rPr>
              <a:t></a:t>
            </a:r>
            <a:r>
              <a:rPr lang="en-US" altLang="en-US" dirty="0">
                <a:solidFill>
                  <a:srgbClr val="7F7F7F"/>
                </a:solidFill>
                <a:cs typeface="Arial" panose="020B0604020202020204" pitchFamily="34" charset="0"/>
              </a:rPr>
              <a:t>CPU bandwidth </a:t>
            </a:r>
            <a:br>
              <a:rPr lang="en-US" altLang="en-US" dirty="0">
                <a:solidFill>
                  <a:srgbClr val="7F7F7F"/>
                </a:solidFill>
                <a:cs typeface="Arial" panose="020B0604020202020204" pitchFamily="34" charset="0"/>
              </a:rPr>
            </a:br>
            <a:r>
              <a:rPr lang="en-US" altLang="en-US" dirty="0">
                <a:solidFill>
                  <a:srgbClr val="7F7F7F"/>
                </a:solidFill>
                <a:cs typeface="Arial" panose="020B0604020202020204" pitchFamily="34" charset="0"/>
              </a:rPr>
              <a:t>and integration</a:t>
            </a:r>
            <a:endParaRPr lang="en-US" altLang="en-US" i="1" dirty="0">
              <a:solidFill>
                <a:srgbClr val="7F7F7F"/>
              </a:solidFill>
              <a:cs typeface="Arial" panose="020B0604020202020204" pitchFamily="34" charset="0"/>
            </a:endParaRPr>
          </a:p>
          <a:p>
            <a:pPr lvl="1">
              <a:lnSpc>
                <a:spcPct val="84000"/>
              </a:lnSpc>
              <a:defRPr/>
            </a:pPr>
            <a:endParaRPr lang="en-US" altLang="en-US" dirty="0">
              <a:cs typeface="Arial" panose="020B0604020202020204" pitchFamily="34" charset="0"/>
            </a:endParaRPr>
          </a:p>
        </p:txBody>
      </p:sp>
      <p:pic>
        <p:nvPicPr>
          <p:cNvPr id="16" name="Picture 15">
            <a:extLst>
              <a:ext uri="{FF2B5EF4-FFF2-40B4-BE49-F238E27FC236}">
                <a16:creationId xmlns:a16="http://schemas.microsoft.com/office/drawing/2014/main" id="{72F63ED6-703B-E44D-9521-C4D7A8A4727C}"/>
              </a:ext>
            </a:extLst>
          </p:cNvPr>
          <p:cNvPicPr>
            <a:picLocks noChangeAspect="1"/>
          </p:cNvPicPr>
          <p:nvPr/>
        </p:nvPicPr>
        <p:blipFill>
          <a:blip r:embed="rId5"/>
          <a:stretch>
            <a:fillRect/>
          </a:stretch>
        </p:blipFill>
        <p:spPr>
          <a:xfrm>
            <a:off x="6667702" y="2776757"/>
            <a:ext cx="579374" cy="781609"/>
          </a:xfrm>
          <a:prstGeom prst="rect">
            <a:avLst/>
          </a:prstGeom>
        </p:spPr>
      </p:pic>
    </p:spTree>
    <p:extLst>
      <p:ext uri="{BB962C8B-B14F-4D97-AF65-F5344CB8AC3E}">
        <p14:creationId xmlns:p14="http://schemas.microsoft.com/office/powerpoint/2010/main" val="3887327127"/>
      </p:ext>
    </p:extLst>
  </p:cSld>
  <p:clrMapOvr>
    <a:masterClrMapping/>
  </p:clrMapOvr>
  <mc:AlternateContent xmlns:mc="http://schemas.openxmlformats.org/markup-compatibility/2006" xmlns:p14="http://schemas.microsoft.com/office/powerpoint/2010/main">
    <mc:Choice Requires="p14">
      <p:transition spd="slow" p14:dur="1500">
        <p:push dir="d"/>
      </p:transition>
    </mc:Choice>
    <mc:Fallback xmlns="">
      <p:transition spd="slow">
        <p:push dir="d"/>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id="{B558F58E-93BA-44A3-BCDA-585AFF2E4F3F}"/>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Image result for IBM power 9">
            <a:hlinkClick r:id="rId3" invalidUrl="https://www.google.ca/url?sa=i&amp;rct=j&amp;q=&amp;esrc=s&amp;source=images&amp;cd=&amp;ved=0ahUKEwjyrbC4rvbYAhXk6oMKHWG2C00QjRwIBw&amp;url=https%3A%2F%2Ftechcrunch.com%2F2017%2F12%2F05%2Fibms-new-power9-chip-architected-for-ai-and-machine-learning%2F&amp;psig=AOvVaw2Qh74aexd9uvugXWwHRx53&amp;ust=1517081304931214"/>
            <a:extLst>
              <a:ext uri="{FF2B5EF4-FFF2-40B4-BE49-F238E27FC236}">
                <a16:creationId xmlns:a16="http://schemas.microsoft.com/office/drawing/2014/main" id="{BFC2F294-7BFC-7746-891C-BFB587AB0DC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0779" r="17949"/>
          <a:stretch/>
        </p:blipFill>
        <p:spPr bwMode="auto">
          <a:xfrm>
            <a:off x="4434842" y="10"/>
            <a:ext cx="4709158" cy="5143490"/>
          </a:xfrm>
          <a:custGeom>
            <a:avLst/>
            <a:gdLst>
              <a:gd name="connsiteX0" fmla="*/ 45571 w 6278877"/>
              <a:gd name="connsiteY0" fmla="*/ 0 h 6858000"/>
              <a:gd name="connsiteX1" fmla="*/ 6278877 w 6278877"/>
              <a:gd name="connsiteY1" fmla="*/ 0 h 6858000"/>
              <a:gd name="connsiteX2" fmla="*/ 6278877 w 6278877"/>
              <a:gd name="connsiteY2" fmla="*/ 6858000 h 6858000"/>
              <a:gd name="connsiteX3" fmla="*/ 3292307 w 6278877"/>
              <a:gd name="connsiteY3" fmla="*/ 6858000 h 6858000"/>
              <a:gd name="connsiteX4" fmla="*/ 3181525 w 6278877"/>
              <a:gd name="connsiteY4" fmla="*/ 6786980 h 6858000"/>
              <a:gd name="connsiteX5" fmla="*/ 0 w 6278877"/>
              <a:gd name="connsiteY5" fmla="*/ 803252 h 6858000"/>
              <a:gd name="connsiteX6" fmla="*/ 37255 w 6278877"/>
              <a:gd name="connsiteY6" fmla="*/ 6544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78877" h="6858000">
                <a:moveTo>
                  <a:pt x="45571" y="0"/>
                </a:moveTo>
                <a:lnTo>
                  <a:pt x="6278877" y="0"/>
                </a:lnTo>
                <a:lnTo>
                  <a:pt x="6278877" y="6858000"/>
                </a:lnTo>
                <a:lnTo>
                  <a:pt x="3292307" y="6858000"/>
                </a:lnTo>
                <a:lnTo>
                  <a:pt x="3181525" y="6786980"/>
                </a:lnTo>
                <a:cubicBezTo>
                  <a:pt x="1262020" y="5490189"/>
                  <a:pt x="0" y="3294101"/>
                  <a:pt x="0" y="803252"/>
                </a:cubicBezTo>
                <a:cubicBezTo>
                  <a:pt x="0" y="554167"/>
                  <a:pt x="12619" y="308030"/>
                  <a:pt x="37255" y="65445"/>
                </a:cubicBezTo>
                <a:close/>
              </a:path>
            </a:pathLst>
          </a:custGeom>
          <a:noFill/>
          <a:extLst>
            <a:ext uri="{909E8E84-426E-40DD-AFC4-6F175D3DCCD1}">
              <a14:hiddenFill xmlns:a14="http://schemas.microsoft.com/office/drawing/2010/main">
                <a:solidFill>
                  <a:srgbClr val="FFFFFF"/>
                </a:solidFill>
              </a14:hiddenFill>
            </a:ext>
          </a:extLst>
        </p:spPr>
      </p:pic>
      <p:cxnSp>
        <p:nvCxnSpPr>
          <p:cNvPr id="137" name="Straight Arrow Connector 136">
            <a:extLst>
              <a:ext uri="{FF2B5EF4-FFF2-40B4-BE49-F238E27FC236}">
                <a16:creationId xmlns:a16="http://schemas.microsoft.com/office/drawing/2014/main" id="{BCD0BBC1-A7D4-445D-98AC-95A6A45D8EBB}"/>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1490" y="1737360"/>
            <a:ext cx="370332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14" name="Subtitle 4">
            <a:extLst>
              <a:ext uri="{FF2B5EF4-FFF2-40B4-BE49-F238E27FC236}">
                <a16:creationId xmlns:a16="http://schemas.microsoft.com/office/drawing/2014/main" id="{4D4A42A2-23D8-EC49-BAB1-696297635DAD}"/>
              </a:ext>
            </a:extLst>
          </p:cNvPr>
          <p:cNvSpPr>
            <a:spLocks noGrp="1"/>
          </p:cNvSpPr>
          <p:nvPr>
            <p:ph type="subTitle" sz="quarter" idx="1"/>
          </p:nvPr>
        </p:nvSpPr>
        <p:spPr>
          <a:xfrm>
            <a:off x="491490" y="2571750"/>
            <a:ext cx="4243796" cy="2154178"/>
          </a:xfrm>
        </p:spPr>
        <p:txBody>
          <a:bodyPr anchor="b">
            <a:noAutofit/>
          </a:bodyPr>
          <a:lstStyle/>
          <a:p>
            <a:pPr algn="l"/>
            <a:r>
              <a:rPr lang="en-US" sz="1950" dirty="0">
                <a:solidFill>
                  <a:schemeClr val="bg1">
                    <a:lumMod val="50000"/>
                  </a:schemeClr>
                </a:solidFill>
                <a:latin typeface="Arial" panose="020B0604020202020204" pitchFamily="34" charset="0"/>
                <a:cs typeface="Arial" panose="020B0604020202020204" pitchFamily="34" charset="0"/>
              </a:rPr>
              <a:t>POWER9 is a chip which has a </a:t>
            </a:r>
            <a:br>
              <a:rPr lang="en-US" sz="1950" dirty="0">
                <a:solidFill>
                  <a:schemeClr val="bg1">
                    <a:lumMod val="50000"/>
                  </a:schemeClr>
                </a:solidFill>
                <a:latin typeface="Arial" panose="020B0604020202020204" pitchFamily="34" charset="0"/>
                <a:cs typeface="Arial" panose="020B0604020202020204" pitchFamily="34" charset="0"/>
              </a:rPr>
            </a:br>
            <a:r>
              <a:rPr lang="en-US" sz="1950" dirty="0">
                <a:solidFill>
                  <a:schemeClr val="bg1">
                    <a:lumMod val="50000"/>
                  </a:schemeClr>
                </a:solidFill>
                <a:latin typeface="Arial" panose="020B0604020202020204" pitchFamily="34" charset="0"/>
                <a:cs typeface="Arial" panose="020B0604020202020204" pitchFamily="34" charset="0"/>
              </a:rPr>
              <a:t>new systems architecture that’s </a:t>
            </a:r>
            <a:r>
              <a:rPr lang="en-US" sz="1950" b="1" dirty="0">
                <a:solidFill>
                  <a:srgbClr val="002060"/>
                </a:solidFill>
                <a:latin typeface="Arial" panose="020B0604020202020204" pitchFamily="34" charset="0"/>
                <a:cs typeface="Arial" panose="020B0604020202020204" pitchFamily="34" charset="0"/>
              </a:rPr>
              <a:t>optimized for accelerators used </a:t>
            </a:r>
            <a:br>
              <a:rPr lang="en-US" sz="1950" b="1" dirty="0">
                <a:solidFill>
                  <a:srgbClr val="002060"/>
                </a:solidFill>
                <a:latin typeface="Arial" panose="020B0604020202020204" pitchFamily="34" charset="0"/>
                <a:cs typeface="Arial" panose="020B0604020202020204" pitchFamily="34" charset="0"/>
              </a:rPr>
            </a:br>
            <a:r>
              <a:rPr lang="en-US" sz="1950" b="1" dirty="0">
                <a:solidFill>
                  <a:srgbClr val="002060"/>
                </a:solidFill>
                <a:latin typeface="Arial" panose="020B0604020202020204" pitchFamily="34" charset="0"/>
                <a:cs typeface="Arial" panose="020B0604020202020204" pitchFamily="34" charset="0"/>
              </a:rPr>
              <a:t>in machine learning.</a:t>
            </a:r>
            <a:br>
              <a:rPr lang="en-US" sz="1950" dirty="0">
                <a:solidFill>
                  <a:schemeClr val="bg1">
                    <a:lumMod val="50000"/>
                  </a:schemeClr>
                </a:solidFill>
                <a:latin typeface="Arial" panose="020B0604020202020204" pitchFamily="34" charset="0"/>
                <a:cs typeface="Arial" panose="020B0604020202020204" pitchFamily="34" charset="0"/>
              </a:rPr>
            </a:br>
            <a:endParaRPr lang="en-US" sz="1950" dirty="0">
              <a:solidFill>
                <a:schemeClr val="bg1">
                  <a:lumMod val="50000"/>
                </a:schemeClr>
              </a:solidFill>
              <a:latin typeface="Arial" panose="020B0604020202020204" pitchFamily="34" charset="0"/>
              <a:cs typeface="Arial" panose="020B0604020202020204" pitchFamily="34" charset="0"/>
            </a:endParaRPr>
          </a:p>
          <a:p>
            <a:pPr algn="l"/>
            <a:r>
              <a:rPr lang="en-US" sz="1950" dirty="0">
                <a:solidFill>
                  <a:schemeClr val="bg1">
                    <a:lumMod val="50000"/>
                  </a:schemeClr>
                </a:solidFill>
                <a:latin typeface="Arial" panose="020B0604020202020204" pitchFamily="34" charset="0"/>
                <a:cs typeface="Arial" panose="020B0604020202020204" pitchFamily="34" charset="0"/>
              </a:rPr>
              <a:t>IBM’s POWER9 is literally the Swiss Army knife of ML acceleration as it </a:t>
            </a:r>
            <a:r>
              <a:rPr lang="en-US" sz="1950" b="1" dirty="0">
                <a:solidFill>
                  <a:srgbClr val="002060"/>
                </a:solidFill>
                <a:latin typeface="Arial" panose="020B0604020202020204" pitchFamily="34" charset="0"/>
                <a:cs typeface="Arial" panose="020B0604020202020204" pitchFamily="34" charset="0"/>
              </a:rPr>
              <a:t>supports an astronomical amount of bandwidth … 10x of anything that’s out there today.</a:t>
            </a:r>
          </a:p>
        </p:txBody>
      </p:sp>
      <p:pic>
        <p:nvPicPr>
          <p:cNvPr id="15" name="Picture 14" descr="Image result for png moor insights and strategy">
            <a:extLst>
              <a:ext uri="{FF2B5EF4-FFF2-40B4-BE49-F238E27FC236}">
                <a16:creationId xmlns:a16="http://schemas.microsoft.com/office/drawing/2014/main" id="{9F09AEE3-E946-7D4D-8248-7F59968C4F4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66368" y="750175"/>
            <a:ext cx="1953564" cy="7993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815283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chor="ctr"/>
          <a:lstStyle/>
          <a:p>
            <a:r>
              <a:rPr lang="en-US" dirty="0">
                <a:solidFill>
                  <a:srgbClr val="CBCBCB"/>
                </a:solidFill>
                <a:latin typeface="Arial" panose="020B0604020202020204" pitchFamily="34" charset="0"/>
                <a:cs typeface="Arial" panose="020B0604020202020204" pitchFamily="34" charset="0"/>
              </a:rPr>
              <a:t>Say “Hello” </a:t>
            </a:r>
            <a:br>
              <a:rPr lang="en-US" dirty="0">
                <a:solidFill>
                  <a:srgbClr val="CBCBCB"/>
                </a:solidFill>
                <a:latin typeface="Arial" panose="020B0604020202020204" pitchFamily="34" charset="0"/>
                <a:cs typeface="Arial" panose="020B0604020202020204" pitchFamily="34" charset="0"/>
              </a:rPr>
            </a:br>
            <a:r>
              <a:rPr lang="en-US" dirty="0">
                <a:solidFill>
                  <a:srgbClr val="CBCBCB"/>
                </a:solidFill>
                <a:latin typeface="Arial" panose="020B0604020202020204" pitchFamily="34" charset="0"/>
                <a:cs typeface="Arial" panose="020B0604020202020204" pitchFamily="34" charset="0"/>
              </a:rPr>
              <a:t>to POWER9</a:t>
            </a:r>
          </a:p>
        </p:txBody>
      </p:sp>
      <p:sp>
        <p:nvSpPr>
          <p:cNvPr id="4" name="Content Placeholder 3"/>
          <p:cNvSpPr>
            <a:spLocks noGrp="1"/>
          </p:cNvSpPr>
          <p:nvPr>
            <p:ph sz="quarter" idx="15"/>
          </p:nvPr>
        </p:nvSpPr>
        <p:spPr>
          <a:xfrm>
            <a:off x="6857998" y="2571750"/>
            <a:ext cx="2286000" cy="2571750"/>
          </a:xfrm>
        </p:spPr>
        <p:txBody>
          <a:bodyPr anchor="ctr"/>
          <a:lstStyle/>
          <a:p>
            <a:pPr algn="ctr"/>
            <a:r>
              <a:rPr lang="en-CA" sz="6800" b="1" dirty="0">
                <a:latin typeface="Arial" panose="020B0604020202020204" pitchFamily="34" charset="0"/>
                <a:cs typeface="Arial" panose="020B0604020202020204" pitchFamily="34" charset="0"/>
              </a:rPr>
              <a:t>1.8x</a:t>
            </a:r>
          </a:p>
          <a:p>
            <a:pPr algn="ctr"/>
            <a:r>
              <a:rPr lang="en-CA" sz="1800" dirty="0">
                <a:latin typeface="Arial" panose="020B0604020202020204" pitchFamily="34" charset="0"/>
                <a:cs typeface="Arial" panose="020B0604020202020204" pitchFamily="34" charset="0"/>
              </a:rPr>
              <a:t>more memory bandwidth </a:t>
            </a:r>
            <a:br>
              <a:rPr lang="en-US" sz="1800" dirty="0">
                <a:latin typeface="Arial" panose="020B0604020202020204" pitchFamily="34" charset="0"/>
                <a:cs typeface="Arial" panose="020B0604020202020204" pitchFamily="34" charset="0"/>
              </a:rPr>
            </a:br>
            <a:r>
              <a:rPr lang="en-CA" sz="1800" dirty="0">
                <a:latin typeface="Arial" panose="020B0604020202020204" pitchFamily="34" charset="0"/>
                <a:cs typeface="Arial" panose="020B0604020202020204" pitchFamily="34" charset="0"/>
              </a:rPr>
              <a:t>vs x86</a:t>
            </a:r>
          </a:p>
        </p:txBody>
      </p:sp>
      <p:sp>
        <p:nvSpPr>
          <p:cNvPr id="5" name="Content Placeholder 4"/>
          <p:cNvSpPr>
            <a:spLocks noGrp="1"/>
          </p:cNvSpPr>
          <p:nvPr>
            <p:ph sz="quarter" idx="16"/>
          </p:nvPr>
        </p:nvSpPr>
        <p:spPr/>
        <p:txBody>
          <a:bodyPr anchor="ctr"/>
          <a:lstStyle/>
          <a:p>
            <a:pPr algn="ctr"/>
            <a:r>
              <a:rPr lang="en-CA" sz="6800" b="1" dirty="0">
                <a:latin typeface="Arial" panose="020B0604020202020204" pitchFamily="34" charset="0"/>
                <a:cs typeface="Arial" panose="020B0604020202020204" pitchFamily="34" charset="0"/>
              </a:rPr>
              <a:t>2x</a:t>
            </a:r>
          </a:p>
          <a:p>
            <a:pPr algn="ctr"/>
            <a:r>
              <a:rPr lang="en-US" sz="1800" dirty="0">
                <a:latin typeface="Arial" panose="020B0604020202020204" pitchFamily="34" charset="0"/>
                <a:cs typeface="Arial" panose="020B0604020202020204" pitchFamily="34" charset="0"/>
              </a:rPr>
              <a:t>faster core</a:t>
            </a:r>
            <a:r>
              <a:rPr lang="en-CA" sz="1800" dirty="0">
                <a:latin typeface="Arial" panose="020B0604020202020204" pitchFamily="34" charset="0"/>
                <a:cs typeface="Arial" panose="020B0604020202020204" pitchFamily="34" charset="0"/>
              </a:rPr>
              <a:t> </a:t>
            </a:r>
            <a:br>
              <a:rPr lang="en-US" sz="1800" dirty="0">
                <a:latin typeface="Arial" panose="020B0604020202020204" pitchFamily="34" charset="0"/>
                <a:cs typeface="Arial" panose="020B0604020202020204" pitchFamily="34" charset="0"/>
              </a:rPr>
            </a:br>
            <a:r>
              <a:rPr lang="en-US" sz="1800" dirty="0">
                <a:latin typeface="Arial" panose="020B0604020202020204" pitchFamily="34" charset="0"/>
                <a:cs typeface="Arial" panose="020B0604020202020204" pitchFamily="34" charset="0"/>
              </a:rPr>
              <a:t>performance</a:t>
            </a:r>
            <a:br>
              <a:rPr lang="en-US" sz="1800" dirty="0">
                <a:latin typeface="Arial" panose="020B0604020202020204" pitchFamily="34" charset="0"/>
                <a:cs typeface="Arial" panose="020B0604020202020204" pitchFamily="34" charset="0"/>
              </a:rPr>
            </a:br>
            <a:r>
              <a:rPr lang="en-CA" sz="1800" dirty="0">
                <a:latin typeface="Arial" panose="020B0604020202020204" pitchFamily="34" charset="0"/>
                <a:cs typeface="Arial" panose="020B0604020202020204" pitchFamily="34" charset="0"/>
              </a:rPr>
              <a:t>vs</a:t>
            </a:r>
            <a:r>
              <a:rPr lang="en-US" sz="1800" dirty="0">
                <a:latin typeface="Arial" panose="020B0604020202020204" pitchFamily="34" charset="0"/>
                <a:cs typeface="Arial" panose="020B0604020202020204" pitchFamily="34" charset="0"/>
              </a:rPr>
              <a:t>.</a:t>
            </a:r>
            <a:r>
              <a:rPr lang="en-CA" sz="1800" dirty="0">
                <a:latin typeface="Arial" panose="020B0604020202020204" pitchFamily="34" charset="0"/>
                <a:cs typeface="Arial" panose="020B0604020202020204" pitchFamily="34" charset="0"/>
              </a:rPr>
              <a:t> x86</a:t>
            </a:r>
          </a:p>
        </p:txBody>
      </p:sp>
      <p:sp>
        <p:nvSpPr>
          <p:cNvPr id="6" name="Content Placeholder 5"/>
          <p:cNvSpPr>
            <a:spLocks noGrp="1"/>
          </p:cNvSpPr>
          <p:nvPr>
            <p:ph sz="quarter" idx="17"/>
          </p:nvPr>
        </p:nvSpPr>
        <p:spPr/>
        <p:txBody>
          <a:bodyPr anchor="ctr"/>
          <a:lstStyle/>
          <a:p>
            <a:pPr algn="ctr"/>
            <a:r>
              <a:rPr lang="en-CA" sz="6800" b="1" dirty="0">
                <a:latin typeface="Arial" panose="020B0604020202020204" pitchFamily="34" charset="0"/>
                <a:cs typeface="Arial" panose="020B0604020202020204" pitchFamily="34" charset="0"/>
              </a:rPr>
              <a:t>2.6x</a:t>
            </a:r>
          </a:p>
          <a:p>
            <a:pPr algn="ctr"/>
            <a:r>
              <a:rPr lang="en-CA" sz="1800" dirty="0">
                <a:latin typeface="Arial" panose="020B0604020202020204" pitchFamily="34" charset="0"/>
                <a:cs typeface="Arial" panose="020B0604020202020204" pitchFamily="34" charset="0"/>
              </a:rPr>
              <a:t>more RAM supported </a:t>
            </a:r>
            <a:br>
              <a:rPr lang="en-US" sz="1800" dirty="0">
                <a:latin typeface="Arial" panose="020B0604020202020204" pitchFamily="34" charset="0"/>
                <a:cs typeface="Arial" panose="020B0604020202020204" pitchFamily="34" charset="0"/>
              </a:rPr>
            </a:br>
            <a:r>
              <a:rPr lang="en-CA" sz="1800" dirty="0">
                <a:latin typeface="Arial" panose="020B0604020202020204" pitchFamily="34" charset="0"/>
                <a:cs typeface="Arial" panose="020B0604020202020204" pitchFamily="34" charset="0"/>
              </a:rPr>
              <a:t>vs x86</a:t>
            </a:r>
          </a:p>
        </p:txBody>
      </p:sp>
      <p:sp>
        <p:nvSpPr>
          <p:cNvPr id="7" name="Content Placeholder 6"/>
          <p:cNvSpPr>
            <a:spLocks noGrp="1"/>
          </p:cNvSpPr>
          <p:nvPr>
            <p:ph sz="quarter" idx="18"/>
          </p:nvPr>
        </p:nvSpPr>
        <p:spPr/>
        <p:txBody>
          <a:bodyPr anchor="ctr"/>
          <a:lstStyle/>
          <a:p>
            <a:pPr algn="ctr"/>
            <a:r>
              <a:rPr lang="en-CA" sz="6800" b="1" dirty="0">
                <a:latin typeface="Arial" panose="020B0604020202020204" pitchFamily="34" charset="0"/>
                <a:cs typeface="Arial" panose="020B0604020202020204" pitchFamily="34" charset="0"/>
              </a:rPr>
              <a:t>9.5x</a:t>
            </a:r>
          </a:p>
          <a:p>
            <a:pPr algn="ctr"/>
            <a:r>
              <a:rPr lang="en-CA" sz="1800" dirty="0">
                <a:latin typeface="Arial" panose="020B0604020202020204" pitchFamily="34" charset="0"/>
                <a:cs typeface="Arial" panose="020B0604020202020204" pitchFamily="34" charset="0"/>
              </a:rPr>
              <a:t>max I/O bandwidth </a:t>
            </a:r>
            <a:br>
              <a:rPr lang="en-US" sz="1800" dirty="0">
                <a:latin typeface="Arial" panose="020B0604020202020204" pitchFamily="34" charset="0"/>
                <a:cs typeface="Arial" panose="020B0604020202020204" pitchFamily="34" charset="0"/>
              </a:rPr>
            </a:br>
            <a:r>
              <a:rPr lang="en-CA" sz="1800" dirty="0">
                <a:latin typeface="Arial" panose="020B0604020202020204" pitchFamily="34" charset="0"/>
                <a:cs typeface="Arial" panose="020B0604020202020204" pitchFamily="34" charset="0"/>
              </a:rPr>
              <a:t>vs</a:t>
            </a:r>
            <a:r>
              <a:rPr lang="en-US" sz="1800" dirty="0">
                <a:latin typeface="Arial" panose="020B0604020202020204" pitchFamily="34" charset="0"/>
                <a:cs typeface="Arial" panose="020B0604020202020204" pitchFamily="34" charset="0"/>
              </a:rPr>
              <a:t>.</a:t>
            </a:r>
            <a:r>
              <a:rPr lang="en-CA" sz="1800" dirty="0">
                <a:latin typeface="Arial" panose="020B0604020202020204" pitchFamily="34" charset="0"/>
                <a:cs typeface="Arial" panose="020B0604020202020204" pitchFamily="34" charset="0"/>
              </a:rPr>
              <a:t> x86</a:t>
            </a:r>
          </a:p>
        </p:txBody>
      </p:sp>
      <p:cxnSp>
        <p:nvCxnSpPr>
          <p:cNvPr id="11" name="Straight Connector 10">
            <a:extLst>
              <a:ext uri="{FF2B5EF4-FFF2-40B4-BE49-F238E27FC236}">
                <a16:creationId xmlns:a16="http://schemas.microsoft.com/office/drawing/2014/main" id="{6D7915A7-8874-474F-ABB5-A056DC6D5615}"/>
              </a:ext>
            </a:extLst>
          </p:cNvPr>
          <p:cNvCxnSpPr>
            <a:cxnSpLocks/>
          </p:cNvCxnSpPr>
          <p:nvPr/>
        </p:nvCxnSpPr>
        <p:spPr>
          <a:xfrm flipH="1">
            <a:off x="0" y="2571750"/>
            <a:ext cx="9144000" cy="0"/>
          </a:xfrm>
          <a:prstGeom prst="line">
            <a:avLst/>
          </a:prstGeom>
          <a:ln w="57150">
            <a:solidFill>
              <a:schemeClr val="tx1"/>
            </a:solidFill>
          </a:ln>
        </p:spPr>
        <p:style>
          <a:lnRef idx="2">
            <a:schemeClr val="accent1"/>
          </a:lnRef>
          <a:fillRef idx="0">
            <a:schemeClr val="accent1"/>
          </a:fillRef>
          <a:effectRef idx="1">
            <a:schemeClr val="accent1"/>
          </a:effectRef>
          <a:fontRef idx="minor">
            <a:schemeClr val="tx1"/>
          </a:fontRef>
        </p:style>
      </p:cxnSp>
      <p:pic>
        <p:nvPicPr>
          <p:cNvPr id="10" name="Picture 9">
            <a:extLst>
              <a:ext uri="{FF2B5EF4-FFF2-40B4-BE49-F238E27FC236}">
                <a16:creationId xmlns:a16="http://schemas.microsoft.com/office/drawing/2014/main" id="{67698EE2-0055-4849-AA29-366C2A4D419B}"/>
              </a:ext>
            </a:extLst>
          </p:cNvPr>
          <p:cNvPicPr>
            <a:picLocks noChangeAspect="1"/>
          </p:cNvPicPr>
          <p:nvPr/>
        </p:nvPicPr>
        <p:blipFill>
          <a:blip r:embed="rId3"/>
          <a:stretch>
            <a:fillRect/>
          </a:stretch>
        </p:blipFill>
        <p:spPr>
          <a:xfrm flipH="1">
            <a:off x="5322221" y="98023"/>
            <a:ext cx="3774953" cy="2375704"/>
          </a:xfrm>
          <a:prstGeom prst="rect">
            <a:avLst/>
          </a:prstGeom>
          <a:effectLst/>
        </p:spPr>
      </p:pic>
    </p:spTree>
    <p:extLst>
      <p:ext uri="{BB962C8B-B14F-4D97-AF65-F5344CB8AC3E}">
        <p14:creationId xmlns:p14="http://schemas.microsoft.com/office/powerpoint/2010/main" val="3593142074"/>
      </p:ext>
    </p:extLst>
  </p:cSld>
  <p:clrMapOvr>
    <a:masterClrMapping/>
  </p:clrMapOvr>
  <p:transition spd="slow">
    <p:fade thruBlk="1"/>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0BE6F14-FF48-0F4F-A8AA-2E3F25371E4A}" type="slidenum">
              <a:rPr kumimoji="0" lang="en-US" sz="600" b="0" i="0" u="none" strike="noStrike" kern="1200" cap="none" spc="0" normalizeH="0" baseline="0" noProof="0" smtClean="0">
                <a:ln>
                  <a:noFill/>
                </a:ln>
                <a:solidFill>
                  <a:srgbClr val="FFFFFF"/>
                </a:solidFill>
                <a:effectLst/>
                <a:uLnTx/>
                <a:uFillTx/>
                <a:latin typeface="IBM Plex Sans"/>
                <a:cs typeface="Arial" charset="0"/>
              </a:rPr>
              <a:pPr marL="0" marR="0" lvl="0" indent="0" algn="r" defTabSz="685800" rtl="0" eaLnBrk="1" fontAlgn="auto" latinLnBrk="0" hangingPunct="1">
                <a:lnSpc>
                  <a:spcPct val="100000"/>
                </a:lnSpc>
                <a:spcBef>
                  <a:spcPts val="0"/>
                </a:spcBef>
                <a:spcAft>
                  <a:spcPts val="0"/>
                </a:spcAft>
                <a:buClrTx/>
                <a:buSzTx/>
                <a:buFontTx/>
                <a:buNone/>
                <a:tabLst/>
                <a:defRPr/>
              </a:pPr>
              <a:t>18</a:t>
            </a:fld>
            <a:endParaRPr kumimoji="0" lang="en-US" sz="600" b="0" i="0" u="none" strike="noStrike" kern="1200" cap="none" spc="0" normalizeH="0" baseline="0" noProof="0">
              <a:ln>
                <a:noFill/>
              </a:ln>
              <a:solidFill>
                <a:srgbClr val="FFFFFF"/>
              </a:solidFill>
              <a:effectLst/>
              <a:uLnTx/>
              <a:uFillTx/>
              <a:latin typeface="IBM Plex Sans"/>
              <a:cs typeface="Arial" charset="0"/>
            </a:endParaRPr>
          </a:p>
        </p:txBody>
      </p:sp>
      <p:pic>
        <p:nvPicPr>
          <p:cNvPr id="5" name="Picture 4">
            <a:extLst>
              <a:ext uri="{FF2B5EF4-FFF2-40B4-BE49-F238E27FC236}">
                <a16:creationId xmlns:a16="http://schemas.microsoft.com/office/drawing/2014/main" id="{FF12CF1F-2419-C945-936C-A6D86F50EA2E}"/>
              </a:ext>
            </a:extLst>
          </p:cNvPr>
          <p:cNvPicPr>
            <a:picLocks noChangeAspect="1"/>
          </p:cNvPicPr>
          <p:nvPr/>
        </p:nvPicPr>
        <p:blipFill>
          <a:blip r:embed="rId3"/>
          <a:stretch>
            <a:fillRect/>
          </a:stretch>
        </p:blipFill>
        <p:spPr>
          <a:xfrm>
            <a:off x="-419925" y="807244"/>
            <a:ext cx="9983850" cy="2964722"/>
          </a:xfrm>
          <a:prstGeom prst="rect">
            <a:avLst/>
          </a:prstGeom>
          <a:effectLst>
            <a:softEdge rad="596900"/>
          </a:effectLst>
        </p:spPr>
      </p:pic>
      <p:pic>
        <p:nvPicPr>
          <p:cNvPr id="9" name="Picture 8">
            <a:extLst>
              <a:ext uri="{FF2B5EF4-FFF2-40B4-BE49-F238E27FC236}">
                <a16:creationId xmlns:a16="http://schemas.microsoft.com/office/drawing/2014/main" id="{DCFDD346-D5BA-7B49-908B-5C9000EF99D4}"/>
              </a:ext>
            </a:extLst>
          </p:cNvPr>
          <p:cNvPicPr>
            <a:picLocks noChangeAspect="1"/>
          </p:cNvPicPr>
          <p:nvPr/>
        </p:nvPicPr>
        <p:blipFill>
          <a:blip r:embed="rId4"/>
          <a:stretch>
            <a:fillRect/>
          </a:stretch>
        </p:blipFill>
        <p:spPr>
          <a:xfrm>
            <a:off x="0" y="3547656"/>
            <a:ext cx="9144000" cy="1595844"/>
          </a:xfrm>
          <a:prstGeom prst="rect">
            <a:avLst/>
          </a:prstGeom>
        </p:spPr>
      </p:pic>
      <p:sp>
        <p:nvSpPr>
          <p:cNvPr id="12" name="TextBox 11">
            <a:extLst>
              <a:ext uri="{FF2B5EF4-FFF2-40B4-BE49-F238E27FC236}">
                <a16:creationId xmlns:a16="http://schemas.microsoft.com/office/drawing/2014/main" id="{E3BB42FD-DC44-1141-B558-BA14425EE407}"/>
              </a:ext>
            </a:extLst>
          </p:cNvPr>
          <p:cNvSpPr txBox="1"/>
          <p:nvPr/>
        </p:nvSpPr>
        <p:spPr>
          <a:xfrm>
            <a:off x="2349308" y="88775"/>
            <a:ext cx="1353312" cy="1077218"/>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lumMod val="65000"/>
                  </a:srgbClr>
                </a:solidFill>
                <a:effectLst/>
                <a:uLnTx/>
                <a:uFillTx/>
                <a:latin typeface="Arial" panose="020B0604020202020204" pitchFamily="34" charset="0"/>
                <a:cs typeface="Arial" panose="020B0604020202020204" pitchFamily="34" charset="0"/>
              </a:rPr>
              <a:t>5-10x</a:t>
            </a:r>
            <a:br>
              <a:rPr kumimoji="0" lang="en-US" sz="2800" b="0" i="0" u="none" strike="noStrike" kern="1200" cap="none" spc="0" normalizeH="0" baseline="0" noProof="0" dirty="0">
                <a:ln>
                  <a:noFill/>
                </a:ln>
                <a:solidFill>
                  <a:srgbClr val="FFFFFF">
                    <a:lumMod val="65000"/>
                  </a:srgbClr>
                </a:solidFill>
                <a:effectLst/>
                <a:uLnTx/>
                <a:uFillTx/>
                <a:latin typeface="Arial" panose="020B0604020202020204" pitchFamily="34" charset="0"/>
                <a:cs typeface="Arial" panose="020B0604020202020204" pitchFamily="34" charset="0"/>
              </a:rPr>
            </a:br>
            <a:r>
              <a:rPr kumimoji="0" lang="en-US" sz="1200" b="0" i="0" u="none" strike="noStrike" kern="1200" cap="none" spc="0" normalizeH="0" baseline="0" noProof="0" dirty="0">
                <a:ln>
                  <a:noFill/>
                </a:ln>
                <a:solidFill>
                  <a:srgbClr val="FFFFFF">
                    <a:lumMod val="65000"/>
                  </a:srgbClr>
                </a:solidFill>
                <a:effectLst/>
                <a:uLnTx/>
                <a:uFillTx/>
                <a:latin typeface="Arial" panose="020B0604020202020204" pitchFamily="34" charset="0"/>
                <a:cs typeface="Arial" panose="020B0604020202020204" pitchFamily="34" charset="0"/>
              </a:rPr>
              <a:t>FASTER</a:t>
            </a:r>
            <a:br>
              <a:rPr kumimoji="0" lang="en-US" sz="1200" b="0" i="0" u="none" strike="noStrike" kern="1200" cap="none" spc="0" normalizeH="0" baseline="0" noProof="0" dirty="0">
                <a:ln>
                  <a:noFill/>
                </a:ln>
                <a:solidFill>
                  <a:srgbClr val="FFFFFF">
                    <a:lumMod val="65000"/>
                  </a:srgbClr>
                </a:solidFill>
                <a:effectLst/>
                <a:uLnTx/>
                <a:uFillTx/>
                <a:latin typeface="Arial" panose="020B0604020202020204" pitchFamily="34" charset="0"/>
                <a:cs typeface="Arial" panose="020B0604020202020204" pitchFamily="34" charset="0"/>
              </a:rPr>
            </a:br>
            <a:r>
              <a:rPr kumimoji="0" lang="en-US" sz="1200" b="0" i="0" u="none" strike="noStrike" kern="1200" cap="none" spc="0" normalizeH="0" baseline="0" noProof="0" dirty="0">
                <a:ln>
                  <a:noFill/>
                </a:ln>
                <a:solidFill>
                  <a:srgbClr val="FFFFFF">
                    <a:lumMod val="65000"/>
                  </a:srgbClr>
                </a:solidFill>
                <a:effectLst/>
                <a:uLnTx/>
                <a:uFillTx/>
                <a:latin typeface="Arial" panose="020B0604020202020204" pitchFamily="34" charset="0"/>
                <a:cs typeface="Arial" panose="020B0604020202020204" pitchFamily="34" charset="0"/>
              </a:rPr>
              <a:t>vs. previous </a:t>
            </a:r>
            <a:br>
              <a:rPr kumimoji="0" lang="en-US" sz="1200" b="0" i="0" u="none" strike="noStrike" kern="1200" cap="none" spc="0" normalizeH="0" baseline="0" noProof="0" dirty="0">
                <a:ln>
                  <a:noFill/>
                </a:ln>
                <a:solidFill>
                  <a:srgbClr val="FFFFFF">
                    <a:lumMod val="65000"/>
                  </a:srgbClr>
                </a:solidFill>
                <a:effectLst/>
                <a:uLnTx/>
                <a:uFillTx/>
                <a:latin typeface="Arial" panose="020B0604020202020204" pitchFamily="34" charset="0"/>
                <a:cs typeface="Arial" panose="020B0604020202020204" pitchFamily="34" charset="0"/>
              </a:rPr>
            </a:br>
            <a:r>
              <a:rPr kumimoji="0" lang="en-US" sz="1200" b="0" i="0" u="none" strike="noStrike" kern="1200" cap="none" spc="0" normalizeH="0" baseline="0" noProof="0" dirty="0">
                <a:ln>
                  <a:noFill/>
                </a:ln>
                <a:solidFill>
                  <a:srgbClr val="FFFFFF">
                    <a:lumMod val="65000"/>
                  </a:srgbClr>
                </a:solidFill>
                <a:effectLst/>
                <a:uLnTx/>
                <a:uFillTx/>
                <a:latin typeface="Arial" panose="020B0604020202020204" pitchFamily="34" charset="0"/>
                <a:cs typeface="Arial" panose="020B0604020202020204" pitchFamily="34" charset="0"/>
              </a:rPr>
              <a:t>x86 system</a:t>
            </a:r>
            <a:endParaRPr kumimoji="0" lang="en-US" sz="2800" b="0" i="0" u="none" strike="noStrike" kern="1200" cap="none" spc="0" normalizeH="0" baseline="0" noProof="0" dirty="0">
              <a:ln>
                <a:noFill/>
              </a:ln>
              <a:solidFill>
                <a:srgbClr val="FFFFFF">
                  <a:lumMod val="65000"/>
                </a:srgbClr>
              </a:solidFill>
              <a:effectLst/>
              <a:uLnTx/>
              <a:uFillTx/>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46E6941C-926C-6C4C-AEE2-0A035178ADA0}"/>
              </a:ext>
            </a:extLst>
          </p:cNvPr>
          <p:cNvSpPr txBox="1"/>
          <p:nvPr/>
        </p:nvSpPr>
        <p:spPr>
          <a:xfrm>
            <a:off x="3668155" y="88775"/>
            <a:ext cx="1353312" cy="1077218"/>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lumMod val="65000"/>
                  </a:srgbClr>
                </a:solidFill>
                <a:effectLst/>
                <a:uLnTx/>
                <a:uFillTx/>
                <a:latin typeface="Arial" panose="020B0604020202020204" pitchFamily="34" charset="0"/>
                <a:cs typeface="Arial" panose="020B0604020202020204" pitchFamily="34" charset="0"/>
              </a:rPr>
              <a:t>75%</a:t>
            </a:r>
            <a:br>
              <a:rPr kumimoji="0" lang="en-US" sz="2800" b="0" i="0" u="none" strike="noStrike" kern="1200" cap="none" spc="0" normalizeH="0" baseline="0" noProof="0" dirty="0">
                <a:ln>
                  <a:noFill/>
                </a:ln>
                <a:solidFill>
                  <a:srgbClr val="FFFFFF">
                    <a:lumMod val="65000"/>
                  </a:srgbClr>
                </a:solidFill>
                <a:effectLst/>
                <a:uLnTx/>
                <a:uFillTx/>
                <a:latin typeface="Arial" panose="020B0604020202020204" pitchFamily="34" charset="0"/>
                <a:cs typeface="Arial" panose="020B0604020202020204" pitchFamily="34" charset="0"/>
              </a:rPr>
            </a:br>
            <a:r>
              <a:rPr kumimoji="0" lang="en-US" sz="1200" b="0" i="0" u="none" strike="noStrike" kern="1200" cap="none" spc="0" normalizeH="0" baseline="0" noProof="0" dirty="0">
                <a:ln>
                  <a:noFill/>
                </a:ln>
                <a:solidFill>
                  <a:srgbClr val="FFFFFF">
                    <a:lumMod val="65000"/>
                  </a:srgbClr>
                </a:solidFill>
                <a:effectLst/>
                <a:uLnTx/>
                <a:uFillTx/>
                <a:latin typeface="Arial" panose="020B0604020202020204" pitchFamily="34" charset="0"/>
                <a:cs typeface="Arial" panose="020B0604020202020204" pitchFamily="34" charset="0"/>
              </a:rPr>
              <a:t>LESS NODES</a:t>
            </a:r>
            <a:br>
              <a:rPr kumimoji="0" lang="en-US" sz="1200" b="0" i="0" u="none" strike="noStrike" kern="1200" cap="none" spc="0" normalizeH="0" baseline="0" noProof="0" dirty="0">
                <a:ln>
                  <a:noFill/>
                </a:ln>
                <a:solidFill>
                  <a:srgbClr val="FFFFFF">
                    <a:lumMod val="65000"/>
                  </a:srgbClr>
                </a:solidFill>
                <a:effectLst/>
                <a:uLnTx/>
                <a:uFillTx/>
                <a:latin typeface="Arial" panose="020B0604020202020204" pitchFamily="34" charset="0"/>
                <a:cs typeface="Arial" panose="020B0604020202020204" pitchFamily="34" charset="0"/>
              </a:rPr>
            </a:br>
            <a:r>
              <a:rPr kumimoji="0" lang="en-US" sz="1200" b="0" i="0" u="none" strike="noStrike" kern="1200" cap="none" spc="0" normalizeH="0" baseline="0" noProof="0" dirty="0">
                <a:ln>
                  <a:noFill/>
                </a:ln>
                <a:solidFill>
                  <a:srgbClr val="FFFFFF">
                    <a:lumMod val="65000"/>
                  </a:srgbClr>
                </a:solidFill>
                <a:effectLst/>
                <a:uLnTx/>
                <a:uFillTx/>
                <a:latin typeface="Arial" panose="020B0604020202020204" pitchFamily="34" charset="0"/>
                <a:cs typeface="Arial" panose="020B0604020202020204" pitchFamily="34" charset="0"/>
              </a:rPr>
              <a:t>for superior density</a:t>
            </a:r>
            <a:endParaRPr kumimoji="0" lang="en-US" sz="2800" b="0" i="0" u="none" strike="noStrike" kern="1200" cap="none" spc="0" normalizeH="0" baseline="0" noProof="0" dirty="0">
              <a:ln>
                <a:noFill/>
              </a:ln>
              <a:solidFill>
                <a:srgbClr val="FFFFFF">
                  <a:lumMod val="65000"/>
                </a:srgbClr>
              </a:solidFill>
              <a:effectLst/>
              <a:uLnTx/>
              <a:uFillTx/>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4E1E7BF0-BF09-6144-A3BB-B5E953420644}"/>
              </a:ext>
            </a:extLst>
          </p:cNvPr>
          <p:cNvSpPr txBox="1"/>
          <p:nvPr/>
        </p:nvSpPr>
        <p:spPr>
          <a:xfrm>
            <a:off x="4987002" y="88775"/>
            <a:ext cx="1436308" cy="1077218"/>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30000" noProof="0" dirty="0">
                <a:ln>
                  <a:noFill/>
                </a:ln>
                <a:solidFill>
                  <a:srgbClr val="FFFFFF">
                    <a:lumMod val="65000"/>
                  </a:srgbClr>
                </a:solidFill>
                <a:effectLst/>
                <a:uLnTx/>
                <a:uFillTx/>
                <a:latin typeface="Arial" panose="020B0604020202020204" pitchFamily="34" charset="0"/>
                <a:cs typeface="Arial" panose="020B0604020202020204" pitchFamily="34" charset="0"/>
              </a:rPr>
              <a:t>~</a:t>
            </a:r>
            <a:r>
              <a:rPr kumimoji="0" lang="en-US" sz="2800" b="1" i="0" u="none" strike="noStrike" kern="1200" cap="none" spc="0" normalizeH="0" baseline="0" noProof="0" dirty="0">
                <a:ln>
                  <a:noFill/>
                </a:ln>
                <a:solidFill>
                  <a:srgbClr val="FFFFFF">
                    <a:lumMod val="65000"/>
                  </a:srgbClr>
                </a:solidFill>
                <a:effectLst/>
                <a:uLnTx/>
                <a:uFillTx/>
                <a:latin typeface="Arial" panose="020B0604020202020204" pitchFamily="34" charset="0"/>
                <a:cs typeface="Arial" panose="020B0604020202020204" pitchFamily="34" charset="0"/>
              </a:rPr>
              <a:t>29x</a:t>
            </a:r>
            <a:br>
              <a:rPr kumimoji="0" lang="en-US" sz="2800" b="0" i="0" u="none" strike="noStrike" kern="1200" cap="none" spc="0" normalizeH="0" baseline="0" noProof="0" dirty="0">
                <a:ln>
                  <a:noFill/>
                </a:ln>
                <a:solidFill>
                  <a:srgbClr val="FFFFFF">
                    <a:lumMod val="65000"/>
                  </a:srgbClr>
                </a:solidFill>
                <a:effectLst/>
                <a:uLnTx/>
                <a:uFillTx/>
                <a:latin typeface="Arial" panose="020B0604020202020204" pitchFamily="34" charset="0"/>
                <a:cs typeface="Arial" panose="020B0604020202020204" pitchFamily="34" charset="0"/>
              </a:rPr>
            </a:br>
            <a:r>
              <a:rPr kumimoji="0" lang="en-US" sz="1200" b="0" i="0" u="none" strike="noStrike" kern="1200" cap="none" spc="0" normalizeH="0" baseline="0" noProof="0" dirty="0">
                <a:ln>
                  <a:noFill/>
                </a:ln>
                <a:solidFill>
                  <a:srgbClr val="FFFFFF">
                    <a:lumMod val="65000"/>
                  </a:srgbClr>
                </a:solidFill>
                <a:effectLst/>
                <a:uLnTx/>
                <a:uFillTx/>
                <a:latin typeface="Arial" panose="020B0604020202020204" pitchFamily="34" charset="0"/>
                <a:cs typeface="Arial" panose="020B0604020202020204" pitchFamily="34" charset="0"/>
              </a:rPr>
              <a:t>PER NODE PERFORMANCE</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lumMod val="65000"/>
                  </a:srgbClr>
                </a:solidFill>
                <a:effectLst/>
                <a:uLnTx/>
                <a:uFillTx/>
                <a:latin typeface="Arial" panose="020B0604020202020204" pitchFamily="34" charset="0"/>
                <a:cs typeface="Arial" panose="020B0604020202020204" pitchFamily="34" charset="0"/>
              </a:rPr>
              <a:t>(&gt;40TF)</a:t>
            </a:r>
            <a:endParaRPr kumimoji="0" lang="en-US" sz="2800" b="0" i="0" u="none" strike="noStrike" kern="1200" cap="none" spc="0" normalizeH="0" baseline="0" noProof="0" dirty="0">
              <a:ln>
                <a:noFill/>
              </a:ln>
              <a:solidFill>
                <a:srgbClr val="FFFFFF">
                  <a:lumMod val="65000"/>
                </a:srgbClr>
              </a:solidFill>
              <a:effectLst/>
              <a:uLnTx/>
              <a:uFillTx/>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C4F42720-50E9-6548-AB71-306C8C57C805}"/>
              </a:ext>
            </a:extLst>
          </p:cNvPr>
          <p:cNvSpPr txBox="1"/>
          <p:nvPr/>
        </p:nvSpPr>
        <p:spPr>
          <a:xfrm>
            <a:off x="6305849" y="88775"/>
            <a:ext cx="1436308" cy="1077218"/>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30000" noProof="0" dirty="0">
                <a:ln>
                  <a:noFill/>
                </a:ln>
                <a:solidFill>
                  <a:srgbClr val="FFFFFF">
                    <a:lumMod val="65000"/>
                  </a:srgbClr>
                </a:solidFill>
                <a:effectLst/>
                <a:uLnTx/>
                <a:uFillTx/>
                <a:latin typeface="Arial" panose="020B0604020202020204" pitchFamily="34" charset="0"/>
                <a:cs typeface="Arial" panose="020B0604020202020204" pitchFamily="34" charset="0"/>
              </a:rPr>
              <a:t>~</a:t>
            </a:r>
            <a:r>
              <a:rPr kumimoji="0" lang="en-US" sz="2800" b="1" i="0" u="none" strike="noStrike" kern="1200" cap="none" spc="0" normalizeH="0" baseline="0" noProof="0" dirty="0">
                <a:ln>
                  <a:noFill/>
                </a:ln>
                <a:solidFill>
                  <a:srgbClr val="FFFFFF">
                    <a:lumMod val="65000"/>
                  </a:srgbClr>
                </a:solidFill>
                <a:effectLst/>
                <a:uLnTx/>
                <a:uFillTx/>
                <a:latin typeface="Arial" panose="020B0604020202020204" pitchFamily="34" charset="0"/>
                <a:cs typeface="Arial" panose="020B0604020202020204" pitchFamily="34" charset="0"/>
              </a:rPr>
              <a:t>8x</a:t>
            </a:r>
            <a:br>
              <a:rPr kumimoji="0" lang="en-US" sz="2800" b="0" i="0" u="none" strike="noStrike" kern="1200" cap="none" spc="0" normalizeH="0" baseline="0" noProof="0" dirty="0">
                <a:ln>
                  <a:noFill/>
                </a:ln>
                <a:solidFill>
                  <a:srgbClr val="FFFFFF">
                    <a:lumMod val="65000"/>
                  </a:srgbClr>
                </a:solidFill>
                <a:effectLst/>
                <a:uLnTx/>
                <a:uFillTx/>
                <a:latin typeface="Arial" panose="020B0604020202020204" pitchFamily="34" charset="0"/>
                <a:cs typeface="Arial" panose="020B0604020202020204" pitchFamily="34" charset="0"/>
              </a:rPr>
            </a:br>
            <a:r>
              <a:rPr kumimoji="0" lang="en-US" sz="1200" b="0" i="0" u="none" strike="noStrike" kern="1200" cap="none" spc="0" normalizeH="0" baseline="0" noProof="0" dirty="0">
                <a:ln>
                  <a:noFill/>
                </a:ln>
                <a:solidFill>
                  <a:srgbClr val="FFFFFF">
                    <a:lumMod val="65000"/>
                  </a:srgbClr>
                </a:solidFill>
                <a:effectLst/>
                <a:uLnTx/>
                <a:uFillTx/>
                <a:latin typeface="Arial" panose="020B0604020202020204" pitchFamily="34" charset="0"/>
                <a:cs typeface="Arial" panose="020B0604020202020204" pitchFamily="34" charset="0"/>
              </a:rPr>
              <a:t>MORE </a:t>
            </a:r>
            <a:br>
              <a:rPr kumimoji="0" lang="en-US" sz="1200" b="0" i="0" u="none" strike="noStrike" kern="1200" cap="none" spc="0" normalizeH="0" baseline="0" noProof="0" dirty="0">
                <a:ln>
                  <a:noFill/>
                </a:ln>
                <a:solidFill>
                  <a:srgbClr val="FFFFFF">
                    <a:lumMod val="65000"/>
                  </a:srgbClr>
                </a:solidFill>
                <a:effectLst/>
                <a:uLnTx/>
                <a:uFillTx/>
                <a:latin typeface="Arial" panose="020B0604020202020204" pitchFamily="34" charset="0"/>
                <a:cs typeface="Arial" panose="020B0604020202020204" pitchFamily="34" charset="0"/>
              </a:rPr>
            </a:br>
            <a:r>
              <a:rPr kumimoji="0" lang="en-US" sz="1200" b="0" i="0" u="none" strike="noStrike" kern="1200" cap="none" spc="0" normalizeH="0" baseline="0" noProof="0" dirty="0">
                <a:ln>
                  <a:noFill/>
                </a:ln>
                <a:solidFill>
                  <a:srgbClr val="FFFFFF">
                    <a:lumMod val="65000"/>
                  </a:srgbClr>
                </a:solidFill>
                <a:effectLst/>
                <a:uLnTx/>
                <a:uFillTx/>
                <a:latin typeface="Arial" panose="020B0604020202020204" pitchFamily="34" charset="0"/>
                <a:cs typeface="Arial" panose="020B0604020202020204" pitchFamily="34" charset="0"/>
              </a:rPr>
              <a:t>STORAGE</a:t>
            </a:r>
            <a:br>
              <a:rPr kumimoji="0" lang="en-US" sz="1200" b="0" i="0" u="none" strike="noStrike" kern="1200" cap="none" spc="0" normalizeH="0" baseline="0" noProof="0" dirty="0">
                <a:ln>
                  <a:noFill/>
                </a:ln>
                <a:solidFill>
                  <a:srgbClr val="FFFFFF">
                    <a:lumMod val="65000"/>
                  </a:srgbClr>
                </a:solidFill>
                <a:effectLst/>
                <a:uLnTx/>
                <a:uFillTx/>
                <a:latin typeface="Arial" panose="020B0604020202020204" pitchFamily="34" charset="0"/>
                <a:cs typeface="Arial" panose="020B0604020202020204" pitchFamily="34" charset="0"/>
              </a:rPr>
            </a:br>
            <a:r>
              <a:rPr kumimoji="0" lang="en-US" sz="1200" b="0" i="0" u="none" strike="noStrike" kern="1200" cap="none" spc="0" normalizeH="0" baseline="0" noProof="0" dirty="0">
                <a:ln>
                  <a:noFill/>
                </a:ln>
                <a:solidFill>
                  <a:srgbClr val="FFFFFF">
                    <a:lumMod val="65000"/>
                  </a:srgbClr>
                </a:solidFill>
                <a:effectLst/>
                <a:uLnTx/>
                <a:uFillTx/>
                <a:latin typeface="Arial" panose="020B0604020202020204" pitchFamily="34" charset="0"/>
                <a:cs typeface="Arial" panose="020B0604020202020204" pitchFamily="34" charset="0"/>
              </a:rPr>
              <a:t>(250PB@2.5TB/s)</a:t>
            </a:r>
            <a:endParaRPr kumimoji="0" lang="en-US" sz="2800" b="0" i="0" u="none" strike="noStrike" kern="1200" cap="none" spc="0" normalizeH="0" baseline="0" noProof="0" dirty="0">
              <a:ln>
                <a:noFill/>
              </a:ln>
              <a:solidFill>
                <a:srgbClr val="FFFFFF">
                  <a:lumMod val="65000"/>
                </a:srgbClr>
              </a:solidFill>
              <a:effectLst/>
              <a:uLnTx/>
              <a:uFillTx/>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92E62F33-5F6B-2345-B649-BDA3B21070E2}"/>
              </a:ext>
            </a:extLst>
          </p:cNvPr>
          <p:cNvSpPr txBox="1"/>
          <p:nvPr/>
        </p:nvSpPr>
        <p:spPr>
          <a:xfrm>
            <a:off x="7707692" y="77423"/>
            <a:ext cx="1436308" cy="1077218"/>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lumMod val="65000"/>
                  </a:srgbClr>
                </a:solidFill>
                <a:effectLst/>
                <a:uLnTx/>
                <a:uFillTx/>
                <a:latin typeface="Arial" panose="020B0604020202020204" pitchFamily="34" charset="0"/>
                <a:cs typeface="Arial" panose="020B0604020202020204" pitchFamily="34" charset="0"/>
              </a:rPr>
              <a:t>16x</a:t>
            </a:r>
            <a:br>
              <a:rPr kumimoji="0" lang="en-US" sz="2800" b="0" i="0" u="none" strike="noStrike" kern="1200" cap="none" spc="0" normalizeH="0" baseline="0" noProof="0" dirty="0">
                <a:ln>
                  <a:noFill/>
                </a:ln>
                <a:solidFill>
                  <a:srgbClr val="FFFFFF">
                    <a:lumMod val="65000"/>
                  </a:srgbClr>
                </a:solidFill>
                <a:effectLst/>
                <a:uLnTx/>
                <a:uFillTx/>
                <a:latin typeface="Arial" panose="020B0604020202020204" pitchFamily="34" charset="0"/>
                <a:cs typeface="Arial" panose="020B0604020202020204" pitchFamily="34" charset="0"/>
              </a:rPr>
            </a:br>
            <a:r>
              <a:rPr kumimoji="0" lang="en-US" sz="1200" b="0" i="0" u="none" strike="noStrike" kern="1200" cap="none" spc="0" normalizeH="0" baseline="0" noProof="0" dirty="0">
                <a:ln>
                  <a:noFill/>
                </a:ln>
                <a:solidFill>
                  <a:srgbClr val="FFFFFF">
                    <a:lumMod val="65000"/>
                  </a:srgbClr>
                </a:solidFill>
                <a:effectLst/>
                <a:uLnTx/>
                <a:uFillTx/>
                <a:latin typeface="Arial" panose="020B0604020202020204" pitchFamily="34" charset="0"/>
                <a:cs typeface="Arial" panose="020B0604020202020204" pitchFamily="34" charset="0"/>
              </a:rPr>
              <a:t>MORE </a:t>
            </a:r>
            <a:br>
              <a:rPr kumimoji="0" lang="en-US" sz="1200" b="0" i="0" u="none" strike="noStrike" kern="1200" cap="none" spc="0" normalizeH="0" baseline="0" noProof="0" dirty="0">
                <a:ln>
                  <a:noFill/>
                </a:ln>
                <a:solidFill>
                  <a:srgbClr val="FFFFFF">
                    <a:lumMod val="65000"/>
                  </a:srgbClr>
                </a:solidFill>
                <a:effectLst/>
                <a:uLnTx/>
                <a:uFillTx/>
                <a:latin typeface="Arial" panose="020B0604020202020204" pitchFamily="34" charset="0"/>
                <a:cs typeface="Arial" panose="020B0604020202020204" pitchFamily="34" charset="0"/>
              </a:rPr>
            </a:br>
            <a:r>
              <a:rPr kumimoji="0" lang="en-US" sz="1200" b="0" i="0" u="none" strike="noStrike" kern="1200" cap="none" spc="0" normalizeH="0" baseline="0" noProof="0" dirty="0">
                <a:ln>
                  <a:noFill/>
                </a:ln>
                <a:solidFill>
                  <a:srgbClr val="FFFFFF">
                    <a:lumMod val="65000"/>
                  </a:srgbClr>
                </a:solidFill>
                <a:effectLst/>
                <a:uLnTx/>
                <a:uFillTx/>
                <a:latin typeface="Arial" panose="020B0604020202020204" pitchFamily="34" charset="0"/>
                <a:cs typeface="Arial" panose="020B0604020202020204" pitchFamily="34" charset="0"/>
              </a:rPr>
              <a:t>MEMORY</a:t>
            </a:r>
            <a:br>
              <a:rPr kumimoji="0" lang="en-US" sz="1200" b="0" i="0" u="none" strike="noStrike" kern="1200" cap="none" spc="0" normalizeH="0" baseline="0" noProof="0" dirty="0">
                <a:ln>
                  <a:noFill/>
                </a:ln>
                <a:solidFill>
                  <a:srgbClr val="FFFFFF">
                    <a:lumMod val="65000"/>
                  </a:srgbClr>
                </a:solidFill>
                <a:effectLst/>
                <a:uLnTx/>
                <a:uFillTx/>
                <a:latin typeface="Arial" panose="020B0604020202020204" pitchFamily="34" charset="0"/>
                <a:cs typeface="Arial" panose="020B0604020202020204" pitchFamily="34" charset="0"/>
              </a:rPr>
            </a:br>
            <a:r>
              <a:rPr kumimoji="0" lang="en-US" sz="1200" b="0" i="0" u="none" strike="noStrike" kern="1200" cap="none" spc="0" normalizeH="0" baseline="0" noProof="0" dirty="0">
                <a:ln>
                  <a:noFill/>
                </a:ln>
                <a:solidFill>
                  <a:srgbClr val="FFFFFF">
                    <a:lumMod val="65000"/>
                  </a:srgbClr>
                </a:solidFill>
                <a:effectLst/>
                <a:uLnTx/>
                <a:uFillTx/>
                <a:latin typeface="Arial" panose="020B0604020202020204" pitchFamily="34" charset="0"/>
                <a:cs typeface="Arial" panose="020B0604020202020204" pitchFamily="34" charset="0"/>
              </a:rPr>
              <a:t>per node</a:t>
            </a:r>
            <a:endParaRPr kumimoji="0" lang="en-US" sz="2800" b="0" i="0" u="none" strike="noStrike" kern="1200" cap="none" spc="0" normalizeH="0" baseline="0" noProof="0" dirty="0">
              <a:ln>
                <a:noFill/>
              </a:ln>
              <a:solidFill>
                <a:srgbClr val="FFFFFF">
                  <a:lumMod val="65000"/>
                </a:srgbClr>
              </a:solidFill>
              <a:effectLst/>
              <a:uLnTx/>
              <a:uFillTx/>
              <a:latin typeface="Arial" panose="020B0604020202020204" pitchFamily="34" charset="0"/>
              <a:cs typeface="Arial" panose="020B0604020202020204" pitchFamily="34" charset="0"/>
            </a:endParaRPr>
          </a:p>
        </p:txBody>
      </p:sp>
      <p:sp>
        <p:nvSpPr>
          <p:cNvPr id="26" name="TextBox 25">
            <a:extLst>
              <a:ext uri="{FF2B5EF4-FFF2-40B4-BE49-F238E27FC236}">
                <a16:creationId xmlns:a16="http://schemas.microsoft.com/office/drawing/2014/main" id="{12B65E22-A976-0141-8BC9-591F93FD4B33}"/>
              </a:ext>
            </a:extLst>
          </p:cNvPr>
          <p:cNvSpPr txBox="1"/>
          <p:nvPr/>
        </p:nvSpPr>
        <p:spPr>
          <a:xfrm>
            <a:off x="0" y="334996"/>
            <a:ext cx="2159305" cy="523220"/>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lumMod val="65000"/>
                  </a:srgbClr>
                </a:solidFill>
                <a:effectLst/>
                <a:uLnTx/>
                <a:uFillTx/>
                <a:latin typeface="Arial" panose="020B0604020202020204" pitchFamily="34" charset="0"/>
                <a:cs typeface="Arial" panose="020B0604020202020204" pitchFamily="34" charset="0"/>
              </a:rPr>
              <a:t>“SUMMIT” on POWER</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err="1">
                <a:ln>
                  <a:noFill/>
                </a:ln>
                <a:solidFill>
                  <a:srgbClr val="FFFFFF">
                    <a:lumMod val="65000"/>
                  </a:srgbClr>
                </a:solidFill>
                <a:effectLst/>
                <a:uLnTx/>
                <a:uFillTx/>
                <a:latin typeface="Arial" panose="020B0604020202020204" pitchFamily="34" charset="0"/>
                <a:cs typeface="Arial" panose="020B0604020202020204" pitchFamily="34" charset="0"/>
              </a:rPr>
              <a:t>vs.“TITAN</a:t>
            </a:r>
            <a:r>
              <a:rPr kumimoji="0" lang="en-US" sz="1400" b="1" i="0" u="none" strike="noStrike" kern="1200" cap="none" spc="0" normalizeH="0" baseline="0" noProof="0" dirty="0">
                <a:ln>
                  <a:noFill/>
                </a:ln>
                <a:solidFill>
                  <a:srgbClr val="FFFFFF">
                    <a:lumMod val="65000"/>
                  </a:srgbClr>
                </a:solidFill>
                <a:effectLst/>
                <a:uLnTx/>
                <a:uFillTx/>
                <a:latin typeface="Arial" panose="020B0604020202020204" pitchFamily="34" charset="0"/>
                <a:cs typeface="Arial" panose="020B0604020202020204" pitchFamily="34" charset="0"/>
              </a:rPr>
              <a:t>” on x86</a:t>
            </a:r>
          </a:p>
        </p:txBody>
      </p:sp>
      <p:sp>
        <p:nvSpPr>
          <p:cNvPr id="27" name="TextBox 26">
            <a:extLst>
              <a:ext uri="{FF2B5EF4-FFF2-40B4-BE49-F238E27FC236}">
                <a16:creationId xmlns:a16="http://schemas.microsoft.com/office/drawing/2014/main" id="{EFB03A9C-5F9C-6941-826A-12D7FCB08F77}"/>
              </a:ext>
            </a:extLst>
          </p:cNvPr>
          <p:cNvSpPr txBox="1"/>
          <p:nvPr/>
        </p:nvSpPr>
        <p:spPr>
          <a:xfrm>
            <a:off x="1954355" y="155622"/>
            <a:ext cx="658368" cy="830997"/>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00875B"/>
                </a:solidFill>
                <a:effectLst/>
                <a:uLnTx/>
                <a:uFillTx/>
                <a:latin typeface="Arial" panose="020B0604020202020204" pitchFamily="34" charset="0"/>
                <a:cs typeface="Arial" panose="020B0604020202020204" pitchFamily="34" charset="0"/>
              </a:rPr>
              <a:t>&gt;</a:t>
            </a:r>
          </a:p>
        </p:txBody>
      </p:sp>
    </p:spTree>
    <p:extLst>
      <p:ext uri="{BB962C8B-B14F-4D97-AF65-F5344CB8AC3E}">
        <p14:creationId xmlns:p14="http://schemas.microsoft.com/office/powerpoint/2010/main" val="114684137"/>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Rectangle 51">
            <a:extLst>
              <a:ext uri="{FF2B5EF4-FFF2-40B4-BE49-F238E27FC236}">
                <a16:creationId xmlns:a16="http://schemas.microsoft.com/office/drawing/2014/main" id="{A92A9276-4A7D-C44D-9855-1AEC41A38EF5}"/>
              </a:ext>
            </a:extLst>
          </p:cNvPr>
          <p:cNvSpPr/>
          <p:nvPr/>
        </p:nvSpPr>
        <p:spPr>
          <a:xfrm>
            <a:off x="0" y="0"/>
            <a:ext cx="9144000" cy="1889603"/>
          </a:xfrm>
          <a:prstGeom prst="rect">
            <a:avLst/>
          </a:prstGeom>
          <a:solidFill>
            <a:srgbClr val="00875B"/>
          </a:solidFill>
        </p:spPr>
        <p:txBody>
          <a:bodyPr wrap="square" lIns="0" tIns="0" rIns="0" bIns="0" rtlCol="0" anchor="ctr">
            <a:noAutofit/>
          </a:bodyPr>
          <a:lstStyle/>
          <a:p>
            <a:pPr algn="ctr"/>
            <a:endParaRPr lang="en-US" sz="1200" dirty="0" err="1">
              <a:solidFill>
                <a:srgbClr val="00875B"/>
              </a:solidFill>
              <a:latin typeface="Arial"/>
              <a:cs typeface="Arial"/>
            </a:endParaRPr>
          </a:p>
        </p:txBody>
      </p:sp>
      <p:pic>
        <p:nvPicPr>
          <p:cNvPr id="49" name="Picture 48">
            <a:extLst>
              <a:ext uri="{FF2B5EF4-FFF2-40B4-BE49-F238E27FC236}">
                <a16:creationId xmlns:a16="http://schemas.microsoft.com/office/drawing/2014/main" id="{B09AAB4C-1089-DB43-8970-63CE295E1342}"/>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137" b="98217" l="5691" r="95664">
                        <a14:foregroundMark x1="63144" y1="9739" x2="63144" y2="9739"/>
                      </a14:backgroundRemoval>
                    </a14:imgEffect>
                  </a14:imgLayer>
                </a14:imgProps>
              </a:ext>
              <a:ext uri="{28A0092B-C50C-407E-A947-70E740481C1C}">
                <a14:useLocalDpi xmlns:a14="http://schemas.microsoft.com/office/drawing/2010/main"/>
              </a:ext>
            </a:extLst>
          </a:blip>
          <a:stretch>
            <a:fillRect/>
          </a:stretch>
        </p:blipFill>
        <p:spPr>
          <a:xfrm>
            <a:off x="3080024" y="6415"/>
            <a:ext cx="1040860" cy="2056333"/>
          </a:xfrm>
          <a:prstGeom prst="rect">
            <a:avLst/>
          </a:prstGeom>
          <a:effectLst>
            <a:softEdge rad="25400"/>
          </a:effectLst>
        </p:spPr>
      </p:pic>
      <p:grpSp>
        <p:nvGrpSpPr>
          <p:cNvPr id="86" name="Group 85">
            <a:extLst>
              <a:ext uri="{FF2B5EF4-FFF2-40B4-BE49-F238E27FC236}">
                <a16:creationId xmlns:a16="http://schemas.microsoft.com/office/drawing/2014/main" id="{18267904-8936-CB4C-BBE1-73166A6D54A7}"/>
              </a:ext>
            </a:extLst>
          </p:cNvPr>
          <p:cNvGrpSpPr/>
          <p:nvPr/>
        </p:nvGrpSpPr>
        <p:grpSpPr>
          <a:xfrm>
            <a:off x="4970805" y="259052"/>
            <a:ext cx="2223433" cy="1698280"/>
            <a:chOff x="5201303" y="259052"/>
            <a:chExt cx="2223433" cy="1698280"/>
          </a:xfrm>
        </p:grpSpPr>
        <p:grpSp>
          <p:nvGrpSpPr>
            <p:cNvPr id="78" name="Group 77">
              <a:extLst>
                <a:ext uri="{FF2B5EF4-FFF2-40B4-BE49-F238E27FC236}">
                  <a16:creationId xmlns:a16="http://schemas.microsoft.com/office/drawing/2014/main" id="{F5F1253D-6CD0-8741-ADCA-C78C16143B52}"/>
                </a:ext>
              </a:extLst>
            </p:cNvPr>
            <p:cNvGrpSpPr/>
            <p:nvPr/>
          </p:nvGrpSpPr>
          <p:grpSpPr>
            <a:xfrm>
              <a:off x="6252967" y="499140"/>
              <a:ext cx="946833" cy="1458192"/>
              <a:chOff x="5910067" y="499140"/>
              <a:chExt cx="946833" cy="1458192"/>
            </a:xfrm>
          </p:grpSpPr>
          <p:pic>
            <p:nvPicPr>
              <p:cNvPr id="2078" name="Picture 30" descr="Image result for GSS-26">
                <a:extLst>
                  <a:ext uri="{FF2B5EF4-FFF2-40B4-BE49-F238E27FC236}">
                    <a16:creationId xmlns:a16="http://schemas.microsoft.com/office/drawing/2014/main" id="{D2B0BBAB-DCBD-B04C-A224-9208A389151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9564" r="39703"/>
              <a:stretch/>
            </p:blipFill>
            <p:spPr bwMode="auto">
              <a:xfrm>
                <a:off x="5910067" y="499140"/>
                <a:ext cx="490733" cy="1458192"/>
              </a:xfrm>
              <a:prstGeom prst="rect">
                <a:avLst/>
              </a:prstGeom>
              <a:effectLst>
                <a:softEdge rad="25400"/>
              </a:effectLst>
              <a:extLst>
                <a:ext uri="{909E8E84-426E-40DD-AFC4-6F175D3DCCD1}">
                  <a14:hiddenFill xmlns:a14="http://schemas.microsoft.com/office/drawing/2010/main">
                    <a:solidFill>
                      <a:srgbClr val="FFFFFF"/>
                    </a:solidFill>
                  </a14:hiddenFill>
                </a:ext>
              </a:extLst>
            </p:spPr>
          </p:pic>
          <p:pic>
            <p:nvPicPr>
              <p:cNvPr id="110" name="Picture 30" descr="Image result for GSS-26">
                <a:extLst>
                  <a:ext uri="{FF2B5EF4-FFF2-40B4-BE49-F238E27FC236}">
                    <a16:creationId xmlns:a16="http://schemas.microsoft.com/office/drawing/2014/main" id="{F599AB7F-9F63-A040-8162-2A761E9C66F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9564" r="39703"/>
              <a:stretch/>
            </p:blipFill>
            <p:spPr bwMode="auto">
              <a:xfrm>
                <a:off x="6366167" y="499140"/>
                <a:ext cx="490733" cy="1458192"/>
              </a:xfrm>
              <a:prstGeom prst="rect">
                <a:avLst/>
              </a:prstGeom>
              <a:effectLst>
                <a:softEdge rad="25400"/>
              </a:effectLst>
              <a:extLst>
                <a:ext uri="{909E8E84-426E-40DD-AFC4-6F175D3DCCD1}">
                  <a14:hiddenFill xmlns:a14="http://schemas.microsoft.com/office/drawing/2010/main">
                    <a:solidFill>
                      <a:srgbClr val="FFFFFF"/>
                    </a:solidFill>
                  </a14:hiddenFill>
                </a:ext>
              </a:extLst>
            </p:spPr>
          </p:pic>
        </p:grpSp>
        <p:sp>
          <p:nvSpPr>
            <p:cNvPr id="97" name="Text Box 8">
              <a:extLst>
                <a:ext uri="{FF2B5EF4-FFF2-40B4-BE49-F238E27FC236}">
                  <a16:creationId xmlns:a16="http://schemas.microsoft.com/office/drawing/2014/main" id="{B993DC34-D2EE-BE4D-8FBB-1B342148C25B}"/>
                </a:ext>
              </a:extLst>
            </p:cNvPr>
            <p:cNvSpPr txBox="1">
              <a:spLocks noChangeArrowheads="1"/>
            </p:cNvSpPr>
            <p:nvPr/>
          </p:nvSpPr>
          <p:spPr bwMode="auto">
            <a:xfrm>
              <a:off x="6030848" y="259052"/>
              <a:ext cx="1393888" cy="317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5215" tIns="22608" rIns="45215" bIns="22608"/>
            <a:lstStyle>
              <a:lvl1pPr>
                <a:buClr>
                  <a:schemeClr val="accent2"/>
                </a:buClr>
                <a:buFont typeface="Wingdings" panose="05000000000000000000" pitchFamily="2" charset="2"/>
                <a:buChar char="§"/>
                <a:defRPr>
                  <a:solidFill>
                    <a:schemeClr val="tx1"/>
                  </a:solidFill>
                  <a:latin typeface="Arial" panose="020B0604020202020204" pitchFamily="34" charset="0"/>
                  <a:cs typeface="Arial" panose="020B0604020202020204" pitchFamily="34" charset="0"/>
                </a:defRPr>
              </a:lvl1pPr>
              <a:lvl2pPr marL="742950" indent="-285750">
                <a:spcBef>
                  <a:spcPct val="25000"/>
                </a:spcBef>
                <a:spcAft>
                  <a:spcPct val="15000"/>
                </a:spcAft>
                <a:buClr>
                  <a:schemeClr val="accent2"/>
                </a:buClr>
                <a:buFont typeface="Arial" panose="020B0604020202020204" pitchFamily="34" charset="0"/>
                <a:buChar char="–"/>
                <a:defRPr sz="14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Font typeface="Arial" panose="020B0604020202020204" pitchFamily="34" charset="0"/>
                <a:buChar char="–"/>
                <a:defRPr sz="1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accent2"/>
                </a:buClr>
                <a:buChar char="–"/>
                <a:defRPr sz="14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accent2"/>
                </a:buClr>
                <a:buFont typeface="Arial" panose="020B0604020202020204" pitchFamily="34" charset="0"/>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accent2"/>
                </a:buClr>
                <a:buFont typeface="Arial" panose="020B0604020202020204" pitchFamily="34" charset="0"/>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accent2"/>
                </a:buClr>
                <a:buFont typeface="Arial" panose="020B0604020202020204" pitchFamily="34" charset="0"/>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accent2"/>
                </a:buClr>
                <a:buFont typeface="Arial" panose="020B0604020202020204" pitchFamily="34" charset="0"/>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accent2"/>
                </a:buClr>
                <a:buFont typeface="Arial" panose="020B0604020202020204" pitchFamily="34" charset="0"/>
                <a:buChar char="–"/>
                <a:defRPr sz="1400">
                  <a:solidFill>
                    <a:schemeClr val="tx1"/>
                  </a:solidFill>
                  <a:latin typeface="Arial" panose="020B0604020202020204" pitchFamily="34" charset="0"/>
                  <a:cs typeface="Arial" panose="020B0604020202020204" pitchFamily="34" charset="0"/>
                </a:defRPr>
              </a:lvl9pPr>
            </a:lstStyle>
            <a:p>
              <a:pPr algn="ctr" fontAlgn="base">
                <a:spcBef>
                  <a:spcPct val="0"/>
                </a:spcBef>
                <a:spcAft>
                  <a:spcPct val="0"/>
                </a:spcAft>
                <a:buClrTx/>
                <a:buFont typeface="Wingdings" panose="05000000000000000000" pitchFamily="2" charset="2"/>
                <a:buNone/>
              </a:pPr>
              <a:r>
                <a:rPr lang="en-US" altLang="en-US" sz="900" b="1" dirty="0">
                  <a:solidFill>
                    <a:schemeClr val="tx2"/>
                  </a:solidFill>
                  <a:latin typeface="Arial"/>
                  <a:ea typeface="MS PGothic" panose="020B0600070205080204" pitchFamily="34" charset="-128"/>
                </a:rPr>
                <a:t>ESS Building Block</a:t>
              </a:r>
            </a:p>
          </p:txBody>
        </p:sp>
        <p:sp>
          <p:nvSpPr>
            <p:cNvPr id="99" name="Text Box 8">
              <a:extLst>
                <a:ext uri="{FF2B5EF4-FFF2-40B4-BE49-F238E27FC236}">
                  <a16:creationId xmlns:a16="http://schemas.microsoft.com/office/drawing/2014/main" id="{2BAD334D-45D5-D04B-9422-AAD06337875B}"/>
                </a:ext>
              </a:extLst>
            </p:cNvPr>
            <p:cNvSpPr txBox="1">
              <a:spLocks noChangeArrowheads="1"/>
            </p:cNvSpPr>
            <p:nvPr/>
          </p:nvSpPr>
          <p:spPr bwMode="auto">
            <a:xfrm>
              <a:off x="5201303" y="1425959"/>
              <a:ext cx="1063228" cy="369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5215" tIns="22608" rIns="45215" bIns="22608"/>
            <a:lstStyle>
              <a:lvl1pPr>
                <a:buClr>
                  <a:schemeClr val="accent2"/>
                </a:buClr>
                <a:buFont typeface="Wingdings" panose="05000000000000000000" pitchFamily="2" charset="2"/>
                <a:buChar char="§"/>
                <a:defRPr>
                  <a:solidFill>
                    <a:schemeClr val="tx1"/>
                  </a:solidFill>
                  <a:latin typeface="Arial" panose="020B0604020202020204" pitchFamily="34" charset="0"/>
                  <a:cs typeface="Arial" panose="020B0604020202020204" pitchFamily="34" charset="0"/>
                </a:defRPr>
              </a:lvl1pPr>
              <a:lvl2pPr marL="742950" indent="-285750">
                <a:spcBef>
                  <a:spcPct val="25000"/>
                </a:spcBef>
                <a:spcAft>
                  <a:spcPct val="15000"/>
                </a:spcAft>
                <a:buClr>
                  <a:schemeClr val="accent2"/>
                </a:buClr>
                <a:buFont typeface="Arial" panose="020B0604020202020204" pitchFamily="34" charset="0"/>
                <a:buChar char="–"/>
                <a:defRPr sz="14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Font typeface="Arial" panose="020B0604020202020204" pitchFamily="34" charset="0"/>
                <a:buChar char="–"/>
                <a:defRPr sz="1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accent2"/>
                </a:buClr>
                <a:buChar char="–"/>
                <a:defRPr sz="14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accent2"/>
                </a:buClr>
                <a:buFont typeface="Arial" panose="020B0604020202020204" pitchFamily="34" charset="0"/>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accent2"/>
                </a:buClr>
                <a:buFont typeface="Arial" panose="020B0604020202020204" pitchFamily="34" charset="0"/>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accent2"/>
                </a:buClr>
                <a:buFont typeface="Arial" panose="020B0604020202020204" pitchFamily="34" charset="0"/>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accent2"/>
                </a:buClr>
                <a:buFont typeface="Arial" panose="020B0604020202020204" pitchFamily="34" charset="0"/>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accent2"/>
                </a:buClr>
                <a:buFont typeface="Arial" panose="020B0604020202020204" pitchFamily="34" charset="0"/>
                <a:buChar char="–"/>
                <a:defRPr sz="1400">
                  <a:solidFill>
                    <a:schemeClr val="tx1"/>
                  </a:solidFill>
                  <a:latin typeface="Arial" panose="020B0604020202020204" pitchFamily="34" charset="0"/>
                  <a:cs typeface="Arial" panose="020B0604020202020204" pitchFamily="34" charset="0"/>
                </a:defRPr>
              </a:lvl9pPr>
            </a:lstStyle>
            <a:p>
              <a:pPr algn="r" fontAlgn="base">
                <a:spcBef>
                  <a:spcPct val="0"/>
                </a:spcBef>
                <a:spcAft>
                  <a:spcPct val="0"/>
                </a:spcAft>
                <a:buClrTx/>
                <a:buFont typeface="Wingdings" panose="05000000000000000000" pitchFamily="2" charset="2"/>
                <a:buNone/>
              </a:pPr>
              <a:r>
                <a:rPr lang="en-US" altLang="en-US" sz="700" b="1" dirty="0">
                  <a:solidFill>
                    <a:schemeClr val="tx2"/>
                  </a:solidFill>
                  <a:latin typeface="Arial"/>
                  <a:ea typeface="MS PGothic" panose="020B0600070205080204" pitchFamily="34" charset="-128"/>
                </a:rPr>
                <a:t>GSS-26</a:t>
              </a:r>
            </a:p>
            <a:p>
              <a:pPr algn="r" fontAlgn="base">
                <a:spcBef>
                  <a:spcPct val="0"/>
                </a:spcBef>
                <a:spcAft>
                  <a:spcPct val="0"/>
                </a:spcAft>
                <a:buClrTx/>
                <a:buFont typeface="Wingdings" panose="05000000000000000000" pitchFamily="2" charset="2"/>
                <a:buNone/>
              </a:pPr>
              <a:r>
                <a:rPr lang="en-US" altLang="en-US" sz="700" dirty="0">
                  <a:solidFill>
                    <a:schemeClr val="tx2"/>
                  </a:solidFill>
                  <a:latin typeface="Arial"/>
                  <a:ea typeface="MS PGothic" panose="020B0600070205080204" pitchFamily="34" charset="-128"/>
                </a:rPr>
                <a:t>3 2U servers/rack</a:t>
              </a:r>
            </a:p>
            <a:p>
              <a:pPr algn="r" fontAlgn="base">
                <a:spcBef>
                  <a:spcPct val="0"/>
                </a:spcBef>
                <a:spcAft>
                  <a:spcPct val="0"/>
                </a:spcAft>
                <a:buClrTx/>
                <a:buFont typeface="Wingdings" panose="05000000000000000000" pitchFamily="2" charset="2"/>
                <a:buNone/>
              </a:pPr>
              <a:r>
                <a:rPr lang="en-US" altLang="en-US" sz="700" dirty="0">
                  <a:solidFill>
                    <a:schemeClr val="tx2"/>
                  </a:solidFill>
                  <a:latin typeface="Arial"/>
                  <a:ea typeface="MS PGothic" panose="020B0600070205080204" pitchFamily="34" charset="-128"/>
                </a:rPr>
                <a:t>9 4U JBODs/rack</a:t>
              </a:r>
            </a:p>
            <a:p>
              <a:pPr algn="r" fontAlgn="base">
                <a:spcBef>
                  <a:spcPct val="0"/>
                </a:spcBef>
                <a:spcAft>
                  <a:spcPct val="0"/>
                </a:spcAft>
                <a:buClrTx/>
                <a:buFont typeface="Wingdings" panose="05000000000000000000" pitchFamily="2" charset="2"/>
                <a:buNone/>
              </a:pPr>
              <a:r>
                <a:rPr lang="en-US" altLang="en-US" sz="700" dirty="0">
                  <a:solidFill>
                    <a:schemeClr val="tx2"/>
                  </a:solidFill>
                  <a:latin typeface="Arial"/>
                  <a:ea typeface="MS PGothic" panose="020B0600070205080204" pitchFamily="34" charset="-128"/>
                </a:rPr>
                <a:t>9 KW max/rack</a:t>
              </a:r>
            </a:p>
            <a:p>
              <a:pPr algn="r" fontAlgn="base">
                <a:spcBef>
                  <a:spcPct val="0"/>
                </a:spcBef>
                <a:spcAft>
                  <a:spcPct val="0"/>
                </a:spcAft>
                <a:buClrTx/>
                <a:buFont typeface="Wingdings" panose="05000000000000000000" pitchFamily="2" charset="2"/>
                <a:buNone/>
              </a:pPr>
              <a:endParaRPr lang="en-US" altLang="en-US" sz="700" dirty="0">
                <a:solidFill>
                  <a:srgbClr val="000000"/>
                </a:solidFill>
                <a:latin typeface="Arial"/>
                <a:ea typeface="MS PGothic" panose="020B0600070205080204" pitchFamily="34" charset="-128"/>
              </a:endParaRPr>
            </a:p>
          </p:txBody>
        </p:sp>
      </p:grpSp>
      <p:grpSp>
        <p:nvGrpSpPr>
          <p:cNvPr id="34" name="Group 33">
            <a:extLst>
              <a:ext uri="{FF2B5EF4-FFF2-40B4-BE49-F238E27FC236}">
                <a16:creationId xmlns:a16="http://schemas.microsoft.com/office/drawing/2014/main" id="{4191474B-8369-504E-878D-6F5C44FC4D6F}"/>
              </a:ext>
            </a:extLst>
          </p:cNvPr>
          <p:cNvGrpSpPr/>
          <p:nvPr/>
        </p:nvGrpSpPr>
        <p:grpSpPr>
          <a:xfrm>
            <a:off x="-95126" y="465184"/>
            <a:ext cx="3508377" cy="1428871"/>
            <a:chOff x="2790912" y="609600"/>
            <a:chExt cx="3508377" cy="1428871"/>
          </a:xfrm>
        </p:grpSpPr>
        <p:pic>
          <p:nvPicPr>
            <p:cNvPr id="32" name="Picture 31" descr="SERVER_full-PPT.png">
              <a:extLst>
                <a:ext uri="{FF2B5EF4-FFF2-40B4-BE49-F238E27FC236}">
                  <a16:creationId xmlns:a16="http://schemas.microsoft.com/office/drawing/2014/main" id="{D28D2FB3-C16E-8E4F-9246-A6C67B3AF2BF}"/>
                </a:ext>
              </a:extLst>
            </p:cNvPr>
            <p:cNvPicPr>
              <a:picLocks noChangeAspect="1"/>
            </p:cNvPicPr>
            <p:nvPr/>
          </p:nvPicPr>
          <p:blipFill rotWithShape="1">
            <a:blip r:embed="rId6">
              <a:alphaModFix amt="36000"/>
              <a:extLst>
                <a:ext uri="{28A0092B-C50C-407E-A947-70E740481C1C}">
                  <a14:useLocalDpi xmlns:a14="http://schemas.microsoft.com/office/drawing/2010/main" val="0"/>
                </a:ext>
              </a:extLst>
            </a:blip>
            <a:srcRect t="26865" b="32406"/>
            <a:stretch/>
          </p:blipFill>
          <p:spPr>
            <a:xfrm>
              <a:off x="2790912" y="609600"/>
              <a:ext cx="3508377" cy="1428871"/>
            </a:xfrm>
            <a:prstGeom prst="rect">
              <a:avLst/>
            </a:prstGeom>
            <a:effectLst>
              <a:softEdge rad="88900"/>
            </a:effectLst>
          </p:spPr>
        </p:pic>
        <p:sp>
          <p:nvSpPr>
            <p:cNvPr id="24" name="Text Box 7">
              <a:extLst>
                <a:ext uri="{FF2B5EF4-FFF2-40B4-BE49-F238E27FC236}">
                  <a16:creationId xmlns:a16="http://schemas.microsoft.com/office/drawing/2014/main" id="{23C6A4FF-D0FB-DB4C-B61A-87B0FE67CB33}"/>
                </a:ext>
              </a:extLst>
            </p:cNvPr>
            <p:cNvSpPr txBox="1">
              <a:spLocks noChangeArrowheads="1"/>
            </p:cNvSpPr>
            <p:nvPr/>
          </p:nvSpPr>
          <p:spPr bwMode="auto">
            <a:xfrm>
              <a:off x="3060879" y="1022631"/>
              <a:ext cx="2857500" cy="440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5215" tIns="22608" rIns="45215" bIns="22608"/>
            <a:lstStyle>
              <a:lvl1pPr>
                <a:buClr>
                  <a:schemeClr val="accent2"/>
                </a:buClr>
                <a:buFont typeface="Wingdings" panose="05000000000000000000" pitchFamily="2" charset="2"/>
                <a:buChar char="§"/>
                <a:defRPr>
                  <a:solidFill>
                    <a:schemeClr val="tx1"/>
                  </a:solidFill>
                  <a:latin typeface="Arial" panose="020B0604020202020204" pitchFamily="34" charset="0"/>
                  <a:cs typeface="Arial" panose="020B0604020202020204" pitchFamily="34" charset="0"/>
                </a:defRPr>
              </a:lvl1pPr>
              <a:lvl2pPr marL="742950" indent="-285750">
                <a:spcBef>
                  <a:spcPct val="25000"/>
                </a:spcBef>
                <a:spcAft>
                  <a:spcPct val="15000"/>
                </a:spcAft>
                <a:buClr>
                  <a:schemeClr val="accent2"/>
                </a:buClr>
                <a:buFont typeface="Arial" panose="020B0604020202020204" pitchFamily="34" charset="0"/>
                <a:buChar char="–"/>
                <a:defRPr sz="14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Font typeface="Arial" panose="020B0604020202020204" pitchFamily="34" charset="0"/>
                <a:buChar char="–"/>
                <a:defRPr sz="1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accent2"/>
                </a:buClr>
                <a:buChar char="–"/>
                <a:defRPr sz="14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accent2"/>
                </a:buClr>
                <a:buFont typeface="Arial" panose="020B0604020202020204" pitchFamily="34" charset="0"/>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accent2"/>
                </a:buClr>
                <a:buFont typeface="Arial" panose="020B0604020202020204" pitchFamily="34" charset="0"/>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accent2"/>
                </a:buClr>
                <a:buFont typeface="Arial" panose="020B0604020202020204" pitchFamily="34" charset="0"/>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accent2"/>
                </a:buClr>
                <a:buFont typeface="Arial" panose="020B0604020202020204" pitchFamily="34" charset="0"/>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accent2"/>
                </a:buClr>
                <a:buFont typeface="Arial" panose="020B0604020202020204" pitchFamily="34" charset="0"/>
                <a:buChar char="–"/>
                <a:defRPr sz="1400">
                  <a:solidFill>
                    <a:schemeClr val="tx1"/>
                  </a:solidFill>
                  <a:latin typeface="Arial" panose="020B0604020202020204" pitchFamily="34" charset="0"/>
                  <a:cs typeface="Arial" panose="020B0604020202020204" pitchFamily="34" charset="0"/>
                </a:defRPr>
              </a:lvl9pPr>
            </a:lstStyle>
            <a:p>
              <a:pPr algn="ctr" defTabSz="685800" fontAlgn="base">
                <a:spcBef>
                  <a:spcPct val="0"/>
                </a:spcBef>
                <a:spcAft>
                  <a:spcPct val="0"/>
                </a:spcAft>
                <a:buClrTx/>
                <a:buFont typeface="Wingdings" panose="05000000000000000000" pitchFamily="2" charset="2"/>
                <a:buNone/>
              </a:pPr>
              <a:r>
                <a:rPr lang="en-US" altLang="en-US" sz="1200" b="1" dirty="0">
                  <a:solidFill>
                    <a:schemeClr val="tx2"/>
                  </a:solidFill>
                  <a:latin typeface="+mn-lt"/>
                  <a:ea typeface="MS PGothic" panose="020B0600070205080204" pitchFamily="34" charset="-128"/>
                </a:rPr>
                <a:t>POWER9 2 Socket Server</a:t>
              </a:r>
            </a:p>
            <a:p>
              <a:pPr algn="ctr" defTabSz="685800" fontAlgn="base">
                <a:spcBef>
                  <a:spcPct val="0"/>
                </a:spcBef>
                <a:spcAft>
                  <a:spcPct val="0"/>
                </a:spcAft>
                <a:buClrTx/>
                <a:buFont typeface="Wingdings" panose="05000000000000000000" pitchFamily="2" charset="2"/>
                <a:buNone/>
              </a:pPr>
              <a:r>
                <a:rPr lang="en-US" altLang="en-US" sz="1050" b="1" dirty="0">
                  <a:solidFill>
                    <a:schemeClr val="tx2"/>
                  </a:solidFill>
                  <a:latin typeface="+mn-lt"/>
                  <a:ea typeface="MS PGothic" panose="020B0600070205080204" pitchFamily="34" charset="-128"/>
                </a:rPr>
                <a:t>Standard 2U 19” Rack Mount Chassis</a:t>
              </a:r>
            </a:p>
            <a:p>
              <a:pPr algn="ctr" defTabSz="685800" fontAlgn="base">
                <a:spcBef>
                  <a:spcPct val="0"/>
                </a:spcBef>
                <a:spcAft>
                  <a:spcPct val="0"/>
                </a:spcAft>
                <a:buClrTx/>
                <a:buFont typeface="Wingdings" panose="05000000000000000000" pitchFamily="2" charset="2"/>
                <a:buNone/>
              </a:pPr>
              <a:r>
                <a:rPr lang="en-US" altLang="en-US" sz="900" b="1" dirty="0">
                  <a:solidFill>
                    <a:schemeClr val="tx2"/>
                  </a:solidFill>
                  <a:latin typeface="+mn-lt"/>
                  <a:ea typeface="MS PGothic" panose="020B0600070205080204" pitchFamily="34" charset="-128"/>
                </a:rPr>
                <a:t>2 P9  + 4/6 Volta GPU (@7 TF/s)</a:t>
              </a:r>
            </a:p>
            <a:p>
              <a:pPr algn="ctr" defTabSz="685800" fontAlgn="base">
                <a:spcBef>
                  <a:spcPct val="0"/>
                </a:spcBef>
                <a:spcAft>
                  <a:spcPct val="0"/>
                </a:spcAft>
                <a:buClrTx/>
                <a:buFont typeface="Wingdings" panose="05000000000000000000" pitchFamily="2" charset="2"/>
                <a:buNone/>
              </a:pPr>
              <a:r>
                <a:rPr lang="en-US" altLang="en-US" sz="900" b="1" dirty="0">
                  <a:solidFill>
                    <a:schemeClr val="tx2"/>
                  </a:solidFill>
                  <a:latin typeface="+mn-lt"/>
                  <a:ea typeface="MS PGothic" panose="020B0600070205080204" pitchFamily="34" charset="-128"/>
                </a:rPr>
                <a:t>512 GB SMP Memory (32 GB DDR4 RDIMMs)</a:t>
              </a:r>
            </a:p>
            <a:p>
              <a:pPr algn="ctr" defTabSz="685800" fontAlgn="base">
                <a:spcBef>
                  <a:spcPct val="0"/>
                </a:spcBef>
                <a:spcAft>
                  <a:spcPct val="0"/>
                </a:spcAft>
                <a:buClrTx/>
                <a:buFont typeface="Wingdings" panose="05000000000000000000" pitchFamily="2" charset="2"/>
                <a:buNone/>
              </a:pPr>
              <a:r>
                <a:rPr lang="en-US" altLang="en-US" sz="900" b="1" dirty="0">
                  <a:solidFill>
                    <a:schemeClr val="tx2"/>
                  </a:solidFill>
                  <a:latin typeface="+mn-lt"/>
                  <a:ea typeface="MS PGothic" panose="020B0600070205080204" pitchFamily="34" charset="-128"/>
                </a:rPr>
                <a:t>64/96GB GPU Memory (HBM stacks)</a:t>
              </a:r>
            </a:p>
            <a:p>
              <a:pPr algn="ctr" defTabSz="685800" fontAlgn="base">
                <a:spcBef>
                  <a:spcPct val="0"/>
                </a:spcBef>
                <a:spcAft>
                  <a:spcPct val="0"/>
                </a:spcAft>
                <a:buClrTx/>
                <a:buFont typeface="Wingdings" panose="05000000000000000000" pitchFamily="2" charset="2"/>
                <a:buNone/>
              </a:pPr>
              <a:endParaRPr lang="en-US" altLang="en-US" sz="1050" dirty="0">
                <a:solidFill>
                  <a:srgbClr val="000000"/>
                </a:solidFill>
                <a:latin typeface="+mn-lt"/>
                <a:ea typeface="MS PGothic" panose="020B0600070205080204" pitchFamily="34" charset="-128"/>
              </a:endParaRPr>
            </a:p>
          </p:txBody>
        </p:sp>
      </p:grpSp>
      <p:grpSp>
        <p:nvGrpSpPr>
          <p:cNvPr id="11" name="Group 10">
            <a:extLst>
              <a:ext uri="{FF2B5EF4-FFF2-40B4-BE49-F238E27FC236}">
                <a16:creationId xmlns:a16="http://schemas.microsoft.com/office/drawing/2014/main" id="{12FAA705-04F9-A646-B05C-1873775E5078}"/>
              </a:ext>
            </a:extLst>
          </p:cNvPr>
          <p:cNvGrpSpPr/>
          <p:nvPr/>
        </p:nvGrpSpPr>
        <p:grpSpPr>
          <a:xfrm>
            <a:off x="3175" y="1876193"/>
            <a:ext cx="9140825" cy="3267307"/>
            <a:chOff x="3175" y="1876193"/>
            <a:chExt cx="9140825" cy="3267307"/>
          </a:xfrm>
        </p:grpSpPr>
        <p:grpSp>
          <p:nvGrpSpPr>
            <p:cNvPr id="119" name="Group 118">
              <a:extLst>
                <a:ext uri="{FF2B5EF4-FFF2-40B4-BE49-F238E27FC236}">
                  <a16:creationId xmlns:a16="http://schemas.microsoft.com/office/drawing/2014/main" id="{B37AE036-BFBD-4843-8325-05EBBE906269}"/>
                </a:ext>
              </a:extLst>
            </p:cNvPr>
            <p:cNvGrpSpPr/>
            <p:nvPr/>
          </p:nvGrpSpPr>
          <p:grpSpPr>
            <a:xfrm>
              <a:off x="3175" y="1876193"/>
              <a:ext cx="9140825" cy="3267307"/>
              <a:chOff x="3175" y="1876193"/>
              <a:chExt cx="9140825" cy="3267307"/>
            </a:xfrm>
          </p:grpSpPr>
          <p:pic>
            <p:nvPicPr>
              <p:cNvPr id="2050" name="Picture 2" descr="Related image">
                <a:extLst>
                  <a:ext uri="{FF2B5EF4-FFF2-40B4-BE49-F238E27FC236}">
                    <a16:creationId xmlns:a16="http://schemas.microsoft.com/office/drawing/2014/main" id="{05433500-5AAB-C94B-BFE2-17F2ABBA0C48}"/>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23198" b="13279"/>
              <a:stretch/>
            </p:blipFill>
            <p:spPr bwMode="auto">
              <a:xfrm>
                <a:off x="3175" y="1876193"/>
                <a:ext cx="9140825" cy="3267307"/>
              </a:xfrm>
              <a:prstGeom prst="rect">
                <a:avLst/>
              </a:prstGeom>
              <a:noFill/>
              <a:extLst>
                <a:ext uri="{909E8E84-426E-40DD-AFC4-6F175D3DCCD1}">
                  <a14:hiddenFill xmlns:a14="http://schemas.microsoft.com/office/drawing/2010/main">
                    <a:solidFill>
                      <a:srgbClr val="FFFFFF"/>
                    </a:solidFill>
                  </a14:hiddenFill>
                </a:ext>
              </a:extLst>
            </p:spPr>
          </p:pic>
          <p:grpSp>
            <p:nvGrpSpPr>
              <p:cNvPr id="118" name="Group 117">
                <a:extLst>
                  <a:ext uri="{FF2B5EF4-FFF2-40B4-BE49-F238E27FC236}">
                    <a16:creationId xmlns:a16="http://schemas.microsoft.com/office/drawing/2014/main" id="{133E6ED4-2DE2-8B42-A2A3-4F2B9F23686F}"/>
                  </a:ext>
                </a:extLst>
              </p:cNvPr>
              <p:cNvGrpSpPr/>
              <p:nvPr/>
            </p:nvGrpSpPr>
            <p:grpSpPr>
              <a:xfrm>
                <a:off x="449706" y="2016512"/>
                <a:ext cx="2503044" cy="523359"/>
                <a:chOff x="449706" y="2016512"/>
                <a:chExt cx="2503044" cy="523359"/>
              </a:xfrm>
            </p:grpSpPr>
            <p:sp>
              <p:nvSpPr>
                <p:cNvPr id="10" name="TextBox 9">
                  <a:extLst>
                    <a:ext uri="{FF2B5EF4-FFF2-40B4-BE49-F238E27FC236}">
                      <a16:creationId xmlns:a16="http://schemas.microsoft.com/office/drawing/2014/main" id="{7B190D4C-DFBE-1F45-99B9-FC9E58E69898}"/>
                    </a:ext>
                  </a:extLst>
                </p:cNvPr>
                <p:cNvSpPr txBox="1"/>
                <p:nvPr/>
              </p:nvSpPr>
              <p:spPr>
                <a:xfrm>
                  <a:off x="837650" y="2062748"/>
                  <a:ext cx="2115100" cy="430887"/>
                </a:xfrm>
                <a:prstGeom prst="rect">
                  <a:avLst/>
                </a:prstGeom>
                <a:noFill/>
              </p:spPr>
              <p:txBody>
                <a:bodyPr wrap="square" rtlCol="0">
                  <a:spAutoFit/>
                </a:bodyPr>
                <a:lstStyle>
                  <a:defPPr>
                    <a:defRPr lang="en-US"/>
                  </a:defPPr>
                  <a:lvl1pPr>
                    <a:defRPr sz="1100">
                      <a:solidFill>
                        <a:schemeClr val="bg2">
                          <a:lumMod val="95000"/>
                        </a:schemeClr>
                      </a:solidFill>
                    </a:defRPr>
                  </a:lvl1pPr>
                </a:lstStyle>
                <a:p>
                  <a:r>
                    <a:rPr lang="en-US" dirty="0"/>
                    <a:t>22 cores</a:t>
                  </a:r>
                  <a:br>
                    <a:rPr lang="en-US" dirty="0"/>
                  </a:br>
                  <a:r>
                    <a:rPr lang="en-US" dirty="0"/>
                    <a:t>4 Threads/core, 0.65 DP TF/s</a:t>
                  </a:r>
                </a:p>
              </p:txBody>
            </p:sp>
            <p:pic>
              <p:nvPicPr>
                <p:cNvPr id="42" name="Picture 41">
                  <a:extLst>
                    <a:ext uri="{FF2B5EF4-FFF2-40B4-BE49-F238E27FC236}">
                      <a16:creationId xmlns:a16="http://schemas.microsoft.com/office/drawing/2014/main" id="{BD605949-B385-B043-BD23-BBBA9614DFA5}"/>
                    </a:ext>
                  </a:extLst>
                </p:cNvPr>
                <p:cNvPicPr>
                  <a:picLocks noChangeAspect="1"/>
                </p:cNvPicPr>
                <p:nvPr/>
              </p:nvPicPr>
              <p:blipFill>
                <a:blip r:embed="rId8"/>
                <a:stretch>
                  <a:fillRect/>
                </a:stretch>
              </p:blipFill>
              <p:spPr>
                <a:xfrm>
                  <a:off x="449706" y="2016512"/>
                  <a:ext cx="387944" cy="523359"/>
                </a:xfrm>
                <a:prstGeom prst="rect">
                  <a:avLst/>
                </a:prstGeom>
              </p:spPr>
            </p:pic>
          </p:grpSp>
          <p:grpSp>
            <p:nvGrpSpPr>
              <p:cNvPr id="117" name="Group 116">
                <a:extLst>
                  <a:ext uri="{FF2B5EF4-FFF2-40B4-BE49-F238E27FC236}">
                    <a16:creationId xmlns:a16="http://schemas.microsoft.com/office/drawing/2014/main" id="{853DEA15-E0E5-544F-8B2F-9935D0A6CDD4}"/>
                  </a:ext>
                </a:extLst>
              </p:cNvPr>
              <p:cNvGrpSpPr/>
              <p:nvPr/>
            </p:nvGrpSpPr>
            <p:grpSpPr>
              <a:xfrm>
                <a:off x="6260193" y="2113631"/>
                <a:ext cx="2532216" cy="271208"/>
                <a:chOff x="6260193" y="2113631"/>
                <a:chExt cx="2532216" cy="271208"/>
              </a:xfrm>
            </p:grpSpPr>
            <p:sp>
              <p:nvSpPr>
                <p:cNvPr id="20" name="TextBox 19">
                  <a:extLst>
                    <a:ext uri="{FF2B5EF4-FFF2-40B4-BE49-F238E27FC236}">
                      <a16:creationId xmlns:a16="http://schemas.microsoft.com/office/drawing/2014/main" id="{5CB4689A-9C40-164C-BF5B-7B4B6B4DB5DF}"/>
                    </a:ext>
                  </a:extLst>
                </p:cNvPr>
                <p:cNvSpPr txBox="1"/>
                <p:nvPr/>
              </p:nvSpPr>
              <p:spPr>
                <a:xfrm>
                  <a:off x="6450828" y="2123229"/>
                  <a:ext cx="2341581" cy="261610"/>
                </a:xfrm>
                <a:prstGeom prst="rect">
                  <a:avLst/>
                </a:prstGeom>
                <a:noFill/>
              </p:spPr>
              <p:txBody>
                <a:bodyPr wrap="square" rtlCol="0">
                  <a:spAutoFit/>
                </a:bodyPr>
                <a:lstStyle/>
                <a:p>
                  <a:pPr algn="ctr"/>
                  <a:r>
                    <a:rPr lang="en-US" sz="1100" dirty="0">
                      <a:solidFill>
                        <a:schemeClr val="bg2">
                          <a:lumMod val="95000"/>
                        </a:schemeClr>
                      </a:solidFill>
                    </a:rPr>
                    <a:t>Volta 7 DP TF/s, 16GB @ 1.2TB/s</a:t>
                  </a:r>
                </a:p>
              </p:txBody>
            </p:sp>
            <p:pic>
              <p:nvPicPr>
                <p:cNvPr id="2080" name="Picture 32" descr="Image result for png nvidia logo">
                  <a:extLst>
                    <a:ext uri="{FF2B5EF4-FFF2-40B4-BE49-F238E27FC236}">
                      <a16:creationId xmlns:a16="http://schemas.microsoft.com/office/drawing/2014/main" id="{9836A19C-C98B-834E-9671-6B75FCDF13DE}"/>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r="9594"/>
                <a:stretch/>
              </p:blipFill>
              <p:spPr bwMode="auto">
                <a:xfrm>
                  <a:off x="6260193" y="2113631"/>
                  <a:ext cx="294600" cy="253554"/>
                </a:xfrm>
                <a:prstGeom prst="rect">
                  <a:avLst/>
                </a:prstGeom>
                <a:noFill/>
                <a:extLst>
                  <a:ext uri="{909E8E84-426E-40DD-AFC4-6F175D3DCCD1}">
                    <a14:hiddenFill xmlns:a14="http://schemas.microsoft.com/office/drawing/2010/main">
                      <a:solidFill>
                        <a:srgbClr val="FFFFFF"/>
                      </a:solidFill>
                    </a14:hiddenFill>
                  </a:ext>
                </a:extLst>
              </p:spPr>
            </p:pic>
          </p:grpSp>
        </p:grpSp>
        <p:pic>
          <p:nvPicPr>
            <p:cNvPr id="7" name="Picture 6">
              <a:extLst>
                <a:ext uri="{FF2B5EF4-FFF2-40B4-BE49-F238E27FC236}">
                  <a16:creationId xmlns:a16="http://schemas.microsoft.com/office/drawing/2014/main" id="{290D3EA2-4E17-8A43-B04C-48277CAE11C6}"/>
                </a:ext>
              </a:extLst>
            </p:cNvPr>
            <p:cNvPicPr>
              <a:picLocks noChangeAspect="1"/>
            </p:cNvPicPr>
            <p:nvPr/>
          </p:nvPicPr>
          <p:blipFill>
            <a:blip r:embed="rId10"/>
            <a:stretch>
              <a:fillRect/>
            </a:stretch>
          </p:blipFill>
          <p:spPr>
            <a:xfrm>
              <a:off x="4061508" y="2812092"/>
              <a:ext cx="565879" cy="764228"/>
            </a:xfrm>
            <a:prstGeom prst="rect">
              <a:avLst/>
            </a:prstGeom>
          </p:spPr>
        </p:pic>
      </p:grpSp>
      <p:sp>
        <p:nvSpPr>
          <p:cNvPr id="63" name="Text Box 8">
            <a:extLst>
              <a:ext uri="{FF2B5EF4-FFF2-40B4-BE49-F238E27FC236}">
                <a16:creationId xmlns:a16="http://schemas.microsoft.com/office/drawing/2014/main" id="{939E7394-978F-E448-8B26-D6FA64DF3D4B}"/>
              </a:ext>
            </a:extLst>
          </p:cNvPr>
          <p:cNvSpPr txBox="1">
            <a:spLocks noChangeArrowheads="1"/>
          </p:cNvSpPr>
          <p:nvPr/>
        </p:nvSpPr>
        <p:spPr bwMode="auto">
          <a:xfrm>
            <a:off x="2021644" y="118059"/>
            <a:ext cx="1063229" cy="369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5215" tIns="22608" rIns="45215" bIns="22608"/>
          <a:lstStyle>
            <a:lvl1pPr>
              <a:buClr>
                <a:schemeClr val="accent2"/>
              </a:buClr>
              <a:buFont typeface="Wingdings" panose="05000000000000000000" pitchFamily="2" charset="2"/>
              <a:buChar char="§"/>
              <a:defRPr>
                <a:solidFill>
                  <a:schemeClr val="tx1"/>
                </a:solidFill>
                <a:latin typeface="Arial" panose="020B0604020202020204" pitchFamily="34" charset="0"/>
                <a:cs typeface="Arial" panose="020B0604020202020204" pitchFamily="34" charset="0"/>
              </a:defRPr>
            </a:lvl1pPr>
            <a:lvl2pPr marL="742950" indent="-285750">
              <a:spcBef>
                <a:spcPct val="25000"/>
              </a:spcBef>
              <a:spcAft>
                <a:spcPct val="15000"/>
              </a:spcAft>
              <a:buClr>
                <a:schemeClr val="accent2"/>
              </a:buClr>
              <a:buFont typeface="Arial" panose="020B0604020202020204" pitchFamily="34" charset="0"/>
              <a:buChar char="–"/>
              <a:defRPr sz="14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Font typeface="Arial" panose="020B0604020202020204" pitchFamily="34" charset="0"/>
              <a:buChar char="–"/>
              <a:defRPr sz="1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accent2"/>
              </a:buClr>
              <a:buChar char="–"/>
              <a:defRPr sz="14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accent2"/>
              </a:buClr>
              <a:buFont typeface="Arial" panose="020B0604020202020204" pitchFamily="34" charset="0"/>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accent2"/>
              </a:buClr>
              <a:buFont typeface="Arial" panose="020B0604020202020204" pitchFamily="34" charset="0"/>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accent2"/>
              </a:buClr>
              <a:buFont typeface="Arial" panose="020B0604020202020204" pitchFamily="34" charset="0"/>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accent2"/>
              </a:buClr>
              <a:buFont typeface="Arial" panose="020B0604020202020204" pitchFamily="34" charset="0"/>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accent2"/>
              </a:buClr>
              <a:buFont typeface="Arial" panose="020B0604020202020204" pitchFamily="34" charset="0"/>
              <a:buChar char="–"/>
              <a:defRPr sz="1400">
                <a:solidFill>
                  <a:schemeClr val="tx1"/>
                </a:solidFill>
                <a:latin typeface="Arial" panose="020B0604020202020204" pitchFamily="34" charset="0"/>
                <a:cs typeface="Arial" panose="020B0604020202020204" pitchFamily="34" charset="0"/>
              </a:defRPr>
            </a:lvl9pPr>
          </a:lstStyle>
          <a:p>
            <a:pPr algn="r" fontAlgn="base">
              <a:spcBef>
                <a:spcPct val="0"/>
              </a:spcBef>
              <a:spcAft>
                <a:spcPct val="0"/>
              </a:spcAft>
              <a:buClrTx/>
              <a:buFont typeface="Wingdings" panose="05000000000000000000" pitchFamily="2" charset="2"/>
              <a:buNone/>
            </a:pPr>
            <a:r>
              <a:rPr lang="en-US" altLang="en-US" sz="900" b="1" dirty="0">
                <a:solidFill>
                  <a:schemeClr val="tx2"/>
                </a:solidFill>
                <a:latin typeface="Arial"/>
                <a:ea typeface="MS PGothic" panose="020B0600070205080204" pitchFamily="34" charset="-128"/>
              </a:rPr>
              <a:t>Compute Rack </a:t>
            </a:r>
            <a:br>
              <a:rPr lang="en-US" altLang="en-US" sz="900" b="1" dirty="0">
                <a:solidFill>
                  <a:schemeClr val="tx2"/>
                </a:solidFill>
                <a:latin typeface="Arial"/>
                <a:ea typeface="MS PGothic" panose="020B0600070205080204" pitchFamily="34" charset="-128"/>
              </a:rPr>
            </a:br>
            <a:r>
              <a:rPr lang="en-US" altLang="en-US" sz="900" dirty="0">
                <a:solidFill>
                  <a:schemeClr val="tx2"/>
                </a:solidFill>
                <a:latin typeface="Arial"/>
                <a:ea typeface="MS PGothic" panose="020B0600070205080204" pitchFamily="34" charset="-128"/>
              </a:rPr>
              <a:t>18 Servers/rack</a:t>
            </a:r>
          </a:p>
          <a:p>
            <a:pPr algn="r" fontAlgn="base">
              <a:spcBef>
                <a:spcPct val="0"/>
              </a:spcBef>
              <a:spcAft>
                <a:spcPct val="0"/>
              </a:spcAft>
              <a:buClrTx/>
              <a:buFont typeface="Wingdings" panose="05000000000000000000" pitchFamily="2" charset="2"/>
              <a:buNone/>
            </a:pPr>
            <a:r>
              <a:rPr lang="en-US" altLang="en-US" sz="900" dirty="0">
                <a:solidFill>
                  <a:schemeClr val="tx2"/>
                </a:solidFill>
                <a:latin typeface="Arial"/>
                <a:ea typeface="MS PGothic" panose="020B0600070205080204" pitchFamily="34" charset="-128"/>
              </a:rPr>
              <a:t>779 TF/s/rack</a:t>
            </a:r>
          </a:p>
          <a:p>
            <a:pPr algn="r" fontAlgn="base">
              <a:spcBef>
                <a:spcPct val="0"/>
              </a:spcBef>
              <a:spcAft>
                <a:spcPct val="0"/>
              </a:spcAft>
              <a:buClrTx/>
              <a:buFont typeface="Wingdings" panose="05000000000000000000" pitchFamily="2" charset="2"/>
              <a:buNone/>
            </a:pPr>
            <a:r>
              <a:rPr lang="en-US" altLang="en-US" sz="900" dirty="0">
                <a:solidFill>
                  <a:schemeClr val="tx2"/>
                </a:solidFill>
                <a:latin typeface="Arial"/>
                <a:ea typeface="MS PGothic" panose="020B0600070205080204" pitchFamily="34" charset="-128"/>
              </a:rPr>
              <a:t>10.8 TB/rack</a:t>
            </a:r>
          </a:p>
          <a:p>
            <a:pPr algn="r" fontAlgn="base">
              <a:spcBef>
                <a:spcPct val="0"/>
              </a:spcBef>
              <a:spcAft>
                <a:spcPct val="0"/>
              </a:spcAft>
              <a:buClrTx/>
              <a:buFont typeface="Wingdings" panose="05000000000000000000" pitchFamily="2" charset="2"/>
              <a:buNone/>
            </a:pPr>
            <a:r>
              <a:rPr lang="en-US" altLang="en-US" sz="900" dirty="0">
                <a:solidFill>
                  <a:schemeClr val="tx2"/>
                </a:solidFill>
                <a:latin typeface="Arial"/>
                <a:ea typeface="MS PGothic" panose="020B0600070205080204" pitchFamily="34" charset="-128"/>
              </a:rPr>
              <a:t>55 KW max</a:t>
            </a:r>
          </a:p>
          <a:p>
            <a:pPr algn="r" fontAlgn="base">
              <a:spcBef>
                <a:spcPct val="0"/>
              </a:spcBef>
              <a:spcAft>
                <a:spcPct val="0"/>
              </a:spcAft>
              <a:buClrTx/>
              <a:buFont typeface="Wingdings" panose="05000000000000000000" pitchFamily="2" charset="2"/>
              <a:buNone/>
            </a:pPr>
            <a:endParaRPr lang="en-US" altLang="en-US" sz="900" dirty="0">
              <a:solidFill>
                <a:schemeClr val="tx2"/>
              </a:solidFill>
              <a:latin typeface="Arial"/>
              <a:ea typeface="MS PGothic" panose="020B0600070205080204" pitchFamily="34" charset="-128"/>
            </a:endParaRPr>
          </a:p>
          <a:p>
            <a:pPr algn="r" fontAlgn="base">
              <a:spcBef>
                <a:spcPct val="0"/>
              </a:spcBef>
              <a:spcAft>
                <a:spcPct val="0"/>
              </a:spcAft>
              <a:buClrTx/>
              <a:buFont typeface="Wingdings" panose="05000000000000000000" pitchFamily="2" charset="2"/>
              <a:buNone/>
            </a:pPr>
            <a:endParaRPr lang="en-US" altLang="en-US" sz="900" dirty="0">
              <a:solidFill>
                <a:srgbClr val="000000"/>
              </a:solidFill>
              <a:latin typeface="Arial"/>
              <a:ea typeface="MS PGothic" panose="020B0600070205080204" pitchFamily="34" charset="-128"/>
            </a:endParaRPr>
          </a:p>
        </p:txBody>
      </p:sp>
      <p:cxnSp>
        <p:nvCxnSpPr>
          <p:cNvPr id="56" name="Elbow Connector 55">
            <a:extLst>
              <a:ext uri="{FF2B5EF4-FFF2-40B4-BE49-F238E27FC236}">
                <a16:creationId xmlns:a16="http://schemas.microsoft.com/office/drawing/2014/main" id="{85B8F047-8309-1144-8BC7-65178637DA11}"/>
              </a:ext>
            </a:extLst>
          </p:cNvPr>
          <p:cNvCxnSpPr>
            <a:cxnSpLocks/>
            <a:stCxn id="58" idx="0"/>
          </p:cNvCxnSpPr>
          <p:nvPr/>
        </p:nvCxnSpPr>
        <p:spPr>
          <a:xfrm rot="5400000" flipH="1" flipV="1">
            <a:off x="1750010" y="211663"/>
            <a:ext cx="368841" cy="550736"/>
          </a:xfrm>
          <a:prstGeom prst="bentConnector2">
            <a:avLst/>
          </a:prstGeom>
          <a:ln>
            <a:solidFill>
              <a:srgbClr val="00B050"/>
            </a:solidFill>
            <a:tailEnd type="triangle"/>
          </a:ln>
        </p:spPr>
        <p:style>
          <a:lnRef idx="2">
            <a:schemeClr val="accent1"/>
          </a:lnRef>
          <a:fillRef idx="0">
            <a:schemeClr val="accent1"/>
          </a:fillRef>
          <a:effectRef idx="1">
            <a:schemeClr val="accent1"/>
          </a:effectRef>
          <a:fontRef idx="minor">
            <a:schemeClr val="tx1"/>
          </a:fontRef>
        </p:style>
      </p:cxnSp>
      <p:sp>
        <p:nvSpPr>
          <p:cNvPr id="58" name="Rectangle 57">
            <a:extLst>
              <a:ext uri="{FF2B5EF4-FFF2-40B4-BE49-F238E27FC236}">
                <a16:creationId xmlns:a16="http://schemas.microsoft.com/office/drawing/2014/main" id="{FDF2E022-D981-E14D-9BDB-104A88C2490F}"/>
              </a:ext>
            </a:extLst>
          </p:cNvPr>
          <p:cNvSpPr/>
          <p:nvPr/>
        </p:nvSpPr>
        <p:spPr>
          <a:xfrm>
            <a:off x="1540820" y="671451"/>
            <a:ext cx="236483" cy="284506"/>
          </a:xfrm>
          <a:prstGeom prst="rect">
            <a:avLst/>
          </a:prstGeom>
          <a:noFill/>
          <a:ln>
            <a:noFill/>
          </a:ln>
        </p:spPr>
        <p:txBody>
          <a:bodyPr wrap="square" lIns="0" tIns="0" rIns="0" bIns="0" rtlCol="0" anchor="ctr">
            <a:noAutofit/>
          </a:bodyPr>
          <a:lstStyle/>
          <a:p>
            <a:pPr algn="ctr"/>
            <a:endParaRPr lang="en-US" sz="1200" dirty="0">
              <a:solidFill>
                <a:srgbClr val="FFFFFF"/>
              </a:solidFill>
              <a:latin typeface="Arial"/>
              <a:cs typeface="Arial"/>
            </a:endParaRPr>
          </a:p>
        </p:txBody>
      </p:sp>
      <p:cxnSp>
        <p:nvCxnSpPr>
          <p:cNvPr id="75" name="Elbow Connector 74">
            <a:extLst>
              <a:ext uri="{FF2B5EF4-FFF2-40B4-BE49-F238E27FC236}">
                <a16:creationId xmlns:a16="http://schemas.microsoft.com/office/drawing/2014/main" id="{16F63A0E-F114-D94A-942E-0C10498A986E}"/>
              </a:ext>
            </a:extLst>
          </p:cNvPr>
          <p:cNvCxnSpPr>
            <a:cxnSpLocks/>
            <a:stCxn id="143" idx="0"/>
            <a:endCxn id="76" idx="1"/>
          </p:cNvCxnSpPr>
          <p:nvPr/>
        </p:nvCxnSpPr>
        <p:spPr>
          <a:xfrm rot="16200000" flipV="1">
            <a:off x="3499604" y="-1880752"/>
            <a:ext cx="759656" cy="7095936"/>
          </a:xfrm>
          <a:prstGeom prst="bentConnector4">
            <a:avLst>
              <a:gd name="adj1" fmla="val 12958"/>
              <a:gd name="adj2" fmla="val 103222"/>
            </a:avLst>
          </a:prstGeom>
          <a:ln>
            <a:solidFill>
              <a:srgbClr val="00B050"/>
            </a:solidFill>
            <a:tailEnd type="triangle"/>
          </a:ln>
        </p:spPr>
        <p:style>
          <a:lnRef idx="2">
            <a:schemeClr val="accent1"/>
          </a:lnRef>
          <a:fillRef idx="0">
            <a:schemeClr val="accent1"/>
          </a:fillRef>
          <a:effectRef idx="1">
            <a:schemeClr val="accent1"/>
          </a:effectRef>
          <a:fontRef idx="minor">
            <a:schemeClr val="tx1"/>
          </a:fontRef>
        </p:style>
      </p:cxnSp>
      <p:sp>
        <p:nvSpPr>
          <p:cNvPr id="76" name="Rectangle 75">
            <a:extLst>
              <a:ext uri="{FF2B5EF4-FFF2-40B4-BE49-F238E27FC236}">
                <a16:creationId xmlns:a16="http://schemas.microsoft.com/office/drawing/2014/main" id="{EAE544A9-4A49-C049-8DFD-1863916E9FBF}"/>
              </a:ext>
            </a:extLst>
          </p:cNvPr>
          <p:cNvSpPr/>
          <p:nvPr/>
        </p:nvSpPr>
        <p:spPr>
          <a:xfrm>
            <a:off x="331464" y="1145135"/>
            <a:ext cx="236483" cy="284506"/>
          </a:xfrm>
          <a:prstGeom prst="rect">
            <a:avLst/>
          </a:prstGeom>
          <a:noFill/>
          <a:ln>
            <a:noFill/>
          </a:ln>
        </p:spPr>
        <p:txBody>
          <a:bodyPr wrap="square" lIns="0" tIns="0" rIns="0" bIns="0" rtlCol="0" anchor="ctr">
            <a:noAutofit/>
          </a:bodyPr>
          <a:lstStyle/>
          <a:p>
            <a:pPr algn="ctr"/>
            <a:endParaRPr lang="en-US" sz="1200" dirty="0">
              <a:solidFill>
                <a:srgbClr val="FFFFFF"/>
              </a:solidFill>
              <a:latin typeface="Arial"/>
              <a:cs typeface="Arial"/>
            </a:endParaRPr>
          </a:p>
        </p:txBody>
      </p:sp>
      <p:cxnSp>
        <p:nvCxnSpPr>
          <p:cNvPr id="71" name="Straight Connector 70">
            <a:extLst>
              <a:ext uri="{FF2B5EF4-FFF2-40B4-BE49-F238E27FC236}">
                <a16:creationId xmlns:a16="http://schemas.microsoft.com/office/drawing/2014/main" id="{049EAF8F-FFB2-4C4C-8F60-844A8B36B6AE}"/>
              </a:ext>
            </a:extLst>
          </p:cNvPr>
          <p:cNvCxnSpPr>
            <a:cxnSpLocks/>
          </p:cNvCxnSpPr>
          <p:nvPr/>
        </p:nvCxnSpPr>
        <p:spPr>
          <a:xfrm>
            <a:off x="4573588" y="1957332"/>
            <a:ext cx="0" cy="88421"/>
          </a:xfrm>
          <a:prstGeom prst="line">
            <a:avLst/>
          </a:prstGeom>
          <a:ln>
            <a:solidFill>
              <a:srgbClr val="00B14F"/>
            </a:solidFill>
          </a:ln>
        </p:spPr>
        <p:style>
          <a:lnRef idx="2">
            <a:schemeClr val="accent1"/>
          </a:lnRef>
          <a:fillRef idx="0">
            <a:schemeClr val="accent1"/>
          </a:fillRef>
          <a:effectRef idx="1">
            <a:schemeClr val="accent1"/>
          </a:effectRef>
          <a:fontRef idx="minor">
            <a:schemeClr val="tx1"/>
          </a:fontRef>
        </p:style>
      </p:cxnSp>
      <p:cxnSp>
        <p:nvCxnSpPr>
          <p:cNvPr id="89" name="Straight Connector 88">
            <a:extLst>
              <a:ext uri="{FF2B5EF4-FFF2-40B4-BE49-F238E27FC236}">
                <a16:creationId xmlns:a16="http://schemas.microsoft.com/office/drawing/2014/main" id="{AA0F63E6-BE2B-4841-9F82-62C93A1A2939}"/>
              </a:ext>
            </a:extLst>
          </p:cNvPr>
          <p:cNvCxnSpPr>
            <a:cxnSpLocks/>
          </p:cNvCxnSpPr>
          <p:nvPr/>
        </p:nvCxnSpPr>
        <p:spPr>
          <a:xfrm>
            <a:off x="1666895" y="1957687"/>
            <a:ext cx="0" cy="88421"/>
          </a:xfrm>
          <a:prstGeom prst="line">
            <a:avLst/>
          </a:prstGeom>
          <a:ln>
            <a:solidFill>
              <a:srgbClr val="00B14F"/>
            </a:solidFill>
          </a:ln>
        </p:spPr>
        <p:style>
          <a:lnRef idx="2">
            <a:schemeClr val="accent1"/>
          </a:lnRef>
          <a:fillRef idx="0">
            <a:schemeClr val="accent1"/>
          </a:fillRef>
          <a:effectRef idx="1">
            <a:schemeClr val="accent1"/>
          </a:effectRef>
          <a:fontRef idx="minor">
            <a:schemeClr val="tx1"/>
          </a:fontRef>
        </p:style>
      </p:cxnSp>
      <p:cxnSp>
        <p:nvCxnSpPr>
          <p:cNvPr id="103" name="Elbow Connector 102">
            <a:extLst>
              <a:ext uri="{FF2B5EF4-FFF2-40B4-BE49-F238E27FC236}">
                <a16:creationId xmlns:a16="http://schemas.microsoft.com/office/drawing/2014/main" id="{E7701E8D-C076-B345-96CB-8188C48BE3B2}"/>
              </a:ext>
            </a:extLst>
          </p:cNvPr>
          <p:cNvCxnSpPr>
            <a:cxnSpLocks/>
            <a:stCxn id="104" idx="3"/>
            <a:endCxn id="2082" idx="0"/>
          </p:cNvCxnSpPr>
          <p:nvPr/>
        </p:nvCxnSpPr>
        <p:spPr>
          <a:xfrm>
            <a:off x="4022968" y="458376"/>
            <a:ext cx="474198" cy="424668"/>
          </a:xfrm>
          <a:prstGeom prst="bentConnector2">
            <a:avLst/>
          </a:prstGeom>
          <a:ln>
            <a:solidFill>
              <a:srgbClr val="00B050"/>
            </a:solidFill>
            <a:tailEnd type="triangle"/>
          </a:ln>
        </p:spPr>
        <p:style>
          <a:lnRef idx="2">
            <a:schemeClr val="accent1"/>
          </a:lnRef>
          <a:fillRef idx="0">
            <a:schemeClr val="accent1"/>
          </a:fillRef>
          <a:effectRef idx="1">
            <a:schemeClr val="accent1"/>
          </a:effectRef>
          <a:fontRef idx="minor">
            <a:schemeClr val="tx1"/>
          </a:fontRef>
        </p:style>
      </p:cxnSp>
      <p:sp>
        <p:nvSpPr>
          <p:cNvPr id="104" name="Rectangle 103">
            <a:extLst>
              <a:ext uri="{FF2B5EF4-FFF2-40B4-BE49-F238E27FC236}">
                <a16:creationId xmlns:a16="http://schemas.microsoft.com/office/drawing/2014/main" id="{2C60E5AC-FD1A-334A-AFB4-47698164734C}"/>
              </a:ext>
            </a:extLst>
          </p:cNvPr>
          <p:cNvSpPr/>
          <p:nvPr/>
        </p:nvSpPr>
        <p:spPr>
          <a:xfrm>
            <a:off x="3786485" y="316123"/>
            <a:ext cx="236483" cy="284506"/>
          </a:xfrm>
          <a:prstGeom prst="rect">
            <a:avLst/>
          </a:prstGeom>
          <a:noFill/>
          <a:ln>
            <a:noFill/>
          </a:ln>
        </p:spPr>
        <p:txBody>
          <a:bodyPr wrap="square" lIns="0" tIns="0" rIns="0" bIns="0" rtlCol="0" anchor="ctr">
            <a:noAutofit/>
          </a:bodyPr>
          <a:lstStyle/>
          <a:p>
            <a:pPr algn="ctr"/>
            <a:endParaRPr lang="en-US" sz="1200" dirty="0">
              <a:solidFill>
                <a:srgbClr val="FFFFFF"/>
              </a:solidFill>
              <a:latin typeface="Arial"/>
              <a:cs typeface="Arial"/>
            </a:endParaRPr>
          </a:p>
        </p:txBody>
      </p:sp>
      <p:cxnSp>
        <p:nvCxnSpPr>
          <p:cNvPr id="112" name="Elbow Connector 111">
            <a:extLst>
              <a:ext uri="{FF2B5EF4-FFF2-40B4-BE49-F238E27FC236}">
                <a16:creationId xmlns:a16="http://schemas.microsoft.com/office/drawing/2014/main" id="{39A838DB-108F-134C-A7F5-45C533787883}"/>
              </a:ext>
            </a:extLst>
          </p:cNvPr>
          <p:cNvCxnSpPr>
            <a:cxnSpLocks/>
            <a:stCxn id="116" idx="3"/>
          </p:cNvCxnSpPr>
          <p:nvPr/>
        </p:nvCxnSpPr>
        <p:spPr>
          <a:xfrm flipV="1">
            <a:off x="4780256" y="1655487"/>
            <a:ext cx="423357" cy="54809"/>
          </a:xfrm>
          <a:prstGeom prst="bentConnector3">
            <a:avLst>
              <a:gd name="adj1" fmla="val 50000"/>
            </a:avLst>
          </a:prstGeom>
          <a:ln>
            <a:solidFill>
              <a:srgbClr val="00B050"/>
            </a:solidFill>
            <a:tailEnd type="triangle"/>
          </a:ln>
        </p:spPr>
        <p:style>
          <a:lnRef idx="2">
            <a:schemeClr val="accent1"/>
          </a:lnRef>
          <a:fillRef idx="0">
            <a:schemeClr val="accent1"/>
          </a:fillRef>
          <a:effectRef idx="1">
            <a:schemeClr val="accent1"/>
          </a:effectRef>
          <a:fontRef idx="minor">
            <a:schemeClr val="tx1"/>
          </a:fontRef>
        </p:style>
      </p:cxnSp>
      <p:sp>
        <p:nvSpPr>
          <p:cNvPr id="116" name="Rectangle 115">
            <a:extLst>
              <a:ext uri="{FF2B5EF4-FFF2-40B4-BE49-F238E27FC236}">
                <a16:creationId xmlns:a16="http://schemas.microsoft.com/office/drawing/2014/main" id="{6FEC7183-10FC-3441-A34C-5A61057784CB}"/>
              </a:ext>
            </a:extLst>
          </p:cNvPr>
          <p:cNvSpPr/>
          <p:nvPr/>
        </p:nvSpPr>
        <p:spPr>
          <a:xfrm>
            <a:off x="4543773" y="1568043"/>
            <a:ext cx="236483" cy="284506"/>
          </a:xfrm>
          <a:prstGeom prst="rect">
            <a:avLst/>
          </a:prstGeom>
          <a:noFill/>
          <a:ln>
            <a:noFill/>
          </a:ln>
        </p:spPr>
        <p:txBody>
          <a:bodyPr wrap="square" lIns="0" tIns="0" rIns="0" bIns="0" rtlCol="0" anchor="ctr">
            <a:noAutofit/>
          </a:bodyPr>
          <a:lstStyle/>
          <a:p>
            <a:pPr algn="ctr"/>
            <a:endParaRPr lang="en-US" sz="1200" dirty="0">
              <a:solidFill>
                <a:srgbClr val="FFFFFF"/>
              </a:solidFill>
              <a:latin typeface="Arial"/>
              <a:cs typeface="Arial"/>
            </a:endParaRPr>
          </a:p>
        </p:txBody>
      </p:sp>
      <p:grpSp>
        <p:nvGrpSpPr>
          <p:cNvPr id="2" name="Group 1">
            <a:extLst>
              <a:ext uri="{FF2B5EF4-FFF2-40B4-BE49-F238E27FC236}">
                <a16:creationId xmlns:a16="http://schemas.microsoft.com/office/drawing/2014/main" id="{9145667C-2127-9D4C-8D47-7DBF4E1A83D1}"/>
              </a:ext>
            </a:extLst>
          </p:cNvPr>
          <p:cNvGrpSpPr/>
          <p:nvPr/>
        </p:nvGrpSpPr>
        <p:grpSpPr>
          <a:xfrm>
            <a:off x="3554890" y="883044"/>
            <a:ext cx="1550311" cy="1235450"/>
            <a:chOff x="3554890" y="883044"/>
            <a:chExt cx="1550311" cy="1235450"/>
          </a:xfrm>
        </p:grpSpPr>
        <p:pic>
          <p:nvPicPr>
            <p:cNvPr id="2074" name="Picture 26" descr="Image result for png mellanox ib4x edr switch">
              <a:extLst>
                <a:ext uri="{FF2B5EF4-FFF2-40B4-BE49-F238E27FC236}">
                  <a16:creationId xmlns:a16="http://schemas.microsoft.com/office/drawing/2014/main" id="{937B9181-2EBB-B242-9EA7-06B28A115270}"/>
                </a:ext>
              </a:extLst>
            </p:cNvPr>
            <p:cNvPicPr>
              <a:picLocks noChangeAspect="1" noChangeArrowheads="1"/>
            </p:cNvPicPr>
            <p:nvPr/>
          </p:nvPicPr>
          <p:blipFill>
            <a:blip r:embed="rId11">
              <a:clrChange>
                <a:clrFrom>
                  <a:srgbClr val="FFFFFF">
                    <a:alpha val="10196"/>
                  </a:srgbClr>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554890" y="1458233"/>
              <a:ext cx="1292225" cy="660261"/>
            </a:xfrm>
            <a:prstGeom prst="rect">
              <a:avLst/>
            </a:prstGeom>
            <a:noFill/>
            <a:extLst>
              <a:ext uri="{909E8E84-426E-40DD-AFC4-6F175D3DCCD1}">
                <a14:hiddenFill xmlns:a14="http://schemas.microsoft.com/office/drawing/2010/main">
                  <a:solidFill>
                    <a:srgbClr val="FFFFFF"/>
                  </a:solidFill>
                </a14:hiddenFill>
              </a:ext>
            </a:extLst>
          </p:spPr>
        </p:pic>
        <p:sp>
          <p:nvSpPr>
            <p:cNvPr id="50" name="Text Box 8">
              <a:extLst>
                <a:ext uri="{FF2B5EF4-FFF2-40B4-BE49-F238E27FC236}">
                  <a16:creationId xmlns:a16="http://schemas.microsoft.com/office/drawing/2014/main" id="{83F7D211-1AF0-8249-B4E1-FC91FB04A15E}"/>
                </a:ext>
              </a:extLst>
            </p:cNvPr>
            <p:cNvSpPr txBox="1">
              <a:spLocks noChangeArrowheads="1"/>
            </p:cNvSpPr>
            <p:nvPr/>
          </p:nvSpPr>
          <p:spPr bwMode="auto">
            <a:xfrm>
              <a:off x="4041972" y="899789"/>
              <a:ext cx="1063229" cy="369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5215" tIns="22608" rIns="45215" bIns="22608"/>
            <a:lstStyle>
              <a:lvl1pPr>
                <a:buClr>
                  <a:schemeClr val="accent2"/>
                </a:buClr>
                <a:buFont typeface="Wingdings" panose="05000000000000000000" pitchFamily="2" charset="2"/>
                <a:buChar char="§"/>
                <a:defRPr>
                  <a:solidFill>
                    <a:schemeClr val="tx1"/>
                  </a:solidFill>
                  <a:latin typeface="Arial" panose="020B0604020202020204" pitchFamily="34" charset="0"/>
                  <a:cs typeface="Arial" panose="020B0604020202020204" pitchFamily="34" charset="0"/>
                </a:defRPr>
              </a:lvl1pPr>
              <a:lvl2pPr marL="742950" indent="-285750">
                <a:spcBef>
                  <a:spcPct val="25000"/>
                </a:spcBef>
                <a:spcAft>
                  <a:spcPct val="15000"/>
                </a:spcAft>
                <a:buClr>
                  <a:schemeClr val="accent2"/>
                </a:buClr>
                <a:buFont typeface="Arial" panose="020B0604020202020204" pitchFamily="34" charset="0"/>
                <a:buChar char="–"/>
                <a:defRPr sz="14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Font typeface="Arial" panose="020B0604020202020204" pitchFamily="34" charset="0"/>
                <a:buChar char="–"/>
                <a:defRPr sz="1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accent2"/>
                </a:buClr>
                <a:buChar char="–"/>
                <a:defRPr sz="14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accent2"/>
                </a:buClr>
                <a:buFont typeface="Arial" panose="020B0604020202020204" pitchFamily="34" charset="0"/>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accent2"/>
                </a:buClr>
                <a:buFont typeface="Arial" panose="020B0604020202020204" pitchFamily="34" charset="0"/>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accent2"/>
                </a:buClr>
                <a:buFont typeface="Arial" panose="020B0604020202020204" pitchFamily="34" charset="0"/>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accent2"/>
                </a:buClr>
                <a:buFont typeface="Arial" panose="020B0604020202020204" pitchFamily="34" charset="0"/>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accent2"/>
                </a:buClr>
                <a:buFont typeface="Arial" panose="020B0604020202020204" pitchFamily="34" charset="0"/>
                <a:buChar char="–"/>
                <a:defRPr sz="14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ClrTx/>
                <a:buNone/>
              </a:pPr>
              <a:br>
                <a:rPr lang="en-US" altLang="en-US" sz="900" b="1" dirty="0">
                  <a:solidFill>
                    <a:schemeClr val="bg2"/>
                  </a:solidFill>
                  <a:latin typeface="Arial"/>
                  <a:ea typeface="MS PGothic" panose="020B0600070205080204" pitchFamily="34" charset="-128"/>
                </a:rPr>
              </a:br>
              <a:r>
                <a:rPr lang="en-US" altLang="en-US" sz="900" dirty="0">
                  <a:solidFill>
                    <a:schemeClr val="tx2"/>
                  </a:solidFill>
                  <a:latin typeface="Arial"/>
                  <a:ea typeface="MS PGothic" panose="020B0600070205080204" pitchFamily="34" charset="-128"/>
                </a:rPr>
                <a:t>Scalable Active Network</a:t>
              </a:r>
              <a:br>
                <a:rPr lang="en-US" altLang="en-US" sz="900" dirty="0">
                  <a:solidFill>
                    <a:schemeClr val="tx2"/>
                  </a:solidFill>
                  <a:latin typeface="Arial"/>
                  <a:ea typeface="MS PGothic" panose="020B0600070205080204" pitchFamily="34" charset="-128"/>
                </a:rPr>
              </a:br>
              <a:r>
                <a:rPr lang="en-US" altLang="en-US" sz="900" dirty="0">
                  <a:solidFill>
                    <a:schemeClr val="tx2"/>
                  </a:solidFill>
                  <a:latin typeface="Arial"/>
                  <a:ea typeface="MS PGothic" panose="020B0600070205080204" pitchFamily="34" charset="-128"/>
                </a:rPr>
                <a:t>IB4X EDR Switch</a:t>
              </a:r>
            </a:p>
            <a:p>
              <a:pPr fontAlgn="base">
                <a:spcBef>
                  <a:spcPct val="0"/>
                </a:spcBef>
                <a:spcAft>
                  <a:spcPct val="0"/>
                </a:spcAft>
                <a:buClrTx/>
                <a:buFont typeface="Wingdings" panose="05000000000000000000" pitchFamily="2" charset="2"/>
                <a:buNone/>
              </a:pPr>
              <a:endParaRPr lang="en-US" altLang="en-US" sz="900" dirty="0">
                <a:solidFill>
                  <a:schemeClr val="bg2"/>
                </a:solidFill>
                <a:latin typeface="Arial"/>
                <a:ea typeface="MS PGothic" panose="020B0600070205080204" pitchFamily="34" charset="-128"/>
              </a:endParaRPr>
            </a:p>
            <a:p>
              <a:pPr fontAlgn="base">
                <a:spcBef>
                  <a:spcPct val="0"/>
                </a:spcBef>
                <a:spcAft>
                  <a:spcPct val="0"/>
                </a:spcAft>
                <a:buClrTx/>
                <a:buFont typeface="Wingdings" panose="05000000000000000000" pitchFamily="2" charset="2"/>
                <a:buNone/>
              </a:pPr>
              <a:endParaRPr lang="en-US" altLang="en-US" sz="900" dirty="0">
                <a:solidFill>
                  <a:schemeClr val="bg2"/>
                </a:solidFill>
                <a:latin typeface="Arial"/>
                <a:ea typeface="MS PGothic" panose="020B0600070205080204" pitchFamily="34" charset="-128"/>
              </a:endParaRPr>
            </a:p>
          </p:txBody>
        </p:sp>
        <p:pic>
          <p:nvPicPr>
            <p:cNvPr id="2082" name="Picture 34" descr="Image result for png mellanox logo">
              <a:extLst>
                <a:ext uri="{FF2B5EF4-FFF2-40B4-BE49-F238E27FC236}">
                  <a16:creationId xmlns:a16="http://schemas.microsoft.com/office/drawing/2014/main" id="{5597CA4B-B994-C44C-9F75-9665D57A629C}"/>
                </a:ext>
              </a:extLst>
            </p:cNvPr>
            <p:cNvPicPr>
              <a:picLocks noChangeAspect="1" noChangeArrowheads="1"/>
            </p:cNvPicPr>
            <p:nvPr/>
          </p:nvPicPr>
          <p:blipFill>
            <a:blip r:embed="rId12">
              <a:lum bright="70000" contrast="-70000"/>
              <a:extLst>
                <a:ext uri="{28A0092B-C50C-407E-A947-70E740481C1C}">
                  <a14:useLocalDpi xmlns:a14="http://schemas.microsoft.com/office/drawing/2010/main" val="0"/>
                </a:ext>
              </a:extLst>
            </a:blip>
            <a:srcRect/>
            <a:stretch>
              <a:fillRect/>
            </a:stretch>
          </p:blipFill>
          <p:spPr bwMode="auto">
            <a:xfrm>
              <a:off x="4076261" y="883044"/>
              <a:ext cx="841810" cy="170846"/>
            </a:xfrm>
            <a:prstGeom prst="rect">
              <a:avLst/>
            </a:prstGeom>
            <a:noFill/>
            <a:extLst>
              <a:ext uri="{909E8E84-426E-40DD-AFC4-6F175D3DCCD1}">
                <a14:hiddenFill xmlns:a14="http://schemas.microsoft.com/office/drawing/2010/main">
                  <a:solidFill>
                    <a:srgbClr val="FFFFFF"/>
                  </a:solidFill>
                </a14:hiddenFill>
              </a:ext>
            </a:extLst>
          </p:spPr>
        </p:pic>
      </p:grpSp>
      <p:sp>
        <p:nvSpPr>
          <p:cNvPr id="128" name="Rectangle 127">
            <a:extLst>
              <a:ext uri="{FF2B5EF4-FFF2-40B4-BE49-F238E27FC236}">
                <a16:creationId xmlns:a16="http://schemas.microsoft.com/office/drawing/2014/main" id="{0F6E9B0F-6A8D-0D4E-A7FF-484246A4D9E5}"/>
              </a:ext>
            </a:extLst>
          </p:cNvPr>
          <p:cNvSpPr/>
          <p:nvPr/>
        </p:nvSpPr>
        <p:spPr>
          <a:xfrm>
            <a:off x="6947053" y="670710"/>
            <a:ext cx="514885" cy="769441"/>
          </a:xfrm>
          <a:prstGeom prst="rect">
            <a:avLst/>
          </a:prstGeom>
        </p:spPr>
        <p:txBody>
          <a:bodyPr wrap="none">
            <a:spAutoFit/>
          </a:bodyPr>
          <a:lstStyle/>
          <a:p>
            <a:r>
              <a:rPr lang="en-US" altLang="en-US" sz="4400" b="1" dirty="0">
                <a:solidFill>
                  <a:schemeClr val="tx2"/>
                </a:solidFill>
                <a:latin typeface="Arial"/>
                <a:ea typeface="MS PGothic" panose="020B0600070205080204" pitchFamily="34" charset="-128"/>
              </a:rPr>
              <a:t>=</a:t>
            </a:r>
            <a:endParaRPr lang="en-US" sz="4000" dirty="0">
              <a:solidFill>
                <a:schemeClr val="tx2"/>
              </a:solidFill>
            </a:endParaRPr>
          </a:p>
        </p:txBody>
      </p:sp>
      <p:grpSp>
        <p:nvGrpSpPr>
          <p:cNvPr id="85" name="Group 84">
            <a:extLst>
              <a:ext uri="{FF2B5EF4-FFF2-40B4-BE49-F238E27FC236}">
                <a16:creationId xmlns:a16="http://schemas.microsoft.com/office/drawing/2014/main" id="{1C38E767-B3E7-1347-B09A-F68F22800BBE}"/>
              </a:ext>
            </a:extLst>
          </p:cNvPr>
          <p:cNvGrpSpPr/>
          <p:nvPr/>
        </p:nvGrpSpPr>
        <p:grpSpPr>
          <a:xfrm>
            <a:off x="7412161" y="537310"/>
            <a:ext cx="1634306" cy="979792"/>
            <a:chOff x="7552227" y="118059"/>
            <a:chExt cx="1634306" cy="979792"/>
          </a:xfrm>
          <a:effectLst>
            <a:glow rad="1689100">
              <a:schemeClr val="bg2">
                <a:alpha val="46000"/>
              </a:schemeClr>
            </a:glow>
          </a:effectLst>
        </p:grpSpPr>
        <p:grpSp>
          <p:nvGrpSpPr>
            <p:cNvPr id="9" name="Group 8">
              <a:extLst>
                <a:ext uri="{FF2B5EF4-FFF2-40B4-BE49-F238E27FC236}">
                  <a16:creationId xmlns:a16="http://schemas.microsoft.com/office/drawing/2014/main" id="{BF257E72-0BF5-8E43-9CEE-0A3EC2291596}"/>
                </a:ext>
              </a:extLst>
            </p:cNvPr>
            <p:cNvGrpSpPr/>
            <p:nvPr/>
          </p:nvGrpSpPr>
          <p:grpSpPr>
            <a:xfrm>
              <a:off x="7552227" y="118059"/>
              <a:ext cx="1634306" cy="565907"/>
              <a:chOff x="114802" y="97594"/>
              <a:chExt cx="2301968" cy="797097"/>
            </a:xfrm>
          </p:grpSpPr>
          <p:grpSp>
            <p:nvGrpSpPr>
              <p:cNvPr id="5" name="Group 4">
                <a:extLst>
                  <a:ext uri="{FF2B5EF4-FFF2-40B4-BE49-F238E27FC236}">
                    <a16:creationId xmlns:a16="http://schemas.microsoft.com/office/drawing/2014/main" id="{76195893-1B37-9446-AF2B-3632DBB7B21D}"/>
                  </a:ext>
                </a:extLst>
              </p:cNvPr>
              <p:cNvGrpSpPr/>
              <p:nvPr/>
            </p:nvGrpSpPr>
            <p:grpSpPr>
              <a:xfrm>
                <a:off x="114802" y="649076"/>
                <a:ext cx="2301968" cy="245615"/>
                <a:chOff x="1701777" y="906015"/>
                <a:chExt cx="2301968" cy="245615"/>
              </a:xfrm>
            </p:grpSpPr>
            <p:pic>
              <p:nvPicPr>
                <p:cNvPr id="2054" name="Picture 6" descr="Image result for png logo oak ridge argonne livermore">
                  <a:extLst>
                    <a:ext uri="{FF2B5EF4-FFF2-40B4-BE49-F238E27FC236}">
                      <a16:creationId xmlns:a16="http://schemas.microsoft.com/office/drawing/2014/main" id="{F732C7E7-A394-6940-AD90-3BFFB9D39404}"/>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701777" y="906015"/>
                  <a:ext cx="476184" cy="245615"/>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Image result for png logo oak ridge argonne livermore">
                  <a:extLst>
                    <a:ext uri="{FF2B5EF4-FFF2-40B4-BE49-F238E27FC236}">
                      <a16:creationId xmlns:a16="http://schemas.microsoft.com/office/drawing/2014/main" id="{BB49EBFD-5032-0942-B35D-8671BBF9FF70}"/>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269107" y="906015"/>
                  <a:ext cx="734638" cy="199602"/>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Image result for png logo livermore">
                  <a:extLst>
                    <a:ext uri="{FF2B5EF4-FFF2-40B4-BE49-F238E27FC236}">
                      <a16:creationId xmlns:a16="http://schemas.microsoft.com/office/drawing/2014/main" id="{97450F2C-3544-2444-A9A3-A1635AC5CA0E}"/>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215690" y="906015"/>
                  <a:ext cx="1015689" cy="195732"/>
                </a:xfrm>
                <a:prstGeom prst="rect">
                  <a:avLst/>
                </a:prstGeom>
                <a:noFill/>
                <a:extLst>
                  <a:ext uri="{909E8E84-426E-40DD-AFC4-6F175D3DCCD1}">
                    <a14:hiddenFill xmlns:a14="http://schemas.microsoft.com/office/drawing/2010/main">
                      <a:solidFill>
                        <a:srgbClr val="FFFFFF"/>
                      </a:solidFill>
                    </a14:hiddenFill>
                  </a:ext>
                </a:extLst>
              </p:spPr>
            </p:pic>
          </p:grpSp>
          <p:pic>
            <p:nvPicPr>
              <p:cNvPr id="2060" name="Picture 12" descr="Image result for CORAL collaboration">
                <a:extLst>
                  <a:ext uri="{FF2B5EF4-FFF2-40B4-BE49-F238E27FC236}">
                    <a16:creationId xmlns:a16="http://schemas.microsoft.com/office/drawing/2014/main" id="{E26399A0-F739-2642-8590-79103237B243}"/>
                  </a:ext>
                </a:extLst>
              </p:cNvPr>
              <p:cNvPicPr>
                <a:picLocks noChangeAspect="1" noChangeArrowheads="1"/>
              </p:cNvPicPr>
              <p:nvPr/>
            </p:nvPicPr>
            <p:blipFill rotWithShape="1">
              <a:blip r:embed="rId16">
                <a:clrChange>
                  <a:clrFrom>
                    <a:srgbClr val="FFFFFF"/>
                  </a:clrFrom>
                  <a:clrTo>
                    <a:srgbClr val="FFFFFF">
                      <a:alpha val="0"/>
                    </a:srgbClr>
                  </a:clrTo>
                </a:clrChange>
                <a:extLst>
                  <a:ext uri="{28A0092B-C50C-407E-A947-70E740481C1C}">
                    <a14:useLocalDpi xmlns:a14="http://schemas.microsoft.com/office/drawing/2010/main" val="0"/>
                  </a:ext>
                </a:extLst>
              </a:blip>
              <a:srcRect t="1" b="35923"/>
              <a:stretch/>
            </p:blipFill>
            <p:spPr bwMode="auto">
              <a:xfrm>
                <a:off x="371714" y="97594"/>
                <a:ext cx="1788145" cy="55535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Group 7">
              <a:extLst>
                <a:ext uri="{FF2B5EF4-FFF2-40B4-BE49-F238E27FC236}">
                  <a16:creationId xmlns:a16="http://schemas.microsoft.com/office/drawing/2014/main" id="{90F0DD95-7505-0349-B0B9-B537E6706B37}"/>
                </a:ext>
              </a:extLst>
            </p:cNvPr>
            <p:cNvGrpSpPr/>
            <p:nvPr/>
          </p:nvGrpSpPr>
          <p:grpSpPr>
            <a:xfrm>
              <a:off x="7718530" y="703027"/>
              <a:ext cx="1301700" cy="394824"/>
              <a:chOff x="35775" y="894691"/>
              <a:chExt cx="2311573" cy="701133"/>
            </a:xfrm>
          </p:grpSpPr>
          <p:pic>
            <p:nvPicPr>
              <p:cNvPr id="2052" name="Picture 4" descr="Image result for pmg us department for energy coral logo">
                <a:extLst>
                  <a:ext uri="{FF2B5EF4-FFF2-40B4-BE49-F238E27FC236}">
                    <a16:creationId xmlns:a16="http://schemas.microsoft.com/office/drawing/2014/main" id="{A0D03DF6-077F-5747-920A-8E3EA8D64819}"/>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915220" y="894691"/>
                <a:ext cx="701133" cy="701133"/>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Image result for png ibm logo">
                <a:extLst>
                  <a:ext uri="{FF2B5EF4-FFF2-40B4-BE49-F238E27FC236}">
                    <a16:creationId xmlns:a16="http://schemas.microsoft.com/office/drawing/2014/main" id="{1C9D31F0-3965-B743-A6CE-CA10D6215445}"/>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35775" y="1083294"/>
                <a:ext cx="744244" cy="323927"/>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Image result for png nvidia logo">
                <a:extLst>
                  <a:ext uri="{FF2B5EF4-FFF2-40B4-BE49-F238E27FC236}">
                    <a16:creationId xmlns:a16="http://schemas.microsoft.com/office/drawing/2014/main" id="{FF1B2075-8C6A-2647-8A44-90BFDAE22813}"/>
                  </a:ext>
                </a:extLst>
              </p:cNvPr>
              <p:cNvPicPr>
                <a:picLocks noChangeAspect="1" noChangeArrowheads="1"/>
              </p:cNvPicPr>
              <p:nvPr/>
            </p:nvPicPr>
            <p:blipFill rotWithShape="1">
              <a:blip r:embed="rId19">
                <a:extLst>
                  <a:ext uri="{28A0092B-C50C-407E-A947-70E740481C1C}">
                    <a14:useLocalDpi xmlns:a14="http://schemas.microsoft.com/office/drawing/2010/main" val="0"/>
                  </a:ext>
                </a:extLst>
              </a:blip>
              <a:srcRect r="5116"/>
              <a:stretch/>
            </p:blipFill>
            <p:spPr bwMode="auto">
              <a:xfrm>
                <a:off x="1751554" y="1013595"/>
                <a:ext cx="595794" cy="463324"/>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143" name="Rectangle 142">
            <a:extLst>
              <a:ext uri="{FF2B5EF4-FFF2-40B4-BE49-F238E27FC236}">
                <a16:creationId xmlns:a16="http://schemas.microsoft.com/office/drawing/2014/main" id="{08F5AA18-86A0-0548-9639-9B4525E05D32}"/>
              </a:ext>
            </a:extLst>
          </p:cNvPr>
          <p:cNvSpPr/>
          <p:nvPr/>
        </p:nvSpPr>
        <p:spPr>
          <a:xfrm>
            <a:off x="7309158" y="2047044"/>
            <a:ext cx="236483" cy="83433"/>
          </a:xfrm>
          <a:prstGeom prst="rect">
            <a:avLst/>
          </a:prstGeom>
          <a:noFill/>
          <a:ln>
            <a:noFill/>
          </a:ln>
        </p:spPr>
        <p:txBody>
          <a:bodyPr wrap="square" lIns="0" tIns="0" rIns="0" bIns="0" rtlCol="0" anchor="ctr">
            <a:noAutofit/>
          </a:bodyPr>
          <a:lstStyle/>
          <a:p>
            <a:pPr algn="ctr"/>
            <a:endParaRPr lang="en-US" sz="1200" dirty="0">
              <a:solidFill>
                <a:srgbClr val="FFFFFF"/>
              </a:solidFill>
              <a:latin typeface="Arial"/>
              <a:cs typeface="Arial"/>
            </a:endParaRPr>
          </a:p>
        </p:txBody>
      </p:sp>
      <p:sp>
        <p:nvSpPr>
          <p:cNvPr id="3" name="TextBox 2"/>
          <p:cNvSpPr txBox="1"/>
          <p:nvPr/>
        </p:nvSpPr>
        <p:spPr>
          <a:xfrm>
            <a:off x="3997568" y="3089036"/>
            <a:ext cx="676788" cy="384721"/>
          </a:xfrm>
          <a:prstGeom prst="rect">
            <a:avLst/>
          </a:prstGeom>
          <a:noFill/>
        </p:spPr>
        <p:txBody>
          <a:bodyPr wrap="none" rtlCol="0">
            <a:spAutoFit/>
          </a:bodyPr>
          <a:lstStyle/>
          <a:p>
            <a:pPr algn="ctr"/>
            <a:r>
              <a:rPr lang="en-US" sz="950" b="1" dirty="0">
                <a:solidFill>
                  <a:srgbClr val="75BC00"/>
                </a:solidFill>
              </a:rPr>
              <a:t>100-150</a:t>
            </a:r>
            <a:br>
              <a:rPr lang="en-US" sz="950" b="1" dirty="0">
                <a:solidFill>
                  <a:srgbClr val="75BC00"/>
                </a:solidFill>
              </a:rPr>
            </a:br>
            <a:r>
              <a:rPr lang="en-US" sz="950" b="1" dirty="0">
                <a:solidFill>
                  <a:srgbClr val="75BC00"/>
                </a:solidFill>
              </a:rPr>
              <a:t>GB/s </a:t>
            </a:r>
          </a:p>
        </p:txBody>
      </p:sp>
      <p:sp>
        <p:nvSpPr>
          <p:cNvPr id="51" name="Text Box 12">
            <a:extLst>
              <a:ext uri="{FF2B5EF4-FFF2-40B4-BE49-F238E27FC236}">
                <a16:creationId xmlns:a16="http://schemas.microsoft.com/office/drawing/2014/main" id="{9FB308B3-F193-A244-BB43-1AB6761B30CD}"/>
              </a:ext>
            </a:extLst>
          </p:cNvPr>
          <p:cNvSpPr txBox="1">
            <a:spLocks noChangeArrowheads="1"/>
          </p:cNvSpPr>
          <p:nvPr/>
        </p:nvSpPr>
        <p:spPr bwMode="auto">
          <a:xfrm>
            <a:off x="-2134553" y="-711994"/>
            <a:ext cx="1554956" cy="435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5215" tIns="22608" rIns="45215" bIns="22608"/>
          <a:lstStyle>
            <a:lvl1pPr>
              <a:buClr>
                <a:schemeClr val="accent2"/>
              </a:buClr>
              <a:buFont typeface="Wingdings" panose="05000000000000000000" pitchFamily="2" charset="2"/>
              <a:buChar char="§"/>
              <a:defRPr>
                <a:solidFill>
                  <a:schemeClr val="tx1"/>
                </a:solidFill>
                <a:latin typeface="Arial" panose="020B0604020202020204" pitchFamily="34" charset="0"/>
                <a:cs typeface="Arial" panose="020B0604020202020204" pitchFamily="34" charset="0"/>
              </a:defRPr>
            </a:lvl1pPr>
            <a:lvl2pPr marL="742950" indent="-285750">
              <a:spcBef>
                <a:spcPct val="25000"/>
              </a:spcBef>
              <a:spcAft>
                <a:spcPct val="15000"/>
              </a:spcAft>
              <a:buClr>
                <a:schemeClr val="accent2"/>
              </a:buClr>
              <a:buFont typeface="Arial" panose="020B0604020202020204" pitchFamily="34" charset="0"/>
              <a:buChar char="–"/>
              <a:defRPr sz="14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Font typeface="Arial" panose="020B0604020202020204" pitchFamily="34" charset="0"/>
              <a:buChar char="–"/>
              <a:defRPr sz="1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accent2"/>
              </a:buClr>
              <a:buChar char="–"/>
              <a:defRPr sz="14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accent2"/>
              </a:buClr>
              <a:buFont typeface="Arial" panose="020B0604020202020204" pitchFamily="34" charset="0"/>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accent2"/>
              </a:buClr>
              <a:buFont typeface="Arial" panose="020B0604020202020204" pitchFamily="34" charset="0"/>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accent2"/>
              </a:buClr>
              <a:buFont typeface="Arial" panose="020B0604020202020204" pitchFamily="34" charset="0"/>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accent2"/>
              </a:buClr>
              <a:buFont typeface="Arial" panose="020B0604020202020204" pitchFamily="34" charset="0"/>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accent2"/>
              </a:buClr>
              <a:buFont typeface="Arial" panose="020B0604020202020204" pitchFamily="34" charset="0"/>
              <a:buChar char="–"/>
              <a:defRPr sz="1400">
                <a:solidFill>
                  <a:schemeClr val="tx1"/>
                </a:solidFill>
                <a:latin typeface="Arial" panose="020B0604020202020204" pitchFamily="34" charset="0"/>
                <a:cs typeface="Arial" panose="020B0604020202020204" pitchFamily="34" charset="0"/>
              </a:defRPr>
            </a:lvl9pPr>
          </a:lstStyle>
          <a:p>
            <a:pPr algn="ctr" defTabSz="685800" fontAlgn="base">
              <a:spcBef>
                <a:spcPct val="0"/>
              </a:spcBef>
              <a:spcAft>
                <a:spcPct val="0"/>
              </a:spcAft>
              <a:buClrTx/>
              <a:buFont typeface="Wingdings" panose="05000000000000000000" pitchFamily="2" charset="2"/>
              <a:buNone/>
            </a:pPr>
            <a:endParaRPr lang="en-US" altLang="en-US" sz="900" dirty="0">
              <a:solidFill>
                <a:srgbClr val="000000"/>
              </a:solidFill>
              <a:latin typeface="+mn-lt"/>
              <a:ea typeface="MS PGothic" panose="020B0600070205080204" pitchFamily="34" charset="-128"/>
            </a:endParaRPr>
          </a:p>
        </p:txBody>
      </p:sp>
    </p:spTree>
    <p:extLst>
      <p:ext uri="{BB962C8B-B14F-4D97-AF65-F5344CB8AC3E}">
        <p14:creationId xmlns:p14="http://schemas.microsoft.com/office/powerpoint/2010/main" val="1768816212"/>
      </p:ext>
    </p:extLst>
  </p:cSld>
  <p:clrMapOvr>
    <a:masterClrMapping/>
  </p:clrMapOvr>
  <mc:AlternateContent xmlns:mc="http://schemas.openxmlformats.org/markup-compatibility/2006" xmlns:p14="http://schemas.microsoft.com/office/powerpoint/2010/main">
    <mc:Choice Requires="p14">
      <p:transition spd="slow" p14:dur="150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75"/>
                                        </p:tgtEl>
                                        <p:attrNameLst>
                                          <p:attrName>style.visibility</p:attrName>
                                        </p:attrNameLst>
                                      </p:cBhvr>
                                      <p:to>
                                        <p:strVal val="visible"/>
                                      </p:to>
                                    </p:set>
                                    <p:animEffect transition="in" filter="wipe(right)">
                                      <p:cBhvr>
                                        <p:cTn id="7" dur="1000"/>
                                        <p:tgtEl>
                                          <p:spTgt spid="75"/>
                                        </p:tgtEl>
                                      </p:cBhvr>
                                    </p:animEffect>
                                  </p:childTnLst>
                                </p:cTn>
                              </p:par>
                              <p:par>
                                <p:cTn id="8" presetID="22" presetClass="entr" presetSubtype="4" fill="hold" nodeType="withEffect">
                                  <p:stCondLst>
                                    <p:cond delay="500"/>
                                  </p:stCondLst>
                                  <p:childTnLst>
                                    <p:set>
                                      <p:cBhvr>
                                        <p:cTn id="9" dur="1" fill="hold">
                                          <p:stCondLst>
                                            <p:cond delay="0"/>
                                          </p:stCondLst>
                                        </p:cTn>
                                        <p:tgtEl>
                                          <p:spTgt spid="71"/>
                                        </p:tgtEl>
                                        <p:attrNameLst>
                                          <p:attrName>style.visibility</p:attrName>
                                        </p:attrNameLst>
                                      </p:cBhvr>
                                      <p:to>
                                        <p:strVal val="visible"/>
                                      </p:to>
                                    </p:set>
                                    <p:animEffect transition="in" filter="wipe(down)">
                                      <p:cBhvr>
                                        <p:cTn id="10" dur="500"/>
                                        <p:tgtEl>
                                          <p:spTgt spid="71"/>
                                        </p:tgtEl>
                                      </p:cBhvr>
                                    </p:animEffect>
                                  </p:childTnLst>
                                </p:cTn>
                              </p:par>
                              <p:par>
                                <p:cTn id="11" presetID="22" presetClass="entr" presetSubtype="4" fill="hold" nodeType="withEffect">
                                  <p:stCondLst>
                                    <p:cond delay="1100"/>
                                  </p:stCondLst>
                                  <p:childTnLst>
                                    <p:set>
                                      <p:cBhvr>
                                        <p:cTn id="12" dur="1" fill="hold">
                                          <p:stCondLst>
                                            <p:cond delay="0"/>
                                          </p:stCondLst>
                                        </p:cTn>
                                        <p:tgtEl>
                                          <p:spTgt spid="89"/>
                                        </p:tgtEl>
                                        <p:attrNameLst>
                                          <p:attrName>style.visibility</p:attrName>
                                        </p:attrNameLst>
                                      </p:cBhvr>
                                      <p:to>
                                        <p:strVal val="visible"/>
                                      </p:to>
                                    </p:set>
                                    <p:animEffect transition="in" filter="wipe(down)">
                                      <p:cBhvr>
                                        <p:cTn id="13" dur="500"/>
                                        <p:tgtEl>
                                          <p:spTgt spid="89"/>
                                        </p:tgtEl>
                                      </p:cBhvr>
                                    </p:animEffect>
                                  </p:childTnLst>
                                </p:cTn>
                              </p:par>
                            </p:childTnLst>
                          </p:cTn>
                        </p:par>
                        <p:par>
                          <p:cTn id="14" fill="hold">
                            <p:stCondLst>
                              <p:cond delay="1600"/>
                            </p:stCondLst>
                            <p:childTnLst>
                              <p:par>
                                <p:cTn id="15" presetID="1" presetClass="entr" presetSubtype="0" fill="hold" nodeType="afterEffect">
                                  <p:stCondLst>
                                    <p:cond delay="0"/>
                                  </p:stCondLst>
                                  <p:childTnLst>
                                    <p:set>
                                      <p:cBhvr>
                                        <p:cTn id="16" dur="1" fill="hold">
                                          <p:stCondLst>
                                            <p:cond delay="0"/>
                                          </p:stCondLst>
                                        </p:cTn>
                                        <p:tgtEl>
                                          <p:spTgt spid="3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56"/>
                                        </p:tgtEl>
                                        <p:attrNameLst>
                                          <p:attrName>style.visibility</p:attrName>
                                        </p:attrNameLst>
                                      </p:cBhvr>
                                      <p:to>
                                        <p:strVal val="visible"/>
                                      </p:to>
                                    </p:set>
                                    <p:animEffect transition="in" filter="wipe(down)">
                                      <p:cBhvr>
                                        <p:cTn id="21" dur="1000"/>
                                        <p:tgtEl>
                                          <p:spTgt spid="56"/>
                                        </p:tgtEl>
                                      </p:cBhvr>
                                    </p:animEffect>
                                  </p:childTnLst>
                                </p:cTn>
                              </p:par>
                            </p:childTnLst>
                          </p:cTn>
                        </p:par>
                        <p:par>
                          <p:cTn id="22" fill="hold">
                            <p:stCondLst>
                              <p:cond delay="1000"/>
                            </p:stCondLst>
                            <p:childTnLst>
                              <p:par>
                                <p:cTn id="23" presetID="1" presetClass="entr" presetSubtype="0" fill="hold" nodeType="afterEffect">
                                  <p:stCondLst>
                                    <p:cond delay="0"/>
                                  </p:stCondLst>
                                  <p:childTnLst>
                                    <p:set>
                                      <p:cBhvr>
                                        <p:cTn id="24" dur="1" fill="hold">
                                          <p:stCondLst>
                                            <p:cond delay="0"/>
                                          </p:stCondLst>
                                        </p:cTn>
                                        <p:tgtEl>
                                          <p:spTgt spid="4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nodeType="clickEffect">
                                  <p:stCondLst>
                                    <p:cond delay="0"/>
                                  </p:stCondLst>
                                  <p:childTnLst>
                                    <p:set>
                                      <p:cBhvr>
                                        <p:cTn id="30" dur="1" fill="hold">
                                          <p:stCondLst>
                                            <p:cond delay="0"/>
                                          </p:stCondLst>
                                        </p:cTn>
                                        <p:tgtEl>
                                          <p:spTgt spid="103"/>
                                        </p:tgtEl>
                                        <p:attrNameLst>
                                          <p:attrName>style.visibility</p:attrName>
                                        </p:attrNameLst>
                                      </p:cBhvr>
                                      <p:to>
                                        <p:strVal val="visible"/>
                                      </p:to>
                                    </p:set>
                                    <p:animEffect transition="in" filter="wipe(up)">
                                      <p:cBhvr>
                                        <p:cTn id="31" dur="1000"/>
                                        <p:tgtEl>
                                          <p:spTgt spid="103"/>
                                        </p:tgtEl>
                                      </p:cBhvr>
                                    </p:animEffect>
                                  </p:childTnLst>
                                </p:cTn>
                              </p:par>
                            </p:childTnLst>
                          </p:cTn>
                        </p:par>
                        <p:par>
                          <p:cTn id="32" fill="hold">
                            <p:stCondLst>
                              <p:cond delay="1000"/>
                            </p:stCondLst>
                            <p:childTnLst>
                              <p:par>
                                <p:cTn id="33" presetID="1" presetClass="entr" presetSubtype="0" fill="hold" nodeType="afterEffect">
                                  <p:stCondLst>
                                    <p:cond delay="0"/>
                                  </p:stCondLst>
                                  <p:childTnLst>
                                    <p:set>
                                      <p:cBhvr>
                                        <p:cTn id="34" dur="1" fill="hold">
                                          <p:stCondLst>
                                            <p:cond delay="0"/>
                                          </p:stCondLst>
                                        </p:cTn>
                                        <p:tgtEl>
                                          <p:spTgt spid="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112"/>
                                        </p:tgtEl>
                                        <p:attrNameLst>
                                          <p:attrName>style.visibility</p:attrName>
                                        </p:attrNameLst>
                                      </p:cBhvr>
                                      <p:to>
                                        <p:strVal val="visible"/>
                                      </p:to>
                                    </p:set>
                                    <p:animEffect transition="in" filter="wipe(left)">
                                      <p:cBhvr>
                                        <p:cTn id="39" dur="1000"/>
                                        <p:tgtEl>
                                          <p:spTgt spid="112"/>
                                        </p:tgtEl>
                                      </p:cBhvr>
                                    </p:animEffect>
                                  </p:childTnLst>
                                </p:cTn>
                              </p:par>
                            </p:childTnLst>
                          </p:cTn>
                        </p:par>
                        <p:par>
                          <p:cTn id="40" fill="hold">
                            <p:stCondLst>
                              <p:cond delay="1000"/>
                            </p:stCondLst>
                            <p:childTnLst>
                              <p:par>
                                <p:cTn id="41" presetID="1" presetClass="entr" presetSubtype="0" fill="hold" nodeType="afterEffect">
                                  <p:stCondLst>
                                    <p:cond delay="0"/>
                                  </p:stCondLst>
                                  <p:childTnLst>
                                    <p:set>
                                      <p:cBhvr>
                                        <p:cTn id="42" dur="1" fill="hold">
                                          <p:stCondLst>
                                            <p:cond delay="0"/>
                                          </p:stCondLst>
                                        </p:cTn>
                                        <p:tgtEl>
                                          <p:spTgt spid="86"/>
                                        </p:tgtEl>
                                        <p:attrNameLst>
                                          <p:attrName>style.visibility</p:attrName>
                                        </p:attrNameLst>
                                      </p:cBhvr>
                                      <p:to>
                                        <p:strVal val="visible"/>
                                      </p:to>
                                    </p:set>
                                  </p:childTnLst>
                                </p:cTn>
                              </p:par>
                            </p:childTnLst>
                          </p:cTn>
                        </p:par>
                        <p:par>
                          <p:cTn id="43" fill="hold">
                            <p:stCondLst>
                              <p:cond delay="1000"/>
                            </p:stCondLst>
                            <p:childTnLst>
                              <p:par>
                                <p:cTn id="44" presetID="22" presetClass="entr" presetSubtype="8" fill="hold" nodeType="afterEffect">
                                  <p:stCondLst>
                                    <p:cond delay="0"/>
                                  </p:stCondLst>
                                  <p:childTnLst>
                                    <p:set>
                                      <p:cBhvr>
                                        <p:cTn id="45" dur="1" fill="hold">
                                          <p:stCondLst>
                                            <p:cond delay="0"/>
                                          </p:stCondLst>
                                        </p:cTn>
                                        <p:tgtEl>
                                          <p:spTgt spid="128">
                                            <p:txEl>
                                              <p:pRg st="0" end="0"/>
                                            </p:txEl>
                                          </p:spTgt>
                                        </p:tgtEl>
                                        <p:attrNameLst>
                                          <p:attrName>style.visibility</p:attrName>
                                        </p:attrNameLst>
                                      </p:cBhvr>
                                      <p:to>
                                        <p:strVal val="visible"/>
                                      </p:to>
                                    </p:set>
                                    <p:animEffect transition="in" filter="wipe(left)">
                                      <p:cBhvr>
                                        <p:cTn id="46" dur="1000"/>
                                        <p:tgtEl>
                                          <p:spTgt spid="128">
                                            <p:txEl>
                                              <p:pRg st="0" end="0"/>
                                            </p:txEl>
                                          </p:spTgt>
                                        </p:tgtEl>
                                      </p:cBhvr>
                                    </p:animEffect>
                                  </p:childTnLst>
                                </p:cTn>
                              </p:par>
                              <p:par>
                                <p:cTn id="47" presetID="22" presetClass="entr" presetSubtype="8" fill="hold" nodeType="withEffect">
                                  <p:stCondLst>
                                    <p:cond delay="0"/>
                                  </p:stCondLst>
                                  <p:childTnLst>
                                    <p:set>
                                      <p:cBhvr>
                                        <p:cTn id="48" dur="1" fill="hold">
                                          <p:stCondLst>
                                            <p:cond delay="0"/>
                                          </p:stCondLst>
                                        </p:cTn>
                                        <p:tgtEl>
                                          <p:spTgt spid="85"/>
                                        </p:tgtEl>
                                        <p:attrNameLst>
                                          <p:attrName>style.visibility</p:attrName>
                                        </p:attrNameLst>
                                      </p:cBhvr>
                                      <p:to>
                                        <p:strVal val="visible"/>
                                      </p:to>
                                    </p:set>
                                    <p:animEffect transition="in" filter="wipe(left)">
                                      <p:cBhvr>
                                        <p:cTn id="49" dur="1000"/>
                                        <p:tgtEl>
                                          <p:spTgt spid="85"/>
                                        </p:tgtEl>
                                      </p:cBhvr>
                                    </p:animEffect>
                                  </p:childTnLst>
                                </p:cTn>
                              </p:par>
                            </p:childTnLst>
                          </p:cTn>
                        </p:par>
                        <p:par>
                          <p:cTn id="50" fill="hold">
                            <p:stCondLst>
                              <p:cond delay="2000"/>
                            </p:stCondLst>
                            <p:childTnLst>
                              <p:par>
                                <p:cTn id="51" presetID="1" presetClass="entr" presetSubtype="0" fill="hold" nodeType="afterEffect">
                                  <p:stCondLst>
                                    <p:cond delay="1000"/>
                                  </p:stCondLst>
                                  <p:childTnLst>
                                    <p:set>
                                      <p:cBhvr>
                                        <p:cTn id="52" dur="1" fill="hold">
                                          <p:stCondLst>
                                            <p:cond delay="0"/>
                                          </p:stCondLst>
                                        </p:cTn>
                                        <p:tgtEl>
                                          <p:spTgt spid="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pic>
        <p:nvPicPr>
          <p:cNvPr id="12" name="Shape 139" descr="6.png"/>
          <p:cNvPicPr preferRelativeResize="0"/>
          <p:nvPr/>
        </p:nvPicPr>
        <p:blipFill rotWithShape="1">
          <a:blip r:embed="rId3">
            <a:alphaModFix/>
          </a:blip>
          <a:srcRect r="876"/>
          <a:stretch/>
        </p:blipFill>
        <p:spPr>
          <a:xfrm>
            <a:off x="0" y="0"/>
            <a:ext cx="9144000" cy="5175987"/>
          </a:xfrm>
          <a:prstGeom prst="rect">
            <a:avLst/>
          </a:prstGeom>
          <a:noFill/>
          <a:ln>
            <a:noFill/>
          </a:ln>
        </p:spPr>
      </p:pic>
      <p:sp>
        <p:nvSpPr>
          <p:cNvPr id="11" name="Shape 141"/>
          <p:cNvSpPr txBox="1"/>
          <p:nvPr/>
        </p:nvSpPr>
        <p:spPr>
          <a:xfrm>
            <a:off x="2338291" y="2325464"/>
            <a:ext cx="6451773" cy="391241"/>
          </a:xfrm>
          <a:prstGeom prst="rect">
            <a:avLst/>
          </a:prstGeom>
          <a:noFill/>
          <a:ln>
            <a:noFill/>
          </a:ln>
        </p:spPr>
        <p:txBody>
          <a:bodyPr wrap="square" lIns="91425" tIns="45700" rIns="91425" bIns="45700" anchor="t" anchorCtr="0">
            <a:noAutofit/>
          </a:bodyPr>
          <a:lstStyle/>
          <a:p>
            <a:pPr marL="0" marR="0" lvl="0" indent="0" algn="l" defTabSz="914400" rtl="0" eaLnBrk="1" fontAlgn="auto" latinLnBrk="0" hangingPunct="1">
              <a:lnSpc>
                <a:spcPct val="110000"/>
              </a:lnSpc>
              <a:spcBef>
                <a:spcPts val="0"/>
              </a:spcBef>
              <a:spcAft>
                <a:spcPts val="0"/>
              </a:spcAft>
              <a:buClrTx/>
              <a:buSzPct val="25000"/>
              <a:buFontTx/>
              <a:buNone/>
              <a:tabLst/>
              <a:defRPr/>
            </a:pPr>
            <a:r>
              <a:rPr kumimoji="0" lang="en-US" sz="1400" b="0" i="0" u="none" strike="noStrike" kern="0" cap="none" spc="0" normalizeH="0" baseline="0" noProof="0">
                <a:ln>
                  <a:noFill/>
                </a:ln>
                <a:solidFill>
                  <a:srgbClr val="FFFFFF"/>
                </a:solidFill>
                <a:effectLst/>
                <a:uLnTx/>
                <a:uFillTx/>
                <a:latin typeface="Arial" panose="020B0604020202020204" pitchFamily="34" charset="0"/>
                <a:ea typeface="Arial"/>
                <a:cs typeface="Arial" panose="020B0604020202020204" pitchFamily="34" charset="0"/>
                <a:sym typeface="Arial"/>
              </a:rPr>
              <a:t>We continue to experience exponential growth of data and data sources.</a:t>
            </a:r>
          </a:p>
        </p:txBody>
      </p:sp>
      <p:pic>
        <p:nvPicPr>
          <p:cNvPr id="23" name="Shape 134"/>
          <p:cNvPicPr preferRelativeResize="0"/>
          <p:nvPr/>
        </p:nvPicPr>
        <p:blipFill>
          <a:blip r:embed="rId4">
            <a:extLst>
              <a:ext uri="{28A0092B-C50C-407E-A947-70E740481C1C}">
                <a14:useLocalDpi xmlns:a14="http://schemas.microsoft.com/office/drawing/2010/main" val="0"/>
              </a:ext>
            </a:extLst>
          </a:blip>
          <a:stretch>
            <a:fillRect/>
          </a:stretch>
        </p:blipFill>
        <p:spPr>
          <a:xfrm>
            <a:off x="1622350" y="2233130"/>
            <a:ext cx="575909" cy="575909"/>
          </a:xfrm>
          <a:prstGeom prst="rect">
            <a:avLst/>
          </a:prstGeom>
          <a:noFill/>
          <a:ln>
            <a:noFill/>
          </a:ln>
        </p:spPr>
      </p:pic>
      <p:sp>
        <p:nvSpPr>
          <p:cNvPr id="10" name="Shape 141"/>
          <p:cNvSpPr txBox="1"/>
          <p:nvPr/>
        </p:nvSpPr>
        <p:spPr>
          <a:xfrm>
            <a:off x="2338291" y="3865618"/>
            <a:ext cx="6451773" cy="573386"/>
          </a:xfrm>
          <a:prstGeom prst="rect">
            <a:avLst/>
          </a:prstGeom>
          <a:noFill/>
          <a:ln>
            <a:noFill/>
          </a:ln>
        </p:spPr>
        <p:txBody>
          <a:bodyPr wrap="square" lIns="91425" tIns="45700" rIns="91425" bIns="45700" anchor="t" anchorCtr="0">
            <a:noAutofit/>
          </a:bodyPr>
          <a:lstStyle/>
          <a:p>
            <a:pPr marL="0" marR="0" lvl="0" indent="0" algn="l" defTabSz="914400" rtl="0" eaLnBrk="1" fontAlgn="auto" latinLnBrk="0" hangingPunct="1">
              <a:lnSpc>
                <a:spcPct val="110000"/>
              </a:lnSpc>
              <a:spcBef>
                <a:spcPts val="0"/>
              </a:spcBef>
              <a:spcAft>
                <a:spcPts val="0"/>
              </a:spcAft>
              <a:buClrTx/>
              <a:buSzPct val="25000"/>
              <a:buFontTx/>
              <a:buNone/>
              <a:tabLst/>
              <a:defRPr/>
            </a:pPr>
            <a:r>
              <a:rPr kumimoji="0" lang="en-US" sz="1400" b="0" i="0" u="none" strike="noStrike" kern="0" cap="none" spc="0" normalizeH="0" baseline="0" noProof="0">
                <a:ln>
                  <a:noFill/>
                </a:ln>
                <a:solidFill>
                  <a:srgbClr val="FFFFFF"/>
                </a:solidFill>
                <a:effectLst/>
                <a:uLnTx/>
                <a:uFillTx/>
                <a:latin typeface="Arial" panose="020B0604020202020204" pitchFamily="34" charset="0"/>
                <a:ea typeface="Arial"/>
                <a:cs typeface="Arial" panose="020B0604020202020204" pitchFamily="34" charset="0"/>
                <a:sym typeface="Arial"/>
              </a:rPr>
              <a:t>CIOs are evolving from ‘chief information officer’ to ‘chief intelligence officer’ and the data science organization has continued to gain power and influence. </a:t>
            </a:r>
          </a:p>
          <a:p>
            <a:pPr marL="0" marR="0" lvl="0" indent="0" algn="l" defTabSz="914400" rtl="0" eaLnBrk="1" fontAlgn="auto" latinLnBrk="0" hangingPunct="1">
              <a:lnSpc>
                <a:spcPct val="110000"/>
              </a:lnSpc>
              <a:spcBef>
                <a:spcPts val="0"/>
              </a:spcBef>
              <a:spcAft>
                <a:spcPts val="0"/>
              </a:spcAft>
              <a:buClrTx/>
              <a:buSzPct val="25000"/>
              <a:buFontTx/>
              <a:buNone/>
              <a:tabLst/>
              <a:defRPr/>
            </a:pPr>
            <a:endParaRPr kumimoji="0" lang="en-US" sz="1400" b="0" i="0" u="none" strike="noStrike" kern="0" cap="none" spc="0" normalizeH="0" baseline="0" noProof="0">
              <a:ln>
                <a:noFill/>
              </a:ln>
              <a:solidFill>
                <a:srgbClr val="FFFFFF"/>
              </a:solidFill>
              <a:effectLst/>
              <a:uLnTx/>
              <a:uFillTx/>
              <a:latin typeface="Arial" panose="020B0604020202020204" pitchFamily="34" charset="0"/>
              <a:ea typeface="Arial"/>
              <a:cs typeface="Arial" panose="020B0604020202020204" pitchFamily="34" charset="0"/>
              <a:sym typeface="Arial"/>
            </a:endParaRPr>
          </a:p>
        </p:txBody>
      </p:sp>
      <p:sp>
        <p:nvSpPr>
          <p:cNvPr id="13" name="Shape 141"/>
          <p:cNvSpPr txBox="1"/>
          <p:nvPr/>
        </p:nvSpPr>
        <p:spPr>
          <a:xfrm>
            <a:off x="2338291" y="3098522"/>
            <a:ext cx="6451773" cy="548814"/>
          </a:xfrm>
          <a:prstGeom prst="rect">
            <a:avLst/>
          </a:prstGeom>
          <a:noFill/>
          <a:ln>
            <a:noFill/>
          </a:ln>
        </p:spPr>
        <p:txBody>
          <a:bodyPr wrap="square" lIns="91425" tIns="45700" rIns="91425" bIns="45700" anchor="t" anchorCtr="0">
            <a:noAutofit/>
          </a:bodyPr>
          <a:lstStyle/>
          <a:p>
            <a:pPr marL="0" marR="0" lvl="0" indent="0" algn="l" defTabSz="914400" rtl="0" eaLnBrk="1" fontAlgn="auto" latinLnBrk="0" hangingPunct="1">
              <a:lnSpc>
                <a:spcPct val="110000"/>
              </a:lnSpc>
              <a:spcBef>
                <a:spcPts val="0"/>
              </a:spcBef>
              <a:spcAft>
                <a:spcPts val="0"/>
              </a:spcAft>
              <a:buClrTx/>
              <a:buSzPct val="25000"/>
              <a:buFontTx/>
              <a:buNone/>
              <a:tabLst/>
              <a:defRPr/>
            </a:pPr>
            <a:r>
              <a:rPr kumimoji="0" lang="en-US" sz="1400" b="0" i="0" u="none" strike="noStrike" kern="0" cap="none" spc="0" normalizeH="0" baseline="0" noProof="0" dirty="0">
                <a:ln>
                  <a:noFill/>
                </a:ln>
                <a:solidFill>
                  <a:srgbClr val="FFFFFF"/>
                </a:solidFill>
                <a:effectLst/>
                <a:uLnTx/>
                <a:uFillTx/>
                <a:latin typeface="Arial" panose="020B0604020202020204" pitchFamily="34" charset="0"/>
                <a:ea typeface="Arial"/>
                <a:cs typeface="Arial" panose="020B0604020202020204" pitchFamily="34" charset="0"/>
                <a:sym typeface="Arial"/>
              </a:rPr>
              <a:t>Computing has moved beyond a ‘post CPU only’ era, giving us vast computational power that was not accessible before.</a:t>
            </a:r>
          </a:p>
        </p:txBody>
      </p:sp>
      <p:pic>
        <p:nvPicPr>
          <p:cNvPr id="17" name="Shape 117"/>
          <p:cNvPicPr preferRelativeResize="0"/>
          <p:nvPr/>
        </p:nvPicPr>
        <p:blipFill>
          <a:blip r:embed="rId5">
            <a:extLst>
              <a:ext uri="{28A0092B-C50C-407E-A947-70E740481C1C}">
                <a14:useLocalDpi xmlns:a14="http://schemas.microsoft.com/office/drawing/2010/main" val="0"/>
              </a:ext>
            </a:extLst>
          </a:blip>
          <a:stretch>
            <a:fillRect/>
          </a:stretch>
        </p:blipFill>
        <p:spPr>
          <a:xfrm>
            <a:off x="1606585" y="3865618"/>
            <a:ext cx="573386" cy="573386"/>
          </a:xfrm>
          <a:prstGeom prst="rect">
            <a:avLst/>
          </a:prstGeom>
          <a:noFill/>
          <a:ln>
            <a:noFill/>
          </a:ln>
        </p:spPr>
      </p:pic>
      <p:pic>
        <p:nvPicPr>
          <p:cNvPr id="19" name="Shape 119"/>
          <p:cNvPicPr preferRelativeResize="0">
            <a:picLocks noChangeAspect="1"/>
          </p:cNvPicPr>
          <p:nvPr/>
        </p:nvPicPr>
        <p:blipFill>
          <a:blip r:embed="rId6">
            <a:extLst>
              <a:ext uri="{28A0092B-C50C-407E-A947-70E740481C1C}">
                <a14:useLocalDpi xmlns:a14="http://schemas.microsoft.com/office/drawing/2010/main" val="0"/>
              </a:ext>
            </a:extLst>
          </a:blip>
          <a:stretch>
            <a:fillRect/>
          </a:stretch>
        </p:blipFill>
        <p:spPr>
          <a:xfrm>
            <a:off x="1622350" y="3094119"/>
            <a:ext cx="557621" cy="557621"/>
          </a:xfrm>
          <a:prstGeom prst="rect">
            <a:avLst/>
          </a:prstGeom>
          <a:noFill/>
          <a:ln>
            <a:noFill/>
          </a:ln>
        </p:spPr>
      </p:pic>
      <p:grpSp>
        <p:nvGrpSpPr>
          <p:cNvPr id="3" name="Group 2"/>
          <p:cNvGrpSpPr/>
          <p:nvPr/>
        </p:nvGrpSpPr>
        <p:grpSpPr>
          <a:xfrm flipH="1">
            <a:off x="0" y="1664735"/>
            <a:ext cx="9177529" cy="187570"/>
            <a:chOff x="-165946" y="2070234"/>
            <a:chExt cx="9177529" cy="187570"/>
          </a:xfrm>
        </p:grpSpPr>
        <p:cxnSp>
          <p:nvCxnSpPr>
            <p:cNvPr id="14" name="Straight Connector 13"/>
            <p:cNvCxnSpPr/>
            <p:nvPr/>
          </p:nvCxnSpPr>
          <p:spPr>
            <a:xfrm flipH="1">
              <a:off x="-165946" y="2254069"/>
              <a:ext cx="7469782" cy="0"/>
            </a:xfrm>
            <a:prstGeom prst="line">
              <a:avLst/>
            </a:prstGeom>
            <a:ln w="19050" cmpd="sng">
              <a:solidFill>
                <a:srgbClr val="20B2CD"/>
              </a:solidFill>
            </a:ln>
            <a:effectLst>
              <a:glow rad="863600">
                <a:schemeClr val="bg1">
                  <a:alpha val="31000"/>
                </a:schemeClr>
              </a:glow>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a:cxnSpLocks/>
            </p:cNvCxnSpPr>
            <p:nvPr/>
          </p:nvCxnSpPr>
          <p:spPr>
            <a:xfrm flipH="1">
              <a:off x="7291474" y="2070234"/>
              <a:ext cx="1720109" cy="690"/>
            </a:xfrm>
            <a:prstGeom prst="line">
              <a:avLst/>
            </a:prstGeom>
            <a:ln w="19050" cmpd="sng">
              <a:solidFill>
                <a:srgbClr val="20B2CD"/>
              </a:solidFill>
            </a:ln>
            <a:effectLst>
              <a:glow rad="863600">
                <a:schemeClr val="bg1">
                  <a:alpha val="31000"/>
                </a:schemeClr>
              </a:glow>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flipH="1">
              <a:off x="7303836" y="2070234"/>
              <a:ext cx="0" cy="187570"/>
            </a:xfrm>
            <a:prstGeom prst="line">
              <a:avLst/>
            </a:prstGeom>
            <a:ln w="19050" cmpd="sng">
              <a:solidFill>
                <a:srgbClr val="20B2CD"/>
              </a:solidFill>
            </a:ln>
            <a:effectLst/>
          </p:spPr>
          <p:style>
            <a:lnRef idx="2">
              <a:schemeClr val="accent1"/>
            </a:lnRef>
            <a:fillRef idx="0">
              <a:schemeClr val="accent1"/>
            </a:fillRef>
            <a:effectRef idx="1">
              <a:schemeClr val="accent1"/>
            </a:effectRef>
            <a:fontRef idx="minor">
              <a:schemeClr val="tx1"/>
            </a:fontRef>
          </p:style>
        </p:cxnSp>
      </p:grpSp>
      <p:sp>
        <p:nvSpPr>
          <p:cNvPr id="15" name="Shape 112"/>
          <p:cNvSpPr txBox="1"/>
          <p:nvPr/>
        </p:nvSpPr>
        <p:spPr>
          <a:xfrm>
            <a:off x="1695386" y="957631"/>
            <a:ext cx="7448613" cy="1092607"/>
          </a:xfrm>
          <a:prstGeom prst="rect">
            <a:avLst/>
          </a:prstGeom>
          <a:noFill/>
          <a:ln>
            <a:noFill/>
          </a:ln>
        </p:spPr>
        <p:txBody>
          <a:bodyPr wrap="square" lIns="91425" tIns="45700" rIns="91425" bIns="45700" anchor="t" anchorCtr="0">
            <a:noAutofit/>
          </a:bodyPr>
          <a:lstStyle/>
          <a:p>
            <a:pPr marL="0" marR="0" lvl="0" indent="0" algn="ctr" defTabSz="914400" rtl="0" eaLnBrk="1" fontAlgn="auto" latinLnBrk="0" hangingPunct="1">
              <a:lnSpc>
                <a:spcPct val="110000"/>
              </a:lnSpc>
              <a:spcBef>
                <a:spcPts val="0"/>
              </a:spcBef>
              <a:spcAft>
                <a:spcPts val="0"/>
              </a:spcAft>
              <a:buClrTx/>
              <a:buSzPct val="25000"/>
              <a:buFontTx/>
              <a:buNone/>
              <a:tabLst/>
              <a:defRPr/>
            </a:pPr>
            <a:r>
              <a:rPr kumimoji="0" lang="en-US" sz="5000" b="1" i="0" u="none" strike="noStrike" kern="0" cap="none" spc="0" normalizeH="0" baseline="0" noProof="0" dirty="0">
                <a:ln>
                  <a:noFill/>
                </a:ln>
                <a:solidFill>
                  <a:srgbClr val="20B2CD"/>
                </a:solidFill>
                <a:effectLst/>
                <a:uLnTx/>
                <a:uFillTx/>
                <a:latin typeface="Arial" panose="020B0604020202020204" pitchFamily="34" charset="0"/>
                <a:ea typeface="Arial"/>
                <a:cs typeface="Arial" panose="020B0604020202020204" pitchFamily="34" charset="0"/>
                <a:sym typeface="Arial"/>
              </a:rPr>
              <a:t>THE AI ERA IS HERE.</a:t>
            </a:r>
          </a:p>
        </p:txBody>
      </p:sp>
    </p:spTree>
    <p:extLst>
      <p:ext uri="{BB962C8B-B14F-4D97-AF65-F5344CB8AC3E}">
        <p14:creationId xmlns:p14="http://schemas.microsoft.com/office/powerpoint/2010/main" val="3823981909"/>
      </p:ext>
    </p:extLst>
  </p:cSld>
  <p:clrMapOvr>
    <a:masterClrMapping/>
  </p:clrMapOvr>
  <p:transition spd="slow">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tangle 49">
            <a:extLst>
              <a:ext uri="{FF2B5EF4-FFF2-40B4-BE49-F238E27FC236}">
                <a16:creationId xmlns:a16="http://schemas.microsoft.com/office/drawing/2014/main" id="{46D4D4DD-6C4F-40F0-8258-72C1CF76DB3D}"/>
              </a:ext>
            </a:extLst>
          </p:cNvPr>
          <p:cNvSpPr/>
          <p:nvPr/>
        </p:nvSpPr>
        <p:spPr>
          <a:xfrm>
            <a:off x="0" y="1"/>
            <a:ext cx="9144000" cy="5143500"/>
          </a:xfrm>
          <a:prstGeom prst="rect">
            <a:avLst/>
          </a:prstGeom>
          <a:solidFill>
            <a:schemeClr val="bg1"/>
          </a:solidFill>
        </p:spPr>
        <p:txBody>
          <a:bodyPr wrap="square" lIns="0" tIns="0" rIns="0" bIns="0" rtlCol="0" anchor="ctr">
            <a:noAutofit/>
          </a:bodyPr>
          <a:lstStyle/>
          <a:p>
            <a:pPr algn="ctr"/>
            <a:endParaRPr lang="en-US" sz="1200">
              <a:solidFill>
                <a:srgbClr val="FFFFFF"/>
              </a:solidFill>
              <a:latin typeface="Arial"/>
              <a:cs typeface="Arial"/>
            </a:endParaRPr>
          </a:p>
        </p:txBody>
      </p:sp>
      <p:sp>
        <p:nvSpPr>
          <p:cNvPr id="2" name="Title 1">
            <a:extLst>
              <a:ext uri="{FF2B5EF4-FFF2-40B4-BE49-F238E27FC236}">
                <a16:creationId xmlns:a16="http://schemas.microsoft.com/office/drawing/2014/main" id="{320A0925-5D17-4AFD-8E2A-C6F54444D64B}"/>
              </a:ext>
            </a:extLst>
          </p:cNvPr>
          <p:cNvSpPr>
            <a:spLocks noGrp="1"/>
          </p:cNvSpPr>
          <p:nvPr>
            <p:ph type="title"/>
          </p:nvPr>
        </p:nvSpPr>
        <p:spPr>
          <a:xfrm>
            <a:off x="228599" y="201168"/>
            <a:ext cx="7832853" cy="381000"/>
          </a:xfrm>
        </p:spPr>
        <p:txBody>
          <a:bodyPr/>
          <a:lstStyle/>
          <a:p>
            <a:r>
              <a:rPr lang="en-US" dirty="0">
                <a:solidFill>
                  <a:schemeClr val="bg2"/>
                </a:solidFill>
              </a:rPr>
              <a:t>Evolving from Compute Systems to </a:t>
            </a:r>
            <a:r>
              <a:rPr lang="en-US" b="1" dirty="0">
                <a:solidFill>
                  <a:schemeClr val="bg2"/>
                </a:solidFill>
              </a:rPr>
              <a:t>Cognitive Systems</a:t>
            </a:r>
            <a:br>
              <a:rPr lang="en-US" b="1" dirty="0">
                <a:solidFill>
                  <a:schemeClr val="bg2"/>
                </a:solidFill>
              </a:rPr>
            </a:br>
            <a:endParaRPr lang="en-US" dirty="0">
              <a:solidFill>
                <a:schemeClr val="bg2"/>
              </a:solidFill>
            </a:endParaRPr>
          </a:p>
        </p:txBody>
      </p:sp>
      <p:pic>
        <p:nvPicPr>
          <p:cNvPr id="5" name="Picture 4">
            <a:extLst>
              <a:ext uri="{FF2B5EF4-FFF2-40B4-BE49-F238E27FC236}">
                <a16:creationId xmlns:a16="http://schemas.microsoft.com/office/drawing/2014/main" id="{E94096AC-FB9A-43F3-8636-8402C09757F0}"/>
              </a:ext>
            </a:extLst>
          </p:cNvPr>
          <p:cNvPicPr>
            <a:picLocks noChangeAspect="1"/>
          </p:cNvPicPr>
          <p:nvPr/>
        </p:nvPicPr>
        <p:blipFill>
          <a:blip r:embed="rId3" cstate="email">
            <a:lum bright="70000" contrast="-70000"/>
            <a:extLst>
              <a:ext uri="{28A0092B-C50C-407E-A947-70E740481C1C}">
                <a14:useLocalDpi xmlns:a14="http://schemas.microsoft.com/office/drawing/2010/main"/>
              </a:ext>
            </a:extLst>
          </a:blip>
          <a:stretch>
            <a:fillRect/>
          </a:stretch>
        </p:blipFill>
        <p:spPr>
          <a:xfrm>
            <a:off x="752951" y="2754369"/>
            <a:ext cx="493582" cy="493583"/>
          </a:xfrm>
          <a:prstGeom prst="rect">
            <a:avLst/>
          </a:prstGeom>
        </p:spPr>
      </p:pic>
      <p:sp>
        <p:nvSpPr>
          <p:cNvPr id="6" name="TextBox 5">
            <a:extLst>
              <a:ext uri="{FF2B5EF4-FFF2-40B4-BE49-F238E27FC236}">
                <a16:creationId xmlns:a16="http://schemas.microsoft.com/office/drawing/2014/main" id="{AF3A3A7C-12AB-4F1B-A9DD-97348A5F1B29}"/>
              </a:ext>
            </a:extLst>
          </p:cNvPr>
          <p:cNvSpPr txBox="1"/>
          <p:nvPr/>
        </p:nvSpPr>
        <p:spPr>
          <a:xfrm>
            <a:off x="722919" y="2862664"/>
            <a:ext cx="525095" cy="288539"/>
          </a:xfrm>
          <a:prstGeom prst="rect">
            <a:avLst/>
          </a:prstGeom>
          <a:noFill/>
        </p:spPr>
        <p:txBody>
          <a:bodyPr wrap="square" lIns="68568" tIns="34289" rIns="68568" bIns="34289" rtlCol="0">
            <a:spAutoFit/>
          </a:bodyPr>
          <a:lstStyle/>
          <a:p>
            <a:pPr algn="ctr"/>
            <a:r>
              <a:rPr lang="en-US" sz="1400" b="1">
                <a:solidFill>
                  <a:srgbClr val="FFFFFF"/>
                </a:solidFill>
              </a:rPr>
              <a:t>P8</a:t>
            </a:r>
          </a:p>
        </p:txBody>
      </p:sp>
      <p:sp>
        <p:nvSpPr>
          <p:cNvPr id="7" name="Arrow: Chevron 12">
            <a:extLst>
              <a:ext uri="{FF2B5EF4-FFF2-40B4-BE49-F238E27FC236}">
                <a16:creationId xmlns:a16="http://schemas.microsoft.com/office/drawing/2014/main" id="{43C09FAB-C243-45BD-AE42-25C7C3F91CD4}"/>
              </a:ext>
            </a:extLst>
          </p:cNvPr>
          <p:cNvSpPr/>
          <p:nvPr/>
        </p:nvSpPr>
        <p:spPr>
          <a:xfrm>
            <a:off x="1416380" y="2895929"/>
            <a:ext cx="108238" cy="210463"/>
          </a:xfrm>
          <a:prstGeom prst="chevron">
            <a:avLst/>
          </a:prstGeom>
          <a:solidFill>
            <a:schemeClr val="bg2"/>
          </a:solidFill>
          <a:ln>
            <a:solidFill>
              <a:schemeClr val="bg2"/>
            </a:solidFill>
          </a:ln>
        </p:spPr>
        <p:style>
          <a:lnRef idx="2">
            <a:schemeClr val="accent1"/>
          </a:lnRef>
          <a:fillRef idx="1">
            <a:schemeClr val="lt1"/>
          </a:fillRef>
          <a:effectRef idx="0">
            <a:schemeClr val="accent1"/>
          </a:effectRef>
          <a:fontRef idx="minor">
            <a:schemeClr val="dk1"/>
          </a:fontRef>
        </p:style>
        <p:txBody>
          <a:bodyPr lIns="68568" tIns="34289" rIns="68568" bIns="34289" rtlCol="0" anchor="ctr"/>
          <a:lstStyle/>
          <a:p>
            <a:pPr algn="ctr"/>
            <a:endParaRPr lang="en-US">
              <a:solidFill>
                <a:srgbClr val="000000"/>
              </a:solidFill>
            </a:endParaRPr>
          </a:p>
        </p:txBody>
      </p:sp>
      <p:pic>
        <p:nvPicPr>
          <p:cNvPr id="8" name="Picture 7">
            <a:extLst>
              <a:ext uri="{FF2B5EF4-FFF2-40B4-BE49-F238E27FC236}">
                <a16:creationId xmlns:a16="http://schemas.microsoft.com/office/drawing/2014/main" id="{2E33DC46-8A2C-4630-ACA5-37071D6AC8C7}"/>
              </a:ext>
            </a:extLst>
          </p:cNvPr>
          <p:cNvPicPr>
            <a:picLocks noChangeAspect="1"/>
          </p:cNvPicPr>
          <p:nvPr/>
        </p:nvPicPr>
        <p:blipFill>
          <a:blip r:embed="rId3" cstate="email">
            <a:lum bright="70000" contrast="-70000"/>
            <a:extLst>
              <a:ext uri="{28A0092B-C50C-407E-A947-70E740481C1C}">
                <a14:useLocalDpi xmlns:a14="http://schemas.microsoft.com/office/drawing/2010/main"/>
              </a:ext>
            </a:extLst>
          </a:blip>
          <a:stretch>
            <a:fillRect/>
          </a:stretch>
        </p:blipFill>
        <p:spPr>
          <a:xfrm>
            <a:off x="1706804" y="2754369"/>
            <a:ext cx="493582" cy="493583"/>
          </a:xfrm>
          <a:prstGeom prst="rect">
            <a:avLst/>
          </a:prstGeom>
        </p:spPr>
      </p:pic>
      <p:sp>
        <p:nvSpPr>
          <p:cNvPr id="9" name="TextBox 8">
            <a:extLst>
              <a:ext uri="{FF2B5EF4-FFF2-40B4-BE49-F238E27FC236}">
                <a16:creationId xmlns:a16="http://schemas.microsoft.com/office/drawing/2014/main" id="{4D512D86-FBEB-4264-9D9F-CB8381DBB789}"/>
              </a:ext>
            </a:extLst>
          </p:cNvPr>
          <p:cNvSpPr txBox="1"/>
          <p:nvPr/>
        </p:nvSpPr>
        <p:spPr>
          <a:xfrm>
            <a:off x="1691054" y="2861335"/>
            <a:ext cx="525095" cy="288539"/>
          </a:xfrm>
          <a:prstGeom prst="rect">
            <a:avLst/>
          </a:prstGeom>
          <a:noFill/>
        </p:spPr>
        <p:txBody>
          <a:bodyPr wrap="square" lIns="68568" tIns="34289" rIns="68568" bIns="34289" rtlCol="0">
            <a:spAutoFit/>
          </a:bodyPr>
          <a:lstStyle/>
          <a:p>
            <a:pPr algn="ctr"/>
            <a:r>
              <a:rPr lang="en-US" sz="1400" b="1">
                <a:solidFill>
                  <a:srgbClr val="FFFFFF"/>
                </a:solidFill>
              </a:rPr>
              <a:t>P9</a:t>
            </a:r>
          </a:p>
        </p:txBody>
      </p:sp>
      <p:sp>
        <p:nvSpPr>
          <p:cNvPr id="10" name="Arrow: Chevron 9">
            <a:extLst>
              <a:ext uri="{FF2B5EF4-FFF2-40B4-BE49-F238E27FC236}">
                <a16:creationId xmlns:a16="http://schemas.microsoft.com/office/drawing/2014/main" id="{F3800729-8327-468C-858B-17A55B8A1A8D}"/>
              </a:ext>
            </a:extLst>
          </p:cNvPr>
          <p:cNvSpPr/>
          <p:nvPr/>
        </p:nvSpPr>
        <p:spPr>
          <a:xfrm>
            <a:off x="2382572" y="2895929"/>
            <a:ext cx="108238" cy="210463"/>
          </a:xfrm>
          <a:prstGeom prst="chevron">
            <a:avLst/>
          </a:prstGeom>
          <a:solidFill>
            <a:schemeClr val="bg2"/>
          </a:solidFill>
          <a:ln>
            <a:solidFill>
              <a:schemeClr val="bg2"/>
            </a:solidFill>
          </a:ln>
        </p:spPr>
        <p:style>
          <a:lnRef idx="2">
            <a:schemeClr val="accent1"/>
          </a:lnRef>
          <a:fillRef idx="1">
            <a:schemeClr val="lt1"/>
          </a:fillRef>
          <a:effectRef idx="0">
            <a:schemeClr val="accent1"/>
          </a:effectRef>
          <a:fontRef idx="minor">
            <a:schemeClr val="dk1"/>
          </a:fontRef>
        </p:style>
        <p:txBody>
          <a:bodyPr lIns="68568" tIns="34289" rIns="68568" bIns="34289" rtlCol="0" anchor="ctr"/>
          <a:lstStyle/>
          <a:p>
            <a:pPr algn="ctr"/>
            <a:endParaRPr lang="en-US">
              <a:solidFill>
                <a:srgbClr val="000000"/>
              </a:solidFill>
            </a:endParaRPr>
          </a:p>
        </p:txBody>
      </p:sp>
      <p:pic>
        <p:nvPicPr>
          <p:cNvPr id="11" name="Picture 10">
            <a:extLst>
              <a:ext uri="{FF2B5EF4-FFF2-40B4-BE49-F238E27FC236}">
                <a16:creationId xmlns:a16="http://schemas.microsoft.com/office/drawing/2014/main" id="{4B516B5C-FD24-49BF-9234-572E3E03B29D}"/>
              </a:ext>
            </a:extLst>
          </p:cNvPr>
          <p:cNvPicPr>
            <a:picLocks noChangeAspect="1"/>
          </p:cNvPicPr>
          <p:nvPr/>
        </p:nvPicPr>
        <p:blipFill>
          <a:blip r:embed="rId3" cstate="email">
            <a:lum bright="70000" contrast="-70000"/>
            <a:extLst>
              <a:ext uri="{28A0092B-C50C-407E-A947-70E740481C1C}">
                <a14:useLocalDpi xmlns:a14="http://schemas.microsoft.com/office/drawing/2010/main"/>
              </a:ext>
            </a:extLst>
          </a:blip>
          <a:stretch>
            <a:fillRect/>
          </a:stretch>
        </p:blipFill>
        <p:spPr>
          <a:xfrm>
            <a:off x="2674940" y="2754384"/>
            <a:ext cx="493582" cy="493583"/>
          </a:xfrm>
          <a:prstGeom prst="rect">
            <a:avLst/>
          </a:prstGeom>
        </p:spPr>
      </p:pic>
      <p:sp>
        <p:nvSpPr>
          <p:cNvPr id="12" name="TextBox 11">
            <a:extLst>
              <a:ext uri="{FF2B5EF4-FFF2-40B4-BE49-F238E27FC236}">
                <a16:creationId xmlns:a16="http://schemas.microsoft.com/office/drawing/2014/main" id="{D4529B6C-4079-495A-BB7D-F5663C2E624C}"/>
              </a:ext>
            </a:extLst>
          </p:cNvPr>
          <p:cNvSpPr txBox="1"/>
          <p:nvPr/>
        </p:nvSpPr>
        <p:spPr>
          <a:xfrm>
            <a:off x="2656340" y="2878783"/>
            <a:ext cx="525095" cy="253916"/>
          </a:xfrm>
          <a:prstGeom prst="rect">
            <a:avLst/>
          </a:prstGeom>
          <a:noFill/>
        </p:spPr>
        <p:txBody>
          <a:bodyPr wrap="square" lIns="68568" tIns="34289" rIns="68568" bIns="34289" rtlCol="0">
            <a:spAutoFit/>
          </a:bodyPr>
          <a:lstStyle/>
          <a:p>
            <a:pPr algn="ctr"/>
            <a:r>
              <a:rPr lang="en-US" sz="1200" b="1">
                <a:solidFill>
                  <a:srgbClr val="FFFFFF"/>
                </a:solidFill>
              </a:rPr>
              <a:t>P10</a:t>
            </a:r>
          </a:p>
        </p:txBody>
      </p:sp>
      <p:sp>
        <p:nvSpPr>
          <p:cNvPr id="13" name="Rectangle 12">
            <a:extLst>
              <a:ext uri="{FF2B5EF4-FFF2-40B4-BE49-F238E27FC236}">
                <a16:creationId xmlns:a16="http://schemas.microsoft.com/office/drawing/2014/main" id="{222859EC-95B3-410B-AA91-DEDE1285794B}"/>
              </a:ext>
            </a:extLst>
          </p:cNvPr>
          <p:cNvSpPr/>
          <p:nvPr/>
        </p:nvSpPr>
        <p:spPr>
          <a:xfrm>
            <a:off x="1246541" y="1828034"/>
            <a:ext cx="1921990" cy="420363"/>
          </a:xfrm>
          <a:prstGeom prst="rect">
            <a:avLst/>
          </a:prstGeom>
          <a:noFill/>
          <a:ln w="3175">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lIns="68546" tIns="34280" rIns="68546" bIns="34280" rtlCol="0" anchor="ctr"/>
          <a:lstStyle/>
          <a:p>
            <a:pPr algn="ctr"/>
            <a:r>
              <a:rPr lang="en-US" sz="1400" b="1">
                <a:solidFill>
                  <a:srgbClr val="FFFFFF"/>
                </a:solidFill>
              </a:rPr>
              <a:t>Open Frameworks</a:t>
            </a:r>
          </a:p>
        </p:txBody>
      </p:sp>
      <p:sp>
        <p:nvSpPr>
          <p:cNvPr id="14" name="Rectangle 13">
            <a:extLst>
              <a:ext uri="{FF2B5EF4-FFF2-40B4-BE49-F238E27FC236}">
                <a16:creationId xmlns:a16="http://schemas.microsoft.com/office/drawing/2014/main" id="{E61FD3E1-8E0E-4061-AADD-298AE2683BD2}"/>
              </a:ext>
            </a:extLst>
          </p:cNvPr>
          <p:cNvSpPr/>
          <p:nvPr/>
        </p:nvSpPr>
        <p:spPr>
          <a:xfrm>
            <a:off x="1246533" y="1408274"/>
            <a:ext cx="1921988" cy="420363"/>
          </a:xfrm>
          <a:prstGeom prst="rect">
            <a:avLst/>
          </a:prstGeom>
          <a:noFill/>
          <a:ln w="3175">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lIns="68546" tIns="34280" rIns="68546" bIns="34280" rtlCol="0" anchor="ctr"/>
          <a:lstStyle/>
          <a:p>
            <a:pPr algn="ctr"/>
            <a:r>
              <a:rPr lang="en-US" sz="1400" b="1">
                <a:solidFill>
                  <a:srgbClr val="FFFFFF"/>
                </a:solidFill>
              </a:rPr>
              <a:t>Partnerships</a:t>
            </a:r>
          </a:p>
        </p:txBody>
      </p:sp>
      <p:sp>
        <p:nvSpPr>
          <p:cNvPr id="15" name="Rectangle 14">
            <a:extLst>
              <a:ext uri="{FF2B5EF4-FFF2-40B4-BE49-F238E27FC236}">
                <a16:creationId xmlns:a16="http://schemas.microsoft.com/office/drawing/2014/main" id="{6B0F12F9-12EB-467E-9B52-3BDB8735DCCF}"/>
              </a:ext>
            </a:extLst>
          </p:cNvPr>
          <p:cNvSpPr/>
          <p:nvPr/>
        </p:nvSpPr>
        <p:spPr>
          <a:xfrm>
            <a:off x="1246533" y="988709"/>
            <a:ext cx="1921988" cy="420363"/>
          </a:xfrm>
          <a:prstGeom prst="rect">
            <a:avLst/>
          </a:prstGeom>
          <a:noFill/>
          <a:ln w="3175">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lIns="68546" tIns="34280" rIns="68546" bIns="34280" rtlCol="0" anchor="ctr"/>
          <a:lstStyle/>
          <a:p>
            <a:pPr algn="ctr"/>
            <a:r>
              <a:rPr lang="en-US" sz="1400" b="1">
                <a:solidFill>
                  <a:srgbClr val="FFFFFF"/>
                </a:solidFill>
              </a:rPr>
              <a:t>Industry Alignment</a:t>
            </a:r>
          </a:p>
        </p:txBody>
      </p:sp>
      <p:sp>
        <p:nvSpPr>
          <p:cNvPr id="16" name="Callout: Line with Accent Bar 28">
            <a:extLst>
              <a:ext uri="{FF2B5EF4-FFF2-40B4-BE49-F238E27FC236}">
                <a16:creationId xmlns:a16="http://schemas.microsoft.com/office/drawing/2014/main" id="{AFB93B69-7066-477F-8243-FD9487C66F7F}"/>
              </a:ext>
            </a:extLst>
          </p:cNvPr>
          <p:cNvSpPr/>
          <p:nvPr/>
        </p:nvSpPr>
        <p:spPr>
          <a:xfrm flipH="1">
            <a:off x="540904" y="991118"/>
            <a:ext cx="477205" cy="1730668"/>
          </a:xfrm>
          <a:prstGeom prst="accentCallout1">
            <a:avLst>
              <a:gd name="adj1" fmla="val 16586"/>
              <a:gd name="adj2" fmla="val 8054"/>
              <a:gd name="adj3" fmla="val 28817"/>
              <a:gd name="adj4" fmla="val -26645"/>
            </a:avLst>
          </a:prstGeom>
          <a:noFill/>
          <a:ln>
            <a:solidFill>
              <a:schemeClr val="bg2"/>
            </a:solidFill>
          </a:ln>
        </p:spPr>
        <p:style>
          <a:lnRef idx="2">
            <a:schemeClr val="accent1"/>
          </a:lnRef>
          <a:fillRef idx="1">
            <a:schemeClr val="lt1"/>
          </a:fillRef>
          <a:effectRef idx="0">
            <a:schemeClr val="accent1"/>
          </a:effectRef>
          <a:fontRef idx="minor">
            <a:schemeClr val="dk1"/>
          </a:fontRef>
        </p:style>
        <p:txBody>
          <a:bodyPr vert="vert270" lIns="68546" tIns="34280" rIns="68546" bIns="34280" rtlCol="0" anchor="ctr"/>
          <a:lstStyle/>
          <a:p>
            <a:pPr algn="r"/>
            <a:r>
              <a:rPr lang="en-US" sz="1600" b="1">
                <a:solidFill>
                  <a:srgbClr val="FFFFFF"/>
                </a:solidFill>
              </a:rPr>
              <a:t>Dev Ecosystem</a:t>
            </a:r>
            <a:endParaRPr lang="en-US" sz="1000">
              <a:solidFill>
                <a:srgbClr val="FFFFFF"/>
              </a:solidFill>
            </a:endParaRPr>
          </a:p>
        </p:txBody>
      </p:sp>
      <p:sp>
        <p:nvSpPr>
          <p:cNvPr id="17" name="Rectangle 16">
            <a:extLst>
              <a:ext uri="{FF2B5EF4-FFF2-40B4-BE49-F238E27FC236}">
                <a16:creationId xmlns:a16="http://schemas.microsoft.com/office/drawing/2014/main" id="{151BE34D-A8EB-4E24-B17E-2E10C4EC88D9}"/>
              </a:ext>
            </a:extLst>
          </p:cNvPr>
          <p:cNvSpPr/>
          <p:nvPr/>
        </p:nvSpPr>
        <p:spPr>
          <a:xfrm>
            <a:off x="706649" y="3845972"/>
            <a:ext cx="2457100" cy="420363"/>
          </a:xfrm>
          <a:prstGeom prst="rect">
            <a:avLst/>
          </a:prstGeom>
          <a:noFill/>
          <a:ln w="3175">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lIns="68546" tIns="34280" rIns="68546" bIns="34280" rtlCol="0" anchor="ctr"/>
          <a:lstStyle/>
          <a:p>
            <a:pPr algn="ctr"/>
            <a:r>
              <a:rPr lang="en-US" sz="1400" b="1">
                <a:solidFill>
                  <a:srgbClr val="FFFFFF"/>
                </a:solidFill>
              </a:rPr>
              <a:t>Accelerator Roadmaps</a:t>
            </a:r>
          </a:p>
        </p:txBody>
      </p:sp>
      <p:sp>
        <p:nvSpPr>
          <p:cNvPr id="18" name="Rectangle 17">
            <a:extLst>
              <a:ext uri="{FF2B5EF4-FFF2-40B4-BE49-F238E27FC236}">
                <a16:creationId xmlns:a16="http://schemas.microsoft.com/office/drawing/2014/main" id="{05AA16F3-27F3-4D2D-8BCB-FECFF334A9B0}"/>
              </a:ext>
            </a:extLst>
          </p:cNvPr>
          <p:cNvSpPr/>
          <p:nvPr/>
        </p:nvSpPr>
        <p:spPr>
          <a:xfrm>
            <a:off x="706649" y="3426407"/>
            <a:ext cx="2457100" cy="420363"/>
          </a:xfrm>
          <a:prstGeom prst="rect">
            <a:avLst/>
          </a:prstGeom>
          <a:noFill/>
          <a:ln w="3175">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lIns="68546" tIns="34280" rIns="68546" bIns="34280" rtlCol="0" anchor="ctr"/>
          <a:lstStyle/>
          <a:p>
            <a:pPr algn="ctr"/>
            <a:r>
              <a:rPr lang="en-US" sz="1400" b="1">
                <a:solidFill>
                  <a:srgbClr val="FFFFFF"/>
                </a:solidFill>
              </a:rPr>
              <a:t>Open Accelerator Interfaces</a:t>
            </a:r>
          </a:p>
        </p:txBody>
      </p:sp>
      <p:grpSp>
        <p:nvGrpSpPr>
          <p:cNvPr id="19" name="Group 18">
            <a:extLst>
              <a:ext uri="{FF2B5EF4-FFF2-40B4-BE49-F238E27FC236}">
                <a16:creationId xmlns:a16="http://schemas.microsoft.com/office/drawing/2014/main" id="{736CFE7F-C93E-463A-B2AD-6AEEB7B2C36C}"/>
              </a:ext>
            </a:extLst>
          </p:cNvPr>
          <p:cNvGrpSpPr/>
          <p:nvPr/>
        </p:nvGrpSpPr>
        <p:grpSpPr>
          <a:xfrm>
            <a:off x="971909" y="4340237"/>
            <a:ext cx="1918888" cy="408263"/>
            <a:chOff x="6755601" y="5594181"/>
            <a:chExt cx="3409533" cy="725413"/>
          </a:xfrm>
        </p:grpSpPr>
        <p:pic>
          <p:nvPicPr>
            <p:cNvPr id="20" name="Picture 19">
              <a:extLst>
                <a:ext uri="{FF2B5EF4-FFF2-40B4-BE49-F238E27FC236}">
                  <a16:creationId xmlns:a16="http://schemas.microsoft.com/office/drawing/2014/main" id="{CF66834B-5E6D-463E-ADA4-5BF76B73C1BC}"/>
                </a:ext>
              </a:extLst>
            </p:cNvPr>
            <p:cNvPicPr>
              <a:picLocks noChangeAspect="1"/>
            </p:cNvPicPr>
            <p:nvPr/>
          </p:nvPicPr>
          <p:blipFill>
            <a:blip r:embed="rId4" cstate="email">
              <a:duotone>
                <a:schemeClr val="accent5">
                  <a:shade val="45000"/>
                  <a:satMod val="135000"/>
                </a:schemeClr>
                <a:prstClr val="white"/>
              </a:duotone>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rot="2700000">
              <a:off x="6755601" y="5826590"/>
              <a:ext cx="493004" cy="493004"/>
            </a:xfrm>
            <a:prstGeom prst="rect">
              <a:avLst/>
            </a:prstGeom>
          </p:spPr>
        </p:pic>
        <p:pic>
          <p:nvPicPr>
            <p:cNvPr id="21" name="Picture 20">
              <a:extLst>
                <a:ext uri="{FF2B5EF4-FFF2-40B4-BE49-F238E27FC236}">
                  <a16:creationId xmlns:a16="http://schemas.microsoft.com/office/drawing/2014/main" id="{F10FAC9B-9F6B-4686-A049-DC2F2A7D9237}"/>
                </a:ext>
              </a:extLst>
            </p:cNvPr>
            <p:cNvPicPr>
              <a:picLocks noChangeAspect="1"/>
            </p:cNvPicPr>
            <p:nvPr/>
          </p:nvPicPr>
          <p:blipFill>
            <a:blip r:embed="rId4" cstate="email">
              <a:duotone>
                <a:schemeClr val="accent5">
                  <a:shade val="45000"/>
                  <a:satMod val="135000"/>
                </a:schemeClr>
                <a:prstClr val="white"/>
              </a:duotone>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rot="2700000">
              <a:off x="7484733" y="5826590"/>
              <a:ext cx="493004" cy="493004"/>
            </a:xfrm>
            <a:prstGeom prst="rect">
              <a:avLst/>
            </a:prstGeom>
          </p:spPr>
        </p:pic>
        <p:pic>
          <p:nvPicPr>
            <p:cNvPr id="22" name="Picture 21">
              <a:extLst>
                <a:ext uri="{FF2B5EF4-FFF2-40B4-BE49-F238E27FC236}">
                  <a16:creationId xmlns:a16="http://schemas.microsoft.com/office/drawing/2014/main" id="{49F580A6-2FC9-427A-8C1E-609295C10A36}"/>
                </a:ext>
              </a:extLst>
            </p:cNvPr>
            <p:cNvPicPr>
              <a:picLocks noChangeAspect="1"/>
            </p:cNvPicPr>
            <p:nvPr/>
          </p:nvPicPr>
          <p:blipFill>
            <a:blip r:embed="rId4" cstate="email">
              <a:duotone>
                <a:schemeClr val="accent5">
                  <a:shade val="45000"/>
                  <a:satMod val="135000"/>
                </a:schemeClr>
                <a:prstClr val="white"/>
              </a:duotone>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rot="2700000">
              <a:off x="8213865" y="5826590"/>
              <a:ext cx="493004" cy="493004"/>
            </a:xfrm>
            <a:prstGeom prst="rect">
              <a:avLst/>
            </a:prstGeom>
          </p:spPr>
        </p:pic>
        <p:pic>
          <p:nvPicPr>
            <p:cNvPr id="23" name="Picture 22">
              <a:extLst>
                <a:ext uri="{FF2B5EF4-FFF2-40B4-BE49-F238E27FC236}">
                  <a16:creationId xmlns:a16="http://schemas.microsoft.com/office/drawing/2014/main" id="{5A605DA6-67F1-4F79-9480-8E33569A6431}"/>
                </a:ext>
              </a:extLst>
            </p:cNvPr>
            <p:cNvPicPr>
              <a:picLocks noChangeAspect="1"/>
            </p:cNvPicPr>
            <p:nvPr/>
          </p:nvPicPr>
          <p:blipFill>
            <a:blip r:embed="rId4" cstate="email">
              <a:duotone>
                <a:schemeClr val="accent5">
                  <a:shade val="45000"/>
                  <a:satMod val="135000"/>
                </a:schemeClr>
                <a:prstClr val="white"/>
              </a:duotone>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rot="2700000">
              <a:off x="8942997" y="5826590"/>
              <a:ext cx="493004" cy="493004"/>
            </a:xfrm>
            <a:prstGeom prst="rect">
              <a:avLst/>
            </a:prstGeom>
          </p:spPr>
        </p:pic>
        <p:pic>
          <p:nvPicPr>
            <p:cNvPr id="24" name="Picture 23">
              <a:extLst>
                <a:ext uri="{FF2B5EF4-FFF2-40B4-BE49-F238E27FC236}">
                  <a16:creationId xmlns:a16="http://schemas.microsoft.com/office/drawing/2014/main" id="{13D418E4-9107-47F5-92FE-37253C5721A5}"/>
                </a:ext>
              </a:extLst>
            </p:cNvPr>
            <p:cNvPicPr>
              <a:picLocks noChangeAspect="1"/>
            </p:cNvPicPr>
            <p:nvPr/>
          </p:nvPicPr>
          <p:blipFill>
            <a:blip r:embed="rId4" cstate="email">
              <a:duotone>
                <a:schemeClr val="accent5">
                  <a:shade val="45000"/>
                  <a:satMod val="135000"/>
                </a:schemeClr>
                <a:prstClr val="white"/>
              </a:duotone>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rot="2700000">
              <a:off x="9672130" y="5826590"/>
              <a:ext cx="493004" cy="493004"/>
            </a:xfrm>
            <a:prstGeom prst="rect">
              <a:avLst/>
            </a:prstGeom>
          </p:spPr>
        </p:pic>
        <p:cxnSp>
          <p:nvCxnSpPr>
            <p:cNvPr id="25" name="Straight Connector 24">
              <a:extLst>
                <a:ext uri="{FF2B5EF4-FFF2-40B4-BE49-F238E27FC236}">
                  <a16:creationId xmlns:a16="http://schemas.microsoft.com/office/drawing/2014/main" id="{55625FA3-F640-42D0-B8F9-30D874796E89}"/>
                </a:ext>
              </a:extLst>
            </p:cNvPr>
            <p:cNvCxnSpPr>
              <a:cxnSpLocks/>
            </p:cNvCxnSpPr>
            <p:nvPr/>
          </p:nvCxnSpPr>
          <p:spPr>
            <a:xfrm>
              <a:off x="6998810" y="5594181"/>
              <a:ext cx="0" cy="175502"/>
            </a:xfrm>
            <a:prstGeom prst="line">
              <a:avLst/>
            </a:prstGeom>
            <a:ln>
              <a:solidFill>
                <a:srgbClr val="FFFFFF"/>
              </a:solidFill>
            </a:ln>
          </p:spPr>
          <p:style>
            <a:lnRef idx="1">
              <a:schemeClr val="accent6"/>
            </a:lnRef>
            <a:fillRef idx="0">
              <a:schemeClr val="accent6"/>
            </a:fillRef>
            <a:effectRef idx="0">
              <a:schemeClr val="accent6"/>
            </a:effectRef>
            <a:fontRef idx="minor">
              <a:schemeClr val="tx1"/>
            </a:fontRef>
          </p:style>
        </p:cxnSp>
        <p:cxnSp>
          <p:nvCxnSpPr>
            <p:cNvPr id="26" name="Straight Connector 25">
              <a:extLst>
                <a:ext uri="{FF2B5EF4-FFF2-40B4-BE49-F238E27FC236}">
                  <a16:creationId xmlns:a16="http://schemas.microsoft.com/office/drawing/2014/main" id="{B2DE5360-EE70-42BE-83BB-1B9F8700CFC4}"/>
                </a:ext>
              </a:extLst>
            </p:cNvPr>
            <p:cNvCxnSpPr>
              <a:cxnSpLocks/>
            </p:cNvCxnSpPr>
            <p:nvPr/>
          </p:nvCxnSpPr>
          <p:spPr>
            <a:xfrm>
              <a:off x="7735314" y="5594181"/>
              <a:ext cx="0" cy="175502"/>
            </a:xfrm>
            <a:prstGeom prst="line">
              <a:avLst/>
            </a:prstGeom>
            <a:ln>
              <a:solidFill>
                <a:srgbClr val="FFFFFF"/>
              </a:solidFill>
            </a:ln>
          </p:spPr>
          <p:style>
            <a:lnRef idx="1">
              <a:schemeClr val="accent6"/>
            </a:lnRef>
            <a:fillRef idx="0">
              <a:schemeClr val="accent6"/>
            </a:fillRef>
            <a:effectRef idx="0">
              <a:schemeClr val="accent6"/>
            </a:effectRef>
            <a:fontRef idx="minor">
              <a:schemeClr val="tx1"/>
            </a:fontRef>
          </p:style>
        </p:cxnSp>
        <p:cxnSp>
          <p:nvCxnSpPr>
            <p:cNvPr id="27" name="Straight Connector 26">
              <a:extLst>
                <a:ext uri="{FF2B5EF4-FFF2-40B4-BE49-F238E27FC236}">
                  <a16:creationId xmlns:a16="http://schemas.microsoft.com/office/drawing/2014/main" id="{214B8B88-5A2F-45CF-A5C2-C03150D57787}"/>
                </a:ext>
              </a:extLst>
            </p:cNvPr>
            <p:cNvCxnSpPr>
              <a:cxnSpLocks/>
            </p:cNvCxnSpPr>
            <p:nvPr/>
          </p:nvCxnSpPr>
          <p:spPr>
            <a:xfrm>
              <a:off x="8458717" y="5594181"/>
              <a:ext cx="0" cy="175502"/>
            </a:xfrm>
            <a:prstGeom prst="line">
              <a:avLst/>
            </a:prstGeom>
            <a:ln>
              <a:solidFill>
                <a:srgbClr val="FFFFFF"/>
              </a:solidFill>
            </a:ln>
          </p:spPr>
          <p:style>
            <a:lnRef idx="1">
              <a:schemeClr val="accent6"/>
            </a:lnRef>
            <a:fillRef idx="0">
              <a:schemeClr val="accent6"/>
            </a:fillRef>
            <a:effectRef idx="0">
              <a:schemeClr val="accent6"/>
            </a:effectRef>
            <a:fontRef idx="minor">
              <a:schemeClr val="tx1"/>
            </a:fontRef>
          </p:style>
        </p:cxnSp>
        <p:cxnSp>
          <p:nvCxnSpPr>
            <p:cNvPr id="28" name="Straight Connector 27">
              <a:extLst>
                <a:ext uri="{FF2B5EF4-FFF2-40B4-BE49-F238E27FC236}">
                  <a16:creationId xmlns:a16="http://schemas.microsoft.com/office/drawing/2014/main" id="{1548EDE2-DAE6-47E0-AD43-3DE162E1F4F8}"/>
                </a:ext>
              </a:extLst>
            </p:cNvPr>
            <p:cNvCxnSpPr>
              <a:cxnSpLocks/>
            </p:cNvCxnSpPr>
            <p:nvPr/>
          </p:nvCxnSpPr>
          <p:spPr>
            <a:xfrm>
              <a:off x="9188267" y="5594181"/>
              <a:ext cx="0" cy="175502"/>
            </a:xfrm>
            <a:prstGeom prst="line">
              <a:avLst/>
            </a:prstGeom>
            <a:ln>
              <a:solidFill>
                <a:srgbClr val="FFFFFF"/>
              </a:solidFill>
            </a:ln>
          </p:spPr>
          <p:style>
            <a:lnRef idx="1">
              <a:schemeClr val="accent6"/>
            </a:lnRef>
            <a:fillRef idx="0">
              <a:schemeClr val="accent6"/>
            </a:fillRef>
            <a:effectRef idx="0">
              <a:schemeClr val="accent6"/>
            </a:effectRef>
            <a:fontRef idx="minor">
              <a:schemeClr val="tx1"/>
            </a:fontRef>
          </p:style>
        </p:cxnSp>
        <p:cxnSp>
          <p:nvCxnSpPr>
            <p:cNvPr id="29" name="Straight Connector 28">
              <a:extLst>
                <a:ext uri="{FF2B5EF4-FFF2-40B4-BE49-F238E27FC236}">
                  <a16:creationId xmlns:a16="http://schemas.microsoft.com/office/drawing/2014/main" id="{65C22BB2-ACB3-46D3-90D4-BA60AF52CA72}"/>
                </a:ext>
              </a:extLst>
            </p:cNvPr>
            <p:cNvCxnSpPr>
              <a:cxnSpLocks/>
            </p:cNvCxnSpPr>
            <p:nvPr/>
          </p:nvCxnSpPr>
          <p:spPr>
            <a:xfrm>
              <a:off x="9917816" y="5594181"/>
              <a:ext cx="0" cy="175502"/>
            </a:xfrm>
            <a:prstGeom prst="line">
              <a:avLst/>
            </a:prstGeom>
            <a:ln>
              <a:solidFill>
                <a:srgbClr val="FFFFFF"/>
              </a:solidFill>
            </a:ln>
          </p:spPr>
          <p:style>
            <a:lnRef idx="1">
              <a:schemeClr val="accent6"/>
            </a:lnRef>
            <a:fillRef idx="0">
              <a:schemeClr val="accent6"/>
            </a:fillRef>
            <a:effectRef idx="0">
              <a:schemeClr val="accent6"/>
            </a:effectRef>
            <a:fontRef idx="minor">
              <a:schemeClr val="tx1"/>
            </a:fontRef>
          </p:style>
        </p:cxnSp>
      </p:grpSp>
      <p:sp>
        <p:nvSpPr>
          <p:cNvPr id="30" name="Rectangle 29">
            <a:extLst>
              <a:ext uri="{FF2B5EF4-FFF2-40B4-BE49-F238E27FC236}">
                <a16:creationId xmlns:a16="http://schemas.microsoft.com/office/drawing/2014/main" id="{D844AB25-77A4-4276-92AF-9CAB91BF2BBE}"/>
              </a:ext>
            </a:extLst>
          </p:cNvPr>
          <p:cNvSpPr/>
          <p:nvPr/>
        </p:nvSpPr>
        <p:spPr>
          <a:xfrm>
            <a:off x="4417983" y="1144688"/>
            <a:ext cx="3785258" cy="346249"/>
          </a:xfrm>
          <a:prstGeom prst="rect">
            <a:avLst/>
          </a:prstGeom>
        </p:spPr>
        <p:txBody>
          <a:bodyPr wrap="square" lIns="68568" tIns="34289" rIns="68568" bIns="34289">
            <a:spAutoFit/>
          </a:bodyPr>
          <a:lstStyle/>
          <a:p>
            <a:r>
              <a:rPr lang="en-US" b="1">
                <a:solidFill>
                  <a:srgbClr val="FFFFFF"/>
                </a:solidFill>
              </a:rPr>
              <a:t>Not Just About Hardware Design</a:t>
            </a:r>
          </a:p>
        </p:txBody>
      </p:sp>
      <p:cxnSp>
        <p:nvCxnSpPr>
          <p:cNvPr id="31" name="Straight Connector 30">
            <a:extLst>
              <a:ext uri="{FF2B5EF4-FFF2-40B4-BE49-F238E27FC236}">
                <a16:creationId xmlns:a16="http://schemas.microsoft.com/office/drawing/2014/main" id="{7E10A0EF-253E-4CE9-B1E3-4FF9A242F677}"/>
              </a:ext>
            </a:extLst>
          </p:cNvPr>
          <p:cNvCxnSpPr>
            <a:cxnSpLocks/>
          </p:cNvCxnSpPr>
          <p:nvPr/>
        </p:nvCxnSpPr>
        <p:spPr>
          <a:xfrm>
            <a:off x="3557425" y="1096992"/>
            <a:ext cx="0" cy="350443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449A3F26-9E71-44D5-AE8A-B86ECE9A894E}"/>
              </a:ext>
            </a:extLst>
          </p:cNvPr>
          <p:cNvCxnSpPr>
            <a:cxnSpLocks/>
          </p:cNvCxnSpPr>
          <p:nvPr/>
        </p:nvCxnSpPr>
        <p:spPr>
          <a:xfrm flipV="1">
            <a:off x="3562201" y="1335196"/>
            <a:ext cx="846363" cy="706616"/>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grpSp>
        <p:nvGrpSpPr>
          <p:cNvPr id="40" name="Group 39">
            <a:extLst>
              <a:ext uri="{FF2B5EF4-FFF2-40B4-BE49-F238E27FC236}">
                <a16:creationId xmlns:a16="http://schemas.microsoft.com/office/drawing/2014/main" id="{F79E80F9-6DB0-4895-B6C7-EC10188FB9F1}"/>
              </a:ext>
            </a:extLst>
          </p:cNvPr>
          <p:cNvGrpSpPr/>
          <p:nvPr/>
        </p:nvGrpSpPr>
        <p:grpSpPr>
          <a:xfrm rot="10800000">
            <a:off x="5706406" y="2275576"/>
            <a:ext cx="2347273" cy="1038073"/>
            <a:chOff x="7369793" y="2197897"/>
            <a:chExt cx="2957198" cy="1307809"/>
          </a:xfrm>
          <a:effectLst>
            <a:glow rad="1333500">
              <a:schemeClr val="bg2">
                <a:alpha val="91000"/>
              </a:schemeClr>
            </a:glow>
          </a:effectLst>
        </p:grpSpPr>
        <p:sp>
          <p:nvSpPr>
            <p:cNvPr id="43" name="Rectangle: Top Corners Rounded 77">
              <a:extLst>
                <a:ext uri="{FF2B5EF4-FFF2-40B4-BE49-F238E27FC236}">
                  <a16:creationId xmlns:a16="http://schemas.microsoft.com/office/drawing/2014/main" id="{36FECE96-051C-493C-A79C-3AD097575987}"/>
                </a:ext>
              </a:extLst>
            </p:cNvPr>
            <p:cNvSpPr/>
            <p:nvPr/>
          </p:nvSpPr>
          <p:spPr>
            <a:xfrm rot="16200000">
              <a:off x="7120603" y="2447090"/>
              <a:ext cx="1307806" cy="809425"/>
            </a:xfrm>
            <a:prstGeom prst="round2Same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4" name="Rectangle: Single Corner Snipped 3">
              <a:extLst>
                <a:ext uri="{FF2B5EF4-FFF2-40B4-BE49-F238E27FC236}">
                  <a16:creationId xmlns:a16="http://schemas.microsoft.com/office/drawing/2014/main" id="{80A8A381-5C4B-491B-B564-24D98E65A6D9}"/>
                </a:ext>
              </a:extLst>
            </p:cNvPr>
            <p:cNvSpPr/>
            <p:nvPr/>
          </p:nvSpPr>
          <p:spPr>
            <a:xfrm>
              <a:off x="8179214" y="2197897"/>
              <a:ext cx="2147777" cy="1307804"/>
            </a:xfrm>
            <a:custGeom>
              <a:avLst/>
              <a:gdLst>
                <a:gd name="connsiteX0" fmla="*/ 0 w 2147777"/>
                <a:gd name="connsiteY0" fmla="*/ 0 h 1307805"/>
                <a:gd name="connsiteX1" fmla="*/ 1493875 w 2147777"/>
                <a:gd name="connsiteY1" fmla="*/ 0 h 1307805"/>
                <a:gd name="connsiteX2" fmla="*/ 2147777 w 2147777"/>
                <a:gd name="connsiteY2" fmla="*/ 653903 h 1307805"/>
                <a:gd name="connsiteX3" fmla="*/ 2147777 w 2147777"/>
                <a:gd name="connsiteY3" fmla="*/ 1307805 h 1307805"/>
                <a:gd name="connsiteX4" fmla="*/ 0 w 2147777"/>
                <a:gd name="connsiteY4" fmla="*/ 1307805 h 1307805"/>
                <a:gd name="connsiteX5" fmla="*/ 0 w 2147777"/>
                <a:gd name="connsiteY5" fmla="*/ 0 h 1307805"/>
                <a:gd name="connsiteX0" fmla="*/ 0 w 2147777"/>
                <a:gd name="connsiteY0" fmla="*/ 0 h 1307805"/>
                <a:gd name="connsiteX1" fmla="*/ 1493875 w 2147777"/>
                <a:gd name="connsiteY1" fmla="*/ 0 h 1307805"/>
                <a:gd name="connsiteX2" fmla="*/ 2147777 w 2147777"/>
                <a:gd name="connsiteY2" fmla="*/ 1307805 h 1307805"/>
                <a:gd name="connsiteX3" fmla="*/ 0 w 2147777"/>
                <a:gd name="connsiteY3" fmla="*/ 1307805 h 1307805"/>
                <a:gd name="connsiteX4" fmla="*/ 0 w 2147777"/>
                <a:gd name="connsiteY4" fmla="*/ 0 h 1307805"/>
                <a:gd name="connsiteX0" fmla="*/ 0 w 2147777"/>
                <a:gd name="connsiteY0" fmla="*/ 0 h 1307805"/>
                <a:gd name="connsiteX1" fmla="*/ 887819 w 2147777"/>
                <a:gd name="connsiteY1" fmla="*/ 0 h 1307805"/>
                <a:gd name="connsiteX2" fmla="*/ 2147777 w 2147777"/>
                <a:gd name="connsiteY2" fmla="*/ 1307805 h 1307805"/>
                <a:gd name="connsiteX3" fmla="*/ 0 w 2147777"/>
                <a:gd name="connsiteY3" fmla="*/ 1307805 h 1307805"/>
                <a:gd name="connsiteX4" fmla="*/ 0 w 2147777"/>
                <a:gd name="connsiteY4" fmla="*/ 0 h 13078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7777" h="1307805">
                  <a:moveTo>
                    <a:pt x="0" y="0"/>
                  </a:moveTo>
                  <a:lnTo>
                    <a:pt x="887819" y="0"/>
                  </a:lnTo>
                  <a:lnTo>
                    <a:pt x="2147777" y="1307805"/>
                  </a:lnTo>
                  <a:lnTo>
                    <a:pt x="0" y="1307805"/>
                  </a:lnTo>
                  <a:lnTo>
                    <a:pt x="0" y="0"/>
                  </a:lnTo>
                  <a:close/>
                </a:path>
              </a:pathLst>
            </a:cu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grpSp>
      <p:sp>
        <p:nvSpPr>
          <p:cNvPr id="46" name="Rectangle 45">
            <a:extLst>
              <a:ext uri="{FF2B5EF4-FFF2-40B4-BE49-F238E27FC236}">
                <a16:creationId xmlns:a16="http://schemas.microsoft.com/office/drawing/2014/main" id="{73D55490-469E-4CA6-8AD1-428E91344FB6}"/>
              </a:ext>
            </a:extLst>
          </p:cNvPr>
          <p:cNvSpPr/>
          <p:nvPr/>
        </p:nvSpPr>
        <p:spPr>
          <a:xfrm>
            <a:off x="4525569" y="1837280"/>
            <a:ext cx="3294691" cy="5409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46" tIns="34280" rIns="68546" bIns="34280" rtlCol="0" anchor="t"/>
          <a:lstStyle/>
          <a:p>
            <a:pPr algn="ctr" defTabSz="685444">
              <a:spcAft>
                <a:spcPts val="450"/>
              </a:spcAft>
              <a:buClr>
                <a:srgbClr val="504646"/>
              </a:buClr>
              <a:defRPr/>
            </a:pPr>
            <a:r>
              <a:rPr lang="en-US" sz="1600" b="1" dirty="0">
                <a:solidFill>
                  <a:srgbClr val="FFFFFF"/>
                </a:solidFill>
              </a:rPr>
              <a:t>It’s about co-optimization</a:t>
            </a:r>
          </a:p>
        </p:txBody>
      </p:sp>
      <p:sp>
        <p:nvSpPr>
          <p:cNvPr id="47" name="Rectangle 46">
            <a:extLst>
              <a:ext uri="{FF2B5EF4-FFF2-40B4-BE49-F238E27FC236}">
                <a16:creationId xmlns:a16="http://schemas.microsoft.com/office/drawing/2014/main" id="{437999FC-E492-4903-9002-4F04BB12B56C}"/>
              </a:ext>
            </a:extLst>
          </p:cNvPr>
          <p:cNvSpPr/>
          <p:nvPr/>
        </p:nvSpPr>
        <p:spPr>
          <a:xfrm>
            <a:off x="3648461" y="3479433"/>
            <a:ext cx="5213692" cy="5409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46" tIns="34280" rIns="68546" bIns="34280" rtlCol="0" anchor="t"/>
          <a:lstStyle/>
          <a:p>
            <a:pPr algn="ctr" defTabSz="685444">
              <a:spcAft>
                <a:spcPts val="450"/>
              </a:spcAft>
              <a:buClr>
                <a:srgbClr val="504646"/>
              </a:buClr>
              <a:defRPr/>
            </a:pPr>
            <a:r>
              <a:rPr lang="en-US" dirty="0">
                <a:solidFill>
                  <a:srgbClr val="FFFFFF"/>
                </a:solidFill>
              </a:rPr>
              <a:t>which </a:t>
            </a:r>
            <a:r>
              <a:rPr lang="en-US" b="1" i="1" dirty="0">
                <a:solidFill>
                  <a:srgbClr val="FFFFFF"/>
                </a:solidFill>
              </a:rPr>
              <a:t>just works </a:t>
            </a:r>
            <a:r>
              <a:rPr lang="en-US" dirty="0">
                <a:solidFill>
                  <a:srgbClr val="FFFFFF"/>
                </a:solidFill>
              </a:rPr>
              <a:t>for ML, DL, and AI</a:t>
            </a:r>
          </a:p>
        </p:txBody>
      </p:sp>
      <p:sp>
        <p:nvSpPr>
          <p:cNvPr id="48" name="Rectangle 47">
            <a:extLst>
              <a:ext uri="{FF2B5EF4-FFF2-40B4-BE49-F238E27FC236}">
                <a16:creationId xmlns:a16="http://schemas.microsoft.com/office/drawing/2014/main" id="{81EB10BE-B913-4F71-B684-401A849D546B}"/>
              </a:ext>
            </a:extLst>
          </p:cNvPr>
          <p:cNvSpPr/>
          <p:nvPr/>
        </p:nvSpPr>
        <p:spPr>
          <a:xfrm>
            <a:off x="1255146" y="2244773"/>
            <a:ext cx="1905776" cy="420363"/>
          </a:xfrm>
          <a:prstGeom prst="rect">
            <a:avLst/>
          </a:prstGeom>
          <a:noFill/>
          <a:ln w="3175">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lIns="68546" tIns="34280" rIns="68546" bIns="34280" rtlCol="0" anchor="ctr"/>
          <a:lstStyle/>
          <a:p>
            <a:pPr algn="ctr"/>
            <a:r>
              <a:rPr lang="en-US" sz="1400" b="1">
                <a:solidFill>
                  <a:srgbClr val="FFFFFF"/>
                </a:solidFill>
              </a:rPr>
              <a:t>IBM Software</a:t>
            </a:r>
          </a:p>
        </p:txBody>
      </p:sp>
      <p:sp>
        <p:nvSpPr>
          <p:cNvPr id="51" name="Slide Number Placeholder 2">
            <a:extLst>
              <a:ext uri="{FF2B5EF4-FFF2-40B4-BE49-F238E27FC236}">
                <a16:creationId xmlns:a16="http://schemas.microsoft.com/office/drawing/2014/main" id="{7DF39EEE-FB49-459E-86A0-052251478ECB}"/>
              </a:ext>
            </a:extLst>
          </p:cNvPr>
          <p:cNvSpPr>
            <a:spLocks noGrp="1"/>
          </p:cNvSpPr>
          <p:nvPr>
            <p:ph type="sldNum" sz="quarter" idx="10"/>
          </p:nvPr>
        </p:nvSpPr>
        <p:spPr>
          <a:xfrm>
            <a:off x="6858000" y="4826480"/>
            <a:ext cx="2057400" cy="137160"/>
          </a:xfrm>
        </p:spPr>
        <p:txBody>
          <a:bodyPr/>
          <a:lstStyle/>
          <a:p>
            <a:fld id="{3FD999D4-B456-9943-89B7-30D56181CE18}" type="slidenum">
              <a:rPr lang="en-US" smtClean="0">
                <a:solidFill>
                  <a:schemeClr val="bg2"/>
                </a:solidFill>
              </a:rPr>
              <a:pPr/>
              <a:t>20</a:t>
            </a:fld>
            <a:endParaRPr lang="en-US">
              <a:solidFill>
                <a:schemeClr val="bg2"/>
              </a:solidFill>
            </a:endParaRPr>
          </a:p>
        </p:txBody>
      </p:sp>
      <p:grpSp>
        <p:nvGrpSpPr>
          <p:cNvPr id="33" name="Group 32">
            <a:extLst>
              <a:ext uri="{FF2B5EF4-FFF2-40B4-BE49-F238E27FC236}">
                <a16:creationId xmlns:a16="http://schemas.microsoft.com/office/drawing/2014/main" id="{83CC9DE9-CC8F-4CFD-892D-DE91C72D8617}"/>
              </a:ext>
            </a:extLst>
          </p:cNvPr>
          <p:cNvGrpSpPr/>
          <p:nvPr/>
        </p:nvGrpSpPr>
        <p:grpSpPr>
          <a:xfrm>
            <a:off x="4365581" y="2271975"/>
            <a:ext cx="2347276" cy="1038070"/>
            <a:chOff x="3259168" y="3060825"/>
            <a:chExt cx="2957201" cy="1307806"/>
          </a:xfrm>
          <a:solidFill>
            <a:schemeClr val="accent2"/>
          </a:solidFill>
        </p:grpSpPr>
        <p:grpSp>
          <p:nvGrpSpPr>
            <p:cNvPr id="34" name="Group 33">
              <a:extLst>
                <a:ext uri="{FF2B5EF4-FFF2-40B4-BE49-F238E27FC236}">
                  <a16:creationId xmlns:a16="http://schemas.microsoft.com/office/drawing/2014/main" id="{AC39549D-202D-474D-B843-14152EDC10E7}"/>
                </a:ext>
              </a:extLst>
            </p:cNvPr>
            <p:cNvGrpSpPr/>
            <p:nvPr/>
          </p:nvGrpSpPr>
          <p:grpSpPr>
            <a:xfrm>
              <a:off x="3259168" y="3060825"/>
              <a:ext cx="2957201" cy="1307806"/>
              <a:chOff x="3259168" y="3060825"/>
              <a:chExt cx="2957201" cy="1307806"/>
            </a:xfrm>
            <a:grpFill/>
          </p:grpSpPr>
          <p:sp>
            <p:nvSpPr>
              <p:cNvPr id="36" name="Rectangle: Top Corners Rounded 70">
                <a:extLst>
                  <a:ext uri="{FF2B5EF4-FFF2-40B4-BE49-F238E27FC236}">
                    <a16:creationId xmlns:a16="http://schemas.microsoft.com/office/drawing/2014/main" id="{AC2FA706-317E-4BA7-922B-8E98388DAFE1}"/>
                  </a:ext>
                </a:extLst>
              </p:cNvPr>
              <p:cNvSpPr/>
              <p:nvPr/>
            </p:nvSpPr>
            <p:spPr>
              <a:xfrm rot="16200000">
                <a:off x="3009978" y="3310015"/>
                <a:ext cx="1307805" cy="809425"/>
              </a:xfrm>
              <a:prstGeom prst="round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7" name="Rectangle: Single Corner Snipped 3">
                <a:extLst>
                  <a:ext uri="{FF2B5EF4-FFF2-40B4-BE49-F238E27FC236}">
                    <a16:creationId xmlns:a16="http://schemas.microsoft.com/office/drawing/2014/main" id="{2C2511C0-BD6D-4616-82E2-3D49709C090F}"/>
                  </a:ext>
                </a:extLst>
              </p:cNvPr>
              <p:cNvSpPr/>
              <p:nvPr/>
            </p:nvSpPr>
            <p:spPr>
              <a:xfrm>
                <a:off x="4068592" y="3060826"/>
                <a:ext cx="2147777" cy="1307805"/>
              </a:xfrm>
              <a:custGeom>
                <a:avLst/>
                <a:gdLst>
                  <a:gd name="connsiteX0" fmla="*/ 0 w 2147777"/>
                  <a:gd name="connsiteY0" fmla="*/ 0 h 1307805"/>
                  <a:gd name="connsiteX1" fmla="*/ 1493875 w 2147777"/>
                  <a:gd name="connsiteY1" fmla="*/ 0 h 1307805"/>
                  <a:gd name="connsiteX2" fmla="*/ 2147777 w 2147777"/>
                  <a:gd name="connsiteY2" fmla="*/ 653903 h 1307805"/>
                  <a:gd name="connsiteX3" fmla="*/ 2147777 w 2147777"/>
                  <a:gd name="connsiteY3" fmla="*/ 1307805 h 1307805"/>
                  <a:gd name="connsiteX4" fmla="*/ 0 w 2147777"/>
                  <a:gd name="connsiteY4" fmla="*/ 1307805 h 1307805"/>
                  <a:gd name="connsiteX5" fmla="*/ 0 w 2147777"/>
                  <a:gd name="connsiteY5" fmla="*/ 0 h 1307805"/>
                  <a:gd name="connsiteX0" fmla="*/ 0 w 2147777"/>
                  <a:gd name="connsiteY0" fmla="*/ 0 h 1307805"/>
                  <a:gd name="connsiteX1" fmla="*/ 1493875 w 2147777"/>
                  <a:gd name="connsiteY1" fmla="*/ 0 h 1307805"/>
                  <a:gd name="connsiteX2" fmla="*/ 2147777 w 2147777"/>
                  <a:gd name="connsiteY2" fmla="*/ 1307805 h 1307805"/>
                  <a:gd name="connsiteX3" fmla="*/ 0 w 2147777"/>
                  <a:gd name="connsiteY3" fmla="*/ 1307805 h 1307805"/>
                  <a:gd name="connsiteX4" fmla="*/ 0 w 2147777"/>
                  <a:gd name="connsiteY4" fmla="*/ 0 h 1307805"/>
                  <a:gd name="connsiteX0" fmla="*/ 0 w 2147777"/>
                  <a:gd name="connsiteY0" fmla="*/ 0 h 1307805"/>
                  <a:gd name="connsiteX1" fmla="*/ 887819 w 2147777"/>
                  <a:gd name="connsiteY1" fmla="*/ 0 h 1307805"/>
                  <a:gd name="connsiteX2" fmla="*/ 2147777 w 2147777"/>
                  <a:gd name="connsiteY2" fmla="*/ 1307805 h 1307805"/>
                  <a:gd name="connsiteX3" fmla="*/ 0 w 2147777"/>
                  <a:gd name="connsiteY3" fmla="*/ 1307805 h 1307805"/>
                  <a:gd name="connsiteX4" fmla="*/ 0 w 2147777"/>
                  <a:gd name="connsiteY4" fmla="*/ 0 h 13078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7777" h="1307805">
                    <a:moveTo>
                      <a:pt x="0" y="0"/>
                    </a:moveTo>
                    <a:lnTo>
                      <a:pt x="887819" y="0"/>
                    </a:lnTo>
                    <a:lnTo>
                      <a:pt x="2147777" y="1307805"/>
                    </a:lnTo>
                    <a:lnTo>
                      <a:pt x="0" y="1307805"/>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8" name="Rectangle 37">
                <a:extLst>
                  <a:ext uri="{FF2B5EF4-FFF2-40B4-BE49-F238E27FC236}">
                    <a16:creationId xmlns:a16="http://schemas.microsoft.com/office/drawing/2014/main" id="{A7C9AD7E-C693-4422-BC49-6FF9013E62BA}"/>
                  </a:ext>
                </a:extLst>
              </p:cNvPr>
              <p:cNvSpPr/>
              <p:nvPr/>
            </p:nvSpPr>
            <p:spPr>
              <a:xfrm>
                <a:off x="4312942" y="3760903"/>
                <a:ext cx="1326987" cy="407137"/>
              </a:xfrm>
              <a:prstGeom prst="rect">
                <a:avLst/>
              </a:prstGeom>
              <a:grpFill/>
            </p:spPr>
            <p:txBody>
              <a:bodyPr wrap="square">
                <a:spAutoFit/>
              </a:bodyPr>
              <a:lstStyle/>
              <a:p>
                <a:r>
                  <a:rPr lang="en-US" sz="1500" b="1">
                    <a:solidFill>
                      <a:srgbClr val="FFFFFF"/>
                    </a:solidFill>
                  </a:rPr>
                  <a:t>hardware</a:t>
                </a:r>
                <a:endParaRPr lang="en-US" b="1">
                  <a:solidFill>
                    <a:srgbClr val="FFFFFF"/>
                  </a:solidFill>
                </a:endParaRPr>
              </a:p>
            </p:txBody>
          </p:sp>
        </p:grpSp>
        <p:pic>
          <p:nvPicPr>
            <p:cNvPr id="35" name="Picture 34">
              <a:extLst>
                <a:ext uri="{FF2B5EF4-FFF2-40B4-BE49-F238E27FC236}">
                  <a16:creationId xmlns:a16="http://schemas.microsoft.com/office/drawing/2014/main" id="{FC5AA3D3-FA8D-4D21-8905-D0B694371F2E}"/>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528734" y="3342584"/>
              <a:ext cx="736735" cy="736735"/>
            </a:xfrm>
            <a:prstGeom prst="rect">
              <a:avLst/>
            </a:prstGeom>
            <a:grpFill/>
          </p:spPr>
        </p:pic>
      </p:grpSp>
      <p:grpSp>
        <p:nvGrpSpPr>
          <p:cNvPr id="49" name="Group 48">
            <a:extLst>
              <a:ext uri="{FF2B5EF4-FFF2-40B4-BE49-F238E27FC236}">
                <a16:creationId xmlns:a16="http://schemas.microsoft.com/office/drawing/2014/main" id="{284B2194-80A9-974D-B3F8-DCE71E871150}"/>
              </a:ext>
            </a:extLst>
          </p:cNvPr>
          <p:cNvGrpSpPr/>
          <p:nvPr/>
        </p:nvGrpSpPr>
        <p:grpSpPr>
          <a:xfrm>
            <a:off x="5707838" y="2273671"/>
            <a:ext cx="2347276" cy="1038070"/>
            <a:chOff x="7369790" y="2188092"/>
            <a:chExt cx="2957201" cy="1307806"/>
          </a:xfrm>
        </p:grpSpPr>
        <p:grpSp>
          <p:nvGrpSpPr>
            <p:cNvPr id="52" name="Group 51">
              <a:extLst>
                <a:ext uri="{FF2B5EF4-FFF2-40B4-BE49-F238E27FC236}">
                  <a16:creationId xmlns:a16="http://schemas.microsoft.com/office/drawing/2014/main" id="{33B6E607-9E4B-9A4A-A70C-59695C8A8D3C}"/>
                </a:ext>
              </a:extLst>
            </p:cNvPr>
            <p:cNvGrpSpPr/>
            <p:nvPr/>
          </p:nvGrpSpPr>
          <p:grpSpPr>
            <a:xfrm rot="10800000">
              <a:off x="7369790" y="2188092"/>
              <a:ext cx="2957201" cy="1307806"/>
              <a:chOff x="7369790" y="2188092"/>
              <a:chExt cx="2957201" cy="1307806"/>
            </a:xfrm>
          </p:grpSpPr>
          <p:sp>
            <p:nvSpPr>
              <p:cNvPr id="55" name="Rectangle: Top Corners Rounded 77">
                <a:extLst>
                  <a:ext uri="{FF2B5EF4-FFF2-40B4-BE49-F238E27FC236}">
                    <a16:creationId xmlns:a16="http://schemas.microsoft.com/office/drawing/2014/main" id="{EB986E0E-FCE6-B244-9064-30BF8DE0808F}"/>
                  </a:ext>
                </a:extLst>
              </p:cNvPr>
              <p:cNvSpPr/>
              <p:nvPr/>
            </p:nvSpPr>
            <p:spPr>
              <a:xfrm rot="16200000">
                <a:off x="7120600" y="2437282"/>
                <a:ext cx="1307805" cy="809425"/>
              </a:xfrm>
              <a:prstGeom prst="round2Same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6" name="Rectangle: Single Corner Snipped 3">
                <a:extLst>
                  <a:ext uri="{FF2B5EF4-FFF2-40B4-BE49-F238E27FC236}">
                    <a16:creationId xmlns:a16="http://schemas.microsoft.com/office/drawing/2014/main" id="{E24DB827-DAAD-624C-B741-3C2E80B8C5F2}"/>
                  </a:ext>
                </a:extLst>
              </p:cNvPr>
              <p:cNvSpPr/>
              <p:nvPr/>
            </p:nvSpPr>
            <p:spPr>
              <a:xfrm>
                <a:off x="8179214" y="2188093"/>
                <a:ext cx="2147777" cy="1307805"/>
              </a:xfrm>
              <a:custGeom>
                <a:avLst/>
                <a:gdLst>
                  <a:gd name="connsiteX0" fmla="*/ 0 w 2147777"/>
                  <a:gd name="connsiteY0" fmla="*/ 0 h 1307805"/>
                  <a:gd name="connsiteX1" fmla="*/ 1493875 w 2147777"/>
                  <a:gd name="connsiteY1" fmla="*/ 0 h 1307805"/>
                  <a:gd name="connsiteX2" fmla="*/ 2147777 w 2147777"/>
                  <a:gd name="connsiteY2" fmla="*/ 653903 h 1307805"/>
                  <a:gd name="connsiteX3" fmla="*/ 2147777 w 2147777"/>
                  <a:gd name="connsiteY3" fmla="*/ 1307805 h 1307805"/>
                  <a:gd name="connsiteX4" fmla="*/ 0 w 2147777"/>
                  <a:gd name="connsiteY4" fmla="*/ 1307805 h 1307805"/>
                  <a:gd name="connsiteX5" fmla="*/ 0 w 2147777"/>
                  <a:gd name="connsiteY5" fmla="*/ 0 h 1307805"/>
                  <a:gd name="connsiteX0" fmla="*/ 0 w 2147777"/>
                  <a:gd name="connsiteY0" fmla="*/ 0 h 1307805"/>
                  <a:gd name="connsiteX1" fmla="*/ 1493875 w 2147777"/>
                  <a:gd name="connsiteY1" fmla="*/ 0 h 1307805"/>
                  <a:gd name="connsiteX2" fmla="*/ 2147777 w 2147777"/>
                  <a:gd name="connsiteY2" fmla="*/ 1307805 h 1307805"/>
                  <a:gd name="connsiteX3" fmla="*/ 0 w 2147777"/>
                  <a:gd name="connsiteY3" fmla="*/ 1307805 h 1307805"/>
                  <a:gd name="connsiteX4" fmla="*/ 0 w 2147777"/>
                  <a:gd name="connsiteY4" fmla="*/ 0 h 1307805"/>
                  <a:gd name="connsiteX0" fmla="*/ 0 w 2147777"/>
                  <a:gd name="connsiteY0" fmla="*/ 0 h 1307805"/>
                  <a:gd name="connsiteX1" fmla="*/ 887819 w 2147777"/>
                  <a:gd name="connsiteY1" fmla="*/ 0 h 1307805"/>
                  <a:gd name="connsiteX2" fmla="*/ 2147777 w 2147777"/>
                  <a:gd name="connsiteY2" fmla="*/ 1307805 h 1307805"/>
                  <a:gd name="connsiteX3" fmla="*/ 0 w 2147777"/>
                  <a:gd name="connsiteY3" fmla="*/ 1307805 h 1307805"/>
                  <a:gd name="connsiteX4" fmla="*/ 0 w 2147777"/>
                  <a:gd name="connsiteY4" fmla="*/ 0 h 13078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7777" h="1307805">
                    <a:moveTo>
                      <a:pt x="0" y="0"/>
                    </a:moveTo>
                    <a:lnTo>
                      <a:pt x="887819" y="0"/>
                    </a:lnTo>
                    <a:lnTo>
                      <a:pt x="2147777" y="1307805"/>
                    </a:lnTo>
                    <a:lnTo>
                      <a:pt x="0" y="1307805"/>
                    </a:lnTo>
                    <a:lnTo>
                      <a:pt x="0" y="0"/>
                    </a:lnTo>
                    <a:close/>
                  </a:path>
                </a:pathLst>
              </a:cu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sp>
          <p:nvSpPr>
            <p:cNvPr id="53" name="Rectangle 52">
              <a:extLst>
                <a:ext uri="{FF2B5EF4-FFF2-40B4-BE49-F238E27FC236}">
                  <a16:creationId xmlns:a16="http://schemas.microsoft.com/office/drawing/2014/main" id="{39DD06D7-F2C8-7C46-BEDD-8CE74506EA9B}"/>
                </a:ext>
              </a:extLst>
            </p:cNvPr>
            <p:cNvSpPr/>
            <p:nvPr/>
          </p:nvSpPr>
          <p:spPr>
            <a:xfrm>
              <a:off x="7966884" y="2344303"/>
              <a:ext cx="1229242" cy="407137"/>
            </a:xfrm>
            <a:prstGeom prst="rect">
              <a:avLst/>
            </a:prstGeom>
          </p:spPr>
          <p:txBody>
            <a:bodyPr wrap="none">
              <a:spAutoFit/>
            </a:bodyPr>
            <a:lstStyle/>
            <a:p>
              <a:pPr algn="r"/>
              <a:r>
                <a:rPr lang="en-US" sz="1500" b="1">
                  <a:solidFill>
                    <a:srgbClr val="FFFFFF"/>
                  </a:solidFill>
                </a:rPr>
                <a:t>software</a:t>
              </a:r>
              <a:endParaRPr lang="en-US" b="1">
                <a:solidFill>
                  <a:srgbClr val="FFFFFF"/>
                </a:solidFill>
              </a:endParaRPr>
            </a:p>
          </p:txBody>
        </p:sp>
        <p:pic>
          <p:nvPicPr>
            <p:cNvPr id="54" name="Picture 53">
              <a:extLst>
                <a:ext uri="{FF2B5EF4-FFF2-40B4-BE49-F238E27FC236}">
                  <a16:creationId xmlns:a16="http://schemas.microsoft.com/office/drawing/2014/main" id="{125888FF-DE75-0F43-B0E9-D7275199A0B0}"/>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344152" y="2418658"/>
              <a:ext cx="825880" cy="825880"/>
            </a:xfrm>
            <a:prstGeom prst="rect">
              <a:avLst/>
            </a:prstGeom>
          </p:spPr>
        </p:pic>
      </p:grpSp>
      <p:sp>
        <p:nvSpPr>
          <p:cNvPr id="45" name="Rectangle 44">
            <a:extLst>
              <a:ext uri="{FF2B5EF4-FFF2-40B4-BE49-F238E27FC236}">
                <a16:creationId xmlns:a16="http://schemas.microsoft.com/office/drawing/2014/main" id="{9E5C92B4-14ED-4F51-BF96-E2C0507BF03D}"/>
              </a:ext>
            </a:extLst>
          </p:cNvPr>
          <p:cNvSpPr/>
          <p:nvPr/>
        </p:nvSpPr>
        <p:spPr>
          <a:xfrm>
            <a:off x="6021987" y="2484504"/>
            <a:ext cx="385577" cy="577060"/>
          </a:xfrm>
          <a:prstGeom prst="rect">
            <a:avLst/>
          </a:prstGeom>
        </p:spPr>
        <p:txBody>
          <a:bodyPr wrap="none" lIns="68546" tIns="34280" rIns="68546" bIns="34280">
            <a:spAutoFit/>
          </a:bodyPr>
          <a:lstStyle/>
          <a:p>
            <a:r>
              <a:rPr lang="en-US" sz="3300" b="1" dirty="0">
                <a:solidFill>
                  <a:srgbClr val="FFFFFF"/>
                </a:solidFill>
              </a:rPr>
              <a:t>+</a:t>
            </a:r>
            <a:endParaRPr lang="en-US" sz="3000" b="1" dirty="0">
              <a:solidFill>
                <a:srgbClr val="FFFFFF"/>
              </a:solidFill>
            </a:endParaRPr>
          </a:p>
        </p:txBody>
      </p:sp>
    </p:spTree>
    <p:extLst>
      <p:ext uri="{BB962C8B-B14F-4D97-AF65-F5344CB8AC3E}">
        <p14:creationId xmlns:p14="http://schemas.microsoft.com/office/powerpoint/2010/main" val="276014143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barn(outHorizontal)">
                                      <p:cBhvr>
                                        <p:cTn id="7" dur="10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F4AC362-927C-4D7E-BD7A-9395E5CDCD39}"/>
              </a:ext>
            </a:extLst>
          </p:cNvPr>
          <p:cNvSpPr/>
          <p:nvPr/>
        </p:nvSpPr>
        <p:spPr>
          <a:xfrm>
            <a:off x="-7848" y="2572658"/>
            <a:ext cx="9151848" cy="257084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endParaRPr lang="en-US" dirty="0">
              <a:solidFill>
                <a:srgbClr val="FFFFFF"/>
              </a:solidFill>
            </a:endParaRPr>
          </a:p>
        </p:txBody>
      </p:sp>
      <p:pic>
        <p:nvPicPr>
          <p:cNvPr id="6" name="Picture 5">
            <a:extLst>
              <a:ext uri="{FF2B5EF4-FFF2-40B4-BE49-F238E27FC236}">
                <a16:creationId xmlns:a16="http://schemas.microsoft.com/office/drawing/2014/main" id="{7D32124B-032A-4FAA-B560-6221C9AD1C2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791428" y="3559630"/>
            <a:ext cx="3561146" cy="495073"/>
          </a:xfrm>
          <a:prstGeom prst="rect">
            <a:avLst/>
          </a:prstGeom>
        </p:spPr>
      </p:pic>
      <p:grpSp>
        <p:nvGrpSpPr>
          <p:cNvPr id="2" name="Group 1">
            <a:extLst>
              <a:ext uri="{FF2B5EF4-FFF2-40B4-BE49-F238E27FC236}">
                <a16:creationId xmlns:a16="http://schemas.microsoft.com/office/drawing/2014/main" id="{812E8036-C691-E34C-AE12-1A719DA6B20D}"/>
              </a:ext>
            </a:extLst>
          </p:cNvPr>
          <p:cNvGrpSpPr/>
          <p:nvPr/>
        </p:nvGrpSpPr>
        <p:grpSpPr>
          <a:xfrm>
            <a:off x="275431" y="365331"/>
            <a:ext cx="2743200" cy="1858855"/>
            <a:chOff x="-34820" y="365331"/>
            <a:chExt cx="2743200" cy="1858855"/>
          </a:xfrm>
        </p:grpSpPr>
        <p:pic>
          <p:nvPicPr>
            <p:cNvPr id="8" name="Picture 7">
              <a:extLst>
                <a:ext uri="{FF2B5EF4-FFF2-40B4-BE49-F238E27FC236}">
                  <a16:creationId xmlns:a16="http://schemas.microsoft.com/office/drawing/2014/main" id="{13BEADBC-9846-426E-BB90-E597EE044C71}"/>
                </a:ext>
              </a:extLst>
            </p:cNvPr>
            <p:cNvPicPr>
              <a:picLocks noChangeAspect="1"/>
            </p:cNvPicPr>
            <p:nvPr/>
          </p:nvPicPr>
          <p:blipFill>
            <a:blip r:embed="rId4" cstate="email">
              <a:duotone>
                <a:prstClr val="black"/>
                <a:schemeClr val="tx1">
                  <a:tint val="45000"/>
                  <a:satMod val="400000"/>
                </a:schemeClr>
              </a:duotone>
              <a:alphaModFix/>
              <a:extLst>
                <a:ext uri="{BEBA8EAE-BF5A-486C-A8C5-ECC9F3942E4B}">
                  <a14:imgProps xmlns:a14="http://schemas.microsoft.com/office/drawing/2010/main">
                    <a14:imgLayer r:embed="rId5">
                      <a14:imgEffect>
                        <a14:brightnessContrast bright="-13000"/>
                      </a14:imgEffect>
                    </a14:imgLayer>
                  </a14:imgProps>
                </a:ext>
                <a:ext uri="{28A0092B-C50C-407E-A947-70E740481C1C}">
                  <a14:useLocalDpi xmlns:a14="http://schemas.microsoft.com/office/drawing/2010/main"/>
                </a:ext>
              </a:extLst>
            </a:blip>
            <a:stretch>
              <a:fillRect/>
            </a:stretch>
          </p:blipFill>
          <p:spPr>
            <a:xfrm>
              <a:off x="810911" y="365331"/>
              <a:ext cx="1051738" cy="989259"/>
            </a:xfrm>
            <a:prstGeom prst="rect">
              <a:avLst/>
            </a:prstGeom>
          </p:spPr>
        </p:pic>
        <p:sp>
          <p:nvSpPr>
            <p:cNvPr id="9" name="TextBox 8">
              <a:extLst>
                <a:ext uri="{FF2B5EF4-FFF2-40B4-BE49-F238E27FC236}">
                  <a16:creationId xmlns:a16="http://schemas.microsoft.com/office/drawing/2014/main" id="{83AC3676-894F-4741-AD39-235D354B69B7}"/>
                </a:ext>
              </a:extLst>
            </p:cNvPr>
            <p:cNvSpPr txBox="1">
              <a:spLocks noChangeArrowheads="1"/>
            </p:cNvSpPr>
            <p:nvPr/>
          </p:nvSpPr>
          <p:spPr bwMode="auto">
            <a:xfrm>
              <a:off x="-34820" y="1508605"/>
              <a:ext cx="2743200" cy="715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685800"/>
              <a:r>
                <a:rPr lang="en-US" altLang="en-US" b="1" dirty="0">
                  <a:solidFill>
                    <a:srgbClr val="7F7F7F"/>
                  </a:solidFill>
                  <a:ea typeface="Arial" charset="0"/>
                  <a:cs typeface="Arial" charset="0"/>
                </a:rPr>
                <a:t>enterprise-ready</a:t>
              </a:r>
              <a:br>
                <a:rPr lang="en-US" altLang="en-US" b="1" dirty="0">
                  <a:solidFill>
                    <a:srgbClr val="7F7F7F"/>
                  </a:solidFill>
                  <a:ea typeface="Arial" charset="0"/>
                  <a:cs typeface="Arial" charset="0"/>
                </a:rPr>
              </a:br>
              <a:r>
                <a:rPr lang="en-US" altLang="en-US" b="1" dirty="0">
                  <a:solidFill>
                    <a:srgbClr val="7F7F7F"/>
                  </a:solidFill>
                  <a:ea typeface="Arial" charset="0"/>
                  <a:cs typeface="Arial" charset="0"/>
                </a:rPr>
                <a:t>software distribution</a:t>
              </a:r>
            </a:p>
            <a:p>
              <a:pPr algn="ctr" defTabSz="685800"/>
              <a:r>
                <a:rPr lang="en-US" altLang="en-US" b="1" dirty="0">
                  <a:solidFill>
                    <a:srgbClr val="7F7F7F"/>
                  </a:solidFill>
                  <a:ea typeface="Arial" charset="0"/>
                  <a:cs typeface="Arial" charset="0"/>
                </a:rPr>
                <a:t>built on open source</a:t>
              </a:r>
            </a:p>
          </p:txBody>
        </p:sp>
      </p:grpSp>
      <p:grpSp>
        <p:nvGrpSpPr>
          <p:cNvPr id="42" name="Group 41">
            <a:extLst>
              <a:ext uri="{FF2B5EF4-FFF2-40B4-BE49-F238E27FC236}">
                <a16:creationId xmlns:a16="http://schemas.microsoft.com/office/drawing/2014/main" id="{33E3F702-35D0-864E-A8CC-D5CD1B468478}"/>
              </a:ext>
            </a:extLst>
          </p:cNvPr>
          <p:cNvGrpSpPr/>
          <p:nvPr/>
        </p:nvGrpSpPr>
        <p:grpSpPr>
          <a:xfrm>
            <a:off x="6244431" y="287019"/>
            <a:ext cx="2624138" cy="1937167"/>
            <a:chOff x="6352574" y="287019"/>
            <a:chExt cx="2624138" cy="1937167"/>
          </a:xfrm>
        </p:grpSpPr>
        <p:sp>
          <p:nvSpPr>
            <p:cNvPr id="11" name="TextBox 15">
              <a:extLst>
                <a:ext uri="{FF2B5EF4-FFF2-40B4-BE49-F238E27FC236}">
                  <a16:creationId xmlns:a16="http://schemas.microsoft.com/office/drawing/2014/main" id="{B4140074-6BFE-4941-B8E4-6F250E021A7D}"/>
                </a:ext>
              </a:extLst>
            </p:cNvPr>
            <p:cNvSpPr txBox="1">
              <a:spLocks noChangeArrowheads="1"/>
            </p:cNvSpPr>
            <p:nvPr/>
          </p:nvSpPr>
          <p:spPr bwMode="auto">
            <a:xfrm>
              <a:off x="6352574" y="1508605"/>
              <a:ext cx="2624138" cy="715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685800"/>
              <a:r>
                <a:rPr lang="en-US" altLang="en-US" b="1" dirty="0">
                  <a:solidFill>
                    <a:srgbClr val="7F7F7F"/>
                  </a:solidFill>
                  <a:ea typeface="Arial" charset="0"/>
                  <a:cs typeface="Arial" charset="0"/>
                </a:rPr>
                <a:t>tools for </a:t>
              </a:r>
              <a:br>
                <a:rPr lang="en-US" altLang="en-US" b="1" dirty="0">
                  <a:solidFill>
                    <a:srgbClr val="7F7F7F"/>
                  </a:solidFill>
                  <a:ea typeface="Arial" charset="0"/>
                  <a:cs typeface="Arial" charset="0"/>
                </a:rPr>
              </a:br>
              <a:r>
                <a:rPr lang="en-US" altLang="en-US" b="1" dirty="0">
                  <a:solidFill>
                    <a:srgbClr val="7F7F7F"/>
                  </a:solidFill>
                  <a:ea typeface="Arial" charset="0"/>
                  <a:cs typeface="Arial" charset="0"/>
                </a:rPr>
                <a:t>ease of </a:t>
              </a:r>
              <a:br>
                <a:rPr lang="en-US" altLang="en-US" b="1" dirty="0">
                  <a:solidFill>
                    <a:srgbClr val="7F7F7F"/>
                  </a:solidFill>
                  <a:ea typeface="Arial" charset="0"/>
                  <a:cs typeface="Arial" charset="0"/>
                </a:rPr>
              </a:br>
              <a:r>
                <a:rPr lang="en-US" altLang="en-US" b="1" dirty="0">
                  <a:solidFill>
                    <a:srgbClr val="7F7F7F"/>
                  </a:solidFill>
                  <a:ea typeface="Arial" charset="0"/>
                  <a:cs typeface="Arial" charset="0"/>
                </a:rPr>
                <a:t>development</a:t>
              </a:r>
            </a:p>
          </p:txBody>
        </p:sp>
        <p:pic>
          <p:nvPicPr>
            <p:cNvPr id="12" name="Picture 11">
              <a:extLst>
                <a:ext uri="{FF2B5EF4-FFF2-40B4-BE49-F238E27FC236}">
                  <a16:creationId xmlns:a16="http://schemas.microsoft.com/office/drawing/2014/main" id="{27F252FA-97F9-4A61-8D37-CD4CA242B11E}"/>
                </a:ext>
              </a:extLst>
            </p:cNvPr>
            <p:cNvPicPr>
              <a:picLocks noChangeAspect="1"/>
            </p:cNvPicPr>
            <p:nvPr/>
          </p:nvPicPr>
          <p:blipFill>
            <a:blip r:embed="rId6" cstate="email">
              <a:alphaModFix/>
              <a:duotone>
                <a:prstClr val="black"/>
                <a:schemeClr val="tx1">
                  <a:tint val="45000"/>
                  <a:satMod val="400000"/>
                </a:schemeClr>
              </a:duotone>
              <a:extLst>
                <a:ext uri="{28A0092B-C50C-407E-A947-70E740481C1C}">
                  <a14:useLocalDpi xmlns:a14="http://schemas.microsoft.com/office/drawing/2010/main"/>
                </a:ext>
              </a:extLst>
            </a:blip>
            <a:stretch>
              <a:fillRect/>
            </a:stretch>
          </p:blipFill>
          <p:spPr>
            <a:xfrm>
              <a:off x="7034627" y="287019"/>
              <a:ext cx="1260032" cy="1145882"/>
            </a:xfrm>
            <a:prstGeom prst="rect">
              <a:avLst/>
            </a:prstGeom>
          </p:spPr>
        </p:pic>
      </p:grpSp>
      <p:grpSp>
        <p:nvGrpSpPr>
          <p:cNvPr id="4" name="Group 3">
            <a:extLst>
              <a:ext uri="{FF2B5EF4-FFF2-40B4-BE49-F238E27FC236}">
                <a16:creationId xmlns:a16="http://schemas.microsoft.com/office/drawing/2014/main" id="{EF016877-A31F-A545-A340-63D98572B24A}"/>
              </a:ext>
            </a:extLst>
          </p:cNvPr>
          <p:cNvGrpSpPr/>
          <p:nvPr/>
        </p:nvGrpSpPr>
        <p:grpSpPr>
          <a:xfrm>
            <a:off x="3294062" y="413834"/>
            <a:ext cx="2674938" cy="2225850"/>
            <a:chOff x="3193008" y="413834"/>
            <a:chExt cx="2674938" cy="2225850"/>
          </a:xfrm>
        </p:grpSpPr>
        <p:sp>
          <p:nvSpPr>
            <p:cNvPr id="14" name="TextBox 16">
              <a:extLst>
                <a:ext uri="{FF2B5EF4-FFF2-40B4-BE49-F238E27FC236}">
                  <a16:creationId xmlns:a16="http://schemas.microsoft.com/office/drawing/2014/main" id="{6272462D-EE21-4E00-AB6D-5B4E89D4BFEF}"/>
                </a:ext>
              </a:extLst>
            </p:cNvPr>
            <p:cNvSpPr txBox="1">
              <a:spLocks noChangeArrowheads="1"/>
            </p:cNvSpPr>
            <p:nvPr/>
          </p:nvSpPr>
          <p:spPr bwMode="auto">
            <a:xfrm>
              <a:off x="3193008" y="1508605"/>
              <a:ext cx="2674938" cy="1131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685800"/>
              <a:r>
                <a:rPr lang="en-US" altLang="en-US" b="1" dirty="0">
                  <a:solidFill>
                    <a:srgbClr val="7F7F7F"/>
                  </a:solidFill>
                  <a:ea typeface="Arial" charset="0"/>
                  <a:cs typeface="Arial" charset="0"/>
                </a:rPr>
                <a:t>performance:</a:t>
              </a:r>
              <a:br>
                <a:rPr lang="en-US" altLang="en-US" b="1" dirty="0">
                  <a:solidFill>
                    <a:srgbClr val="7F7F7F"/>
                  </a:solidFill>
                  <a:ea typeface="Arial" charset="0"/>
                  <a:cs typeface="Arial" charset="0"/>
                </a:rPr>
              </a:br>
              <a:r>
                <a:rPr lang="en-US" altLang="en-US" b="1" dirty="0">
                  <a:solidFill>
                    <a:srgbClr val="7F7F7F"/>
                  </a:solidFill>
                  <a:ea typeface="Arial" charset="0"/>
                  <a:cs typeface="Arial" charset="0"/>
                </a:rPr>
                <a:t>faster training times </a:t>
              </a:r>
              <a:br>
                <a:rPr lang="en-US" altLang="en-US" b="1" dirty="0">
                  <a:solidFill>
                    <a:srgbClr val="7F7F7F"/>
                  </a:solidFill>
                  <a:ea typeface="Arial" charset="0"/>
                  <a:cs typeface="Arial" charset="0"/>
                </a:rPr>
              </a:br>
              <a:r>
                <a:rPr lang="en-US" altLang="en-US" b="1" dirty="0">
                  <a:solidFill>
                    <a:srgbClr val="7F7F7F"/>
                  </a:solidFill>
                  <a:ea typeface="Arial" charset="0"/>
                  <a:cs typeface="Arial" charset="0"/>
                </a:rPr>
                <a:t>for data scientists</a:t>
              </a:r>
            </a:p>
            <a:p>
              <a:pPr algn="ctr" defTabSz="685800"/>
              <a:endParaRPr lang="en-US" altLang="en-US" b="1" dirty="0">
                <a:ea typeface="Arial" charset="0"/>
                <a:cs typeface="Arial" charset="0"/>
              </a:endParaRPr>
            </a:p>
            <a:p>
              <a:pPr algn="ctr" defTabSz="685800"/>
              <a:endParaRPr lang="en-US" altLang="en-US" dirty="0">
                <a:latin typeface="Calibri" charset="0"/>
                <a:ea typeface="Calibri" charset="0"/>
                <a:cs typeface="Calibri" charset="0"/>
              </a:endParaRPr>
            </a:p>
          </p:txBody>
        </p:sp>
        <p:grpSp>
          <p:nvGrpSpPr>
            <p:cNvPr id="15" name="Group 14">
              <a:extLst>
                <a:ext uri="{FF2B5EF4-FFF2-40B4-BE49-F238E27FC236}">
                  <a16:creationId xmlns:a16="http://schemas.microsoft.com/office/drawing/2014/main" id="{3510CD5A-F4E6-41DC-AD16-4BF7CAE81806}"/>
                </a:ext>
              </a:extLst>
            </p:cNvPr>
            <p:cNvGrpSpPr/>
            <p:nvPr/>
          </p:nvGrpSpPr>
          <p:grpSpPr>
            <a:xfrm>
              <a:off x="3752368" y="413834"/>
              <a:ext cx="1556219" cy="892252"/>
              <a:chOff x="3721634" y="2572458"/>
              <a:chExt cx="1281112" cy="641347"/>
            </a:xfrm>
          </p:grpSpPr>
          <p:grpSp>
            <p:nvGrpSpPr>
              <p:cNvPr id="16" name="Group 322">
                <a:extLst>
                  <a:ext uri="{FF2B5EF4-FFF2-40B4-BE49-F238E27FC236}">
                    <a16:creationId xmlns:a16="http://schemas.microsoft.com/office/drawing/2014/main" id="{7C13C0DA-73EC-4B0C-A32A-1596ACECC6D9}"/>
                  </a:ext>
                </a:extLst>
              </p:cNvPr>
              <p:cNvGrpSpPr>
                <a:grpSpLocks/>
              </p:cNvGrpSpPr>
              <p:nvPr/>
            </p:nvGrpSpPr>
            <p:grpSpPr bwMode="auto">
              <a:xfrm>
                <a:off x="4105809" y="2572458"/>
                <a:ext cx="511175" cy="628651"/>
                <a:chOff x="623" y="1465"/>
                <a:chExt cx="322" cy="396"/>
              </a:xfrm>
            </p:grpSpPr>
            <p:grpSp>
              <p:nvGrpSpPr>
                <p:cNvPr id="24" name="Group 312">
                  <a:extLst>
                    <a:ext uri="{FF2B5EF4-FFF2-40B4-BE49-F238E27FC236}">
                      <a16:creationId xmlns:a16="http://schemas.microsoft.com/office/drawing/2014/main" id="{7325A4BF-3699-4F48-9997-C5033ED4E131}"/>
                    </a:ext>
                  </a:extLst>
                </p:cNvPr>
                <p:cNvGrpSpPr>
                  <a:grpSpLocks/>
                </p:cNvGrpSpPr>
                <p:nvPr/>
              </p:nvGrpSpPr>
              <p:grpSpPr bwMode="auto">
                <a:xfrm>
                  <a:off x="636" y="1465"/>
                  <a:ext cx="309" cy="395"/>
                  <a:chOff x="669" y="1459"/>
                  <a:chExt cx="276" cy="353"/>
                </a:xfrm>
              </p:grpSpPr>
              <p:grpSp>
                <p:nvGrpSpPr>
                  <p:cNvPr id="27" name="Group 281">
                    <a:extLst>
                      <a:ext uri="{FF2B5EF4-FFF2-40B4-BE49-F238E27FC236}">
                        <a16:creationId xmlns:a16="http://schemas.microsoft.com/office/drawing/2014/main" id="{E7C7AAAA-15D4-42F1-827D-1032DC8BCBC8}"/>
                      </a:ext>
                    </a:extLst>
                  </p:cNvPr>
                  <p:cNvGrpSpPr>
                    <a:grpSpLocks/>
                  </p:cNvGrpSpPr>
                  <p:nvPr/>
                </p:nvGrpSpPr>
                <p:grpSpPr bwMode="auto">
                  <a:xfrm>
                    <a:off x="669" y="1459"/>
                    <a:ext cx="259" cy="332"/>
                    <a:chOff x="1503" y="2813"/>
                    <a:chExt cx="609" cy="780"/>
                  </a:xfrm>
                </p:grpSpPr>
                <p:sp>
                  <p:nvSpPr>
                    <p:cNvPr id="29" name="Freeform 282">
                      <a:extLst>
                        <a:ext uri="{FF2B5EF4-FFF2-40B4-BE49-F238E27FC236}">
                          <a16:creationId xmlns:a16="http://schemas.microsoft.com/office/drawing/2014/main" id="{BE17DD42-2365-4053-BCD3-2B8FAF64F5D7}"/>
                        </a:ext>
                      </a:extLst>
                    </p:cNvPr>
                    <p:cNvSpPr>
                      <a:spLocks/>
                    </p:cNvSpPr>
                    <p:nvPr/>
                  </p:nvSpPr>
                  <p:spPr bwMode="auto">
                    <a:xfrm>
                      <a:off x="1503" y="2962"/>
                      <a:ext cx="153" cy="144"/>
                    </a:xfrm>
                    <a:custGeom>
                      <a:avLst/>
                      <a:gdLst/>
                      <a:ahLst/>
                      <a:cxnLst>
                        <a:cxn ang="0">
                          <a:pos x="62" y="0"/>
                        </a:cxn>
                        <a:cxn ang="0">
                          <a:pos x="62" y="0"/>
                        </a:cxn>
                        <a:cxn ang="0">
                          <a:pos x="75" y="0"/>
                        </a:cxn>
                        <a:cxn ang="0">
                          <a:pos x="89" y="6"/>
                        </a:cxn>
                        <a:cxn ang="0">
                          <a:pos x="98" y="13"/>
                        </a:cxn>
                        <a:cxn ang="0">
                          <a:pos x="105" y="19"/>
                        </a:cxn>
                        <a:cxn ang="0">
                          <a:pos x="105" y="19"/>
                        </a:cxn>
                        <a:cxn ang="0">
                          <a:pos x="115" y="36"/>
                        </a:cxn>
                        <a:cxn ang="0">
                          <a:pos x="26" y="108"/>
                        </a:cxn>
                        <a:cxn ang="0">
                          <a:pos x="26" y="108"/>
                        </a:cxn>
                        <a:cxn ang="0">
                          <a:pos x="13" y="95"/>
                        </a:cxn>
                        <a:cxn ang="0">
                          <a:pos x="13" y="95"/>
                        </a:cxn>
                        <a:cxn ang="0">
                          <a:pos x="7" y="85"/>
                        </a:cxn>
                        <a:cxn ang="0">
                          <a:pos x="4" y="75"/>
                        </a:cxn>
                        <a:cxn ang="0">
                          <a:pos x="0" y="62"/>
                        </a:cxn>
                        <a:cxn ang="0">
                          <a:pos x="0" y="49"/>
                        </a:cxn>
                        <a:cxn ang="0">
                          <a:pos x="62" y="0"/>
                        </a:cxn>
                      </a:cxnLst>
                      <a:rect l="0" t="0" r="r" b="b"/>
                      <a:pathLst>
                        <a:path w="115" h="108">
                          <a:moveTo>
                            <a:pt x="62" y="0"/>
                          </a:moveTo>
                          <a:lnTo>
                            <a:pt x="62" y="0"/>
                          </a:lnTo>
                          <a:lnTo>
                            <a:pt x="75" y="0"/>
                          </a:lnTo>
                          <a:lnTo>
                            <a:pt x="89" y="6"/>
                          </a:lnTo>
                          <a:lnTo>
                            <a:pt x="98" y="13"/>
                          </a:lnTo>
                          <a:lnTo>
                            <a:pt x="105" y="19"/>
                          </a:lnTo>
                          <a:lnTo>
                            <a:pt x="105" y="19"/>
                          </a:lnTo>
                          <a:lnTo>
                            <a:pt x="115" y="36"/>
                          </a:lnTo>
                          <a:lnTo>
                            <a:pt x="26" y="108"/>
                          </a:lnTo>
                          <a:lnTo>
                            <a:pt x="26" y="108"/>
                          </a:lnTo>
                          <a:lnTo>
                            <a:pt x="13" y="95"/>
                          </a:lnTo>
                          <a:lnTo>
                            <a:pt x="13" y="95"/>
                          </a:lnTo>
                          <a:lnTo>
                            <a:pt x="7" y="85"/>
                          </a:lnTo>
                          <a:lnTo>
                            <a:pt x="4" y="75"/>
                          </a:lnTo>
                          <a:lnTo>
                            <a:pt x="0" y="62"/>
                          </a:lnTo>
                          <a:lnTo>
                            <a:pt x="0" y="49"/>
                          </a:lnTo>
                          <a:lnTo>
                            <a:pt x="62" y="0"/>
                          </a:lnTo>
                          <a:close/>
                        </a:path>
                      </a:pathLst>
                    </a:custGeom>
                    <a:solidFill>
                      <a:schemeClr val="tx2">
                        <a:lumMod val="75000"/>
                      </a:schemeClr>
                    </a:solidFill>
                    <a:ln w="9525">
                      <a:noFill/>
                      <a:round/>
                      <a:headEnd/>
                      <a:tailEnd/>
                    </a:ln>
                  </p:spPr>
                  <p:txBody>
                    <a:bodyPr/>
                    <a:lstStyle/>
                    <a:p>
                      <a:pPr defTabSz="685800"/>
                      <a:endParaRPr lang="en-US" dirty="0"/>
                    </a:p>
                  </p:txBody>
                </p:sp>
                <p:sp>
                  <p:nvSpPr>
                    <p:cNvPr id="30" name="Freeform 283">
                      <a:extLst>
                        <a:ext uri="{FF2B5EF4-FFF2-40B4-BE49-F238E27FC236}">
                          <a16:creationId xmlns:a16="http://schemas.microsoft.com/office/drawing/2014/main" id="{A0C289DE-A701-468C-AA00-DAB1BD44E5D9}"/>
                        </a:ext>
                      </a:extLst>
                    </p:cNvPr>
                    <p:cNvSpPr>
                      <a:spLocks/>
                    </p:cNvSpPr>
                    <p:nvPr/>
                  </p:nvSpPr>
                  <p:spPr bwMode="auto">
                    <a:xfrm>
                      <a:off x="1556" y="3018"/>
                      <a:ext cx="125" cy="127"/>
                    </a:xfrm>
                    <a:custGeom>
                      <a:avLst/>
                      <a:gdLst/>
                      <a:ahLst/>
                      <a:cxnLst>
                        <a:cxn ang="0">
                          <a:pos x="45" y="95"/>
                        </a:cxn>
                        <a:cxn ang="0">
                          <a:pos x="94" y="56"/>
                        </a:cxn>
                        <a:cxn ang="0">
                          <a:pos x="49" y="0"/>
                        </a:cxn>
                        <a:cxn ang="0">
                          <a:pos x="0" y="39"/>
                        </a:cxn>
                        <a:cxn ang="0">
                          <a:pos x="45" y="95"/>
                        </a:cxn>
                      </a:cxnLst>
                      <a:rect l="0" t="0" r="r" b="b"/>
                      <a:pathLst>
                        <a:path w="94" h="95">
                          <a:moveTo>
                            <a:pt x="45" y="95"/>
                          </a:moveTo>
                          <a:lnTo>
                            <a:pt x="94" y="56"/>
                          </a:lnTo>
                          <a:lnTo>
                            <a:pt x="49" y="0"/>
                          </a:lnTo>
                          <a:lnTo>
                            <a:pt x="0" y="39"/>
                          </a:lnTo>
                          <a:lnTo>
                            <a:pt x="45" y="95"/>
                          </a:lnTo>
                          <a:close/>
                        </a:path>
                      </a:pathLst>
                    </a:custGeom>
                    <a:solidFill>
                      <a:schemeClr val="tx2">
                        <a:lumMod val="75000"/>
                      </a:schemeClr>
                    </a:solidFill>
                    <a:ln w="9525">
                      <a:noFill/>
                      <a:round/>
                      <a:headEnd/>
                      <a:tailEnd/>
                    </a:ln>
                  </p:spPr>
                  <p:txBody>
                    <a:bodyPr/>
                    <a:lstStyle/>
                    <a:p>
                      <a:pPr defTabSz="685800"/>
                      <a:endParaRPr lang="en-US" dirty="0"/>
                    </a:p>
                  </p:txBody>
                </p:sp>
                <p:sp>
                  <p:nvSpPr>
                    <p:cNvPr id="31" name="Freeform 284">
                      <a:extLst>
                        <a:ext uri="{FF2B5EF4-FFF2-40B4-BE49-F238E27FC236}">
                          <a16:creationId xmlns:a16="http://schemas.microsoft.com/office/drawing/2014/main" id="{C6D81647-E548-4DA2-BB97-912294C850A8}"/>
                        </a:ext>
                      </a:extLst>
                    </p:cNvPr>
                    <p:cNvSpPr>
                      <a:spLocks/>
                    </p:cNvSpPr>
                    <p:nvPr/>
                  </p:nvSpPr>
                  <p:spPr bwMode="auto">
                    <a:xfrm>
                      <a:off x="1760" y="2928"/>
                      <a:ext cx="95" cy="52"/>
                    </a:xfrm>
                    <a:custGeom>
                      <a:avLst/>
                      <a:gdLst/>
                      <a:ahLst/>
                      <a:cxnLst>
                        <a:cxn ang="0">
                          <a:pos x="62" y="0"/>
                        </a:cxn>
                        <a:cxn ang="0">
                          <a:pos x="62" y="0"/>
                        </a:cxn>
                        <a:cxn ang="0">
                          <a:pos x="69" y="13"/>
                        </a:cxn>
                        <a:cxn ang="0">
                          <a:pos x="72" y="26"/>
                        </a:cxn>
                        <a:cxn ang="0">
                          <a:pos x="72" y="26"/>
                        </a:cxn>
                        <a:cxn ang="0">
                          <a:pos x="72" y="39"/>
                        </a:cxn>
                        <a:cxn ang="0">
                          <a:pos x="0" y="39"/>
                        </a:cxn>
                        <a:cxn ang="0">
                          <a:pos x="0" y="39"/>
                        </a:cxn>
                        <a:cxn ang="0">
                          <a:pos x="0" y="26"/>
                        </a:cxn>
                        <a:cxn ang="0">
                          <a:pos x="0" y="26"/>
                        </a:cxn>
                        <a:cxn ang="0">
                          <a:pos x="3" y="13"/>
                        </a:cxn>
                        <a:cxn ang="0">
                          <a:pos x="13" y="0"/>
                        </a:cxn>
                        <a:cxn ang="0">
                          <a:pos x="62" y="0"/>
                        </a:cxn>
                      </a:cxnLst>
                      <a:rect l="0" t="0" r="r" b="b"/>
                      <a:pathLst>
                        <a:path w="72" h="39">
                          <a:moveTo>
                            <a:pt x="62" y="0"/>
                          </a:moveTo>
                          <a:lnTo>
                            <a:pt x="62" y="0"/>
                          </a:lnTo>
                          <a:lnTo>
                            <a:pt x="69" y="13"/>
                          </a:lnTo>
                          <a:lnTo>
                            <a:pt x="72" y="26"/>
                          </a:lnTo>
                          <a:lnTo>
                            <a:pt x="72" y="26"/>
                          </a:lnTo>
                          <a:lnTo>
                            <a:pt x="72" y="39"/>
                          </a:lnTo>
                          <a:lnTo>
                            <a:pt x="0" y="39"/>
                          </a:lnTo>
                          <a:lnTo>
                            <a:pt x="0" y="39"/>
                          </a:lnTo>
                          <a:lnTo>
                            <a:pt x="0" y="26"/>
                          </a:lnTo>
                          <a:lnTo>
                            <a:pt x="0" y="26"/>
                          </a:lnTo>
                          <a:lnTo>
                            <a:pt x="3" y="13"/>
                          </a:lnTo>
                          <a:lnTo>
                            <a:pt x="13" y="0"/>
                          </a:lnTo>
                          <a:lnTo>
                            <a:pt x="62" y="0"/>
                          </a:lnTo>
                          <a:close/>
                        </a:path>
                      </a:pathLst>
                    </a:custGeom>
                    <a:solidFill>
                      <a:schemeClr val="accent1"/>
                    </a:solidFill>
                    <a:ln w="9525">
                      <a:noFill/>
                      <a:round/>
                      <a:headEnd/>
                      <a:tailEnd/>
                    </a:ln>
                  </p:spPr>
                  <p:txBody>
                    <a:bodyPr/>
                    <a:lstStyle/>
                    <a:p>
                      <a:pPr defTabSz="685800"/>
                      <a:endParaRPr lang="en-US" dirty="0"/>
                    </a:p>
                  </p:txBody>
                </p:sp>
                <p:sp>
                  <p:nvSpPr>
                    <p:cNvPr id="32" name="Rectangle 285">
                      <a:extLst>
                        <a:ext uri="{FF2B5EF4-FFF2-40B4-BE49-F238E27FC236}">
                          <a16:creationId xmlns:a16="http://schemas.microsoft.com/office/drawing/2014/main" id="{A225DE37-5FEF-4130-B6BB-51AF6988D0C9}"/>
                        </a:ext>
                      </a:extLst>
                    </p:cNvPr>
                    <p:cNvSpPr>
                      <a:spLocks noChangeArrowheads="1"/>
                    </p:cNvSpPr>
                    <p:nvPr/>
                  </p:nvSpPr>
                  <p:spPr bwMode="auto">
                    <a:xfrm>
                      <a:off x="1781" y="2966"/>
                      <a:ext cx="53" cy="62"/>
                    </a:xfrm>
                    <a:prstGeom prst="rect">
                      <a:avLst/>
                    </a:prstGeom>
                    <a:solidFill>
                      <a:schemeClr val="tx2">
                        <a:lumMod val="75000"/>
                      </a:schemeClr>
                    </a:solidFill>
                    <a:ln w="9525">
                      <a:noFill/>
                      <a:miter lim="800000"/>
                      <a:headEnd/>
                      <a:tailEnd/>
                    </a:ln>
                  </p:spPr>
                  <p:txBody>
                    <a:bodyPr/>
                    <a:lstStyle/>
                    <a:p>
                      <a:pPr defTabSz="685800"/>
                      <a:endParaRPr lang="en-US" dirty="0"/>
                    </a:p>
                  </p:txBody>
                </p:sp>
                <p:sp>
                  <p:nvSpPr>
                    <p:cNvPr id="33" name="Freeform 286">
                      <a:extLst>
                        <a:ext uri="{FF2B5EF4-FFF2-40B4-BE49-F238E27FC236}">
                          <a16:creationId xmlns:a16="http://schemas.microsoft.com/office/drawing/2014/main" id="{18CC88D5-9C6C-49C3-946C-1A094A20B218}"/>
                        </a:ext>
                      </a:extLst>
                    </p:cNvPr>
                    <p:cNvSpPr>
                      <a:spLocks/>
                    </p:cNvSpPr>
                    <p:nvPr/>
                  </p:nvSpPr>
                  <p:spPr bwMode="auto">
                    <a:xfrm>
                      <a:off x="1959" y="2962"/>
                      <a:ext cx="153" cy="144"/>
                    </a:xfrm>
                    <a:custGeom>
                      <a:avLst/>
                      <a:gdLst/>
                      <a:ahLst/>
                      <a:cxnLst>
                        <a:cxn ang="0">
                          <a:pos x="53" y="0"/>
                        </a:cxn>
                        <a:cxn ang="0">
                          <a:pos x="53" y="0"/>
                        </a:cxn>
                        <a:cxn ang="0">
                          <a:pos x="40" y="0"/>
                        </a:cxn>
                        <a:cxn ang="0">
                          <a:pos x="30" y="6"/>
                        </a:cxn>
                        <a:cxn ang="0">
                          <a:pos x="17" y="13"/>
                        </a:cxn>
                        <a:cxn ang="0">
                          <a:pos x="10" y="19"/>
                        </a:cxn>
                        <a:cxn ang="0">
                          <a:pos x="10" y="19"/>
                        </a:cxn>
                        <a:cxn ang="0">
                          <a:pos x="0" y="36"/>
                        </a:cxn>
                        <a:cxn ang="0">
                          <a:pos x="89" y="108"/>
                        </a:cxn>
                        <a:cxn ang="0">
                          <a:pos x="89" y="108"/>
                        </a:cxn>
                        <a:cxn ang="0">
                          <a:pos x="102" y="95"/>
                        </a:cxn>
                        <a:cxn ang="0">
                          <a:pos x="102" y="95"/>
                        </a:cxn>
                        <a:cxn ang="0">
                          <a:pos x="108" y="85"/>
                        </a:cxn>
                        <a:cxn ang="0">
                          <a:pos x="112" y="75"/>
                        </a:cxn>
                        <a:cxn ang="0">
                          <a:pos x="115" y="62"/>
                        </a:cxn>
                        <a:cxn ang="0">
                          <a:pos x="115" y="49"/>
                        </a:cxn>
                        <a:cxn ang="0">
                          <a:pos x="53" y="0"/>
                        </a:cxn>
                      </a:cxnLst>
                      <a:rect l="0" t="0" r="r" b="b"/>
                      <a:pathLst>
                        <a:path w="115" h="108">
                          <a:moveTo>
                            <a:pt x="53" y="0"/>
                          </a:moveTo>
                          <a:lnTo>
                            <a:pt x="53" y="0"/>
                          </a:lnTo>
                          <a:lnTo>
                            <a:pt x="40" y="0"/>
                          </a:lnTo>
                          <a:lnTo>
                            <a:pt x="30" y="6"/>
                          </a:lnTo>
                          <a:lnTo>
                            <a:pt x="17" y="13"/>
                          </a:lnTo>
                          <a:lnTo>
                            <a:pt x="10" y="19"/>
                          </a:lnTo>
                          <a:lnTo>
                            <a:pt x="10" y="19"/>
                          </a:lnTo>
                          <a:lnTo>
                            <a:pt x="0" y="36"/>
                          </a:lnTo>
                          <a:lnTo>
                            <a:pt x="89" y="108"/>
                          </a:lnTo>
                          <a:lnTo>
                            <a:pt x="89" y="108"/>
                          </a:lnTo>
                          <a:lnTo>
                            <a:pt x="102" y="95"/>
                          </a:lnTo>
                          <a:lnTo>
                            <a:pt x="102" y="95"/>
                          </a:lnTo>
                          <a:lnTo>
                            <a:pt x="108" y="85"/>
                          </a:lnTo>
                          <a:lnTo>
                            <a:pt x="112" y="75"/>
                          </a:lnTo>
                          <a:lnTo>
                            <a:pt x="115" y="62"/>
                          </a:lnTo>
                          <a:lnTo>
                            <a:pt x="115" y="49"/>
                          </a:lnTo>
                          <a:lnTo>
                            <a:pt x="53" y="0"/>
                          </a:lnTo>
                          <a:close/>
                        </a:path>
                      </a:pathLst>
                    </a:custGeom>
                    <a:solidFill>
                      <a:schemeClr val="tx2">
                        <a:lumMod val="75000"/>
                      </a:schemeClr>
                    </a:solidFill>
                    <a:ln w="9525">
                      <a:noFill/>
                      <a:round/>
                      <a:headEnd/>
                      <a:tailEnd/>
                    </a:ln>
                  </p:spPr>
                  <p:txBody>
                    <a:bodyPr/>
                    <a:lstStyle/>
                    <a:p>
                      <a:pPr defTabSz="685800"/>
                      <a:endParaRPr lang="en-US" dirty="0"/>
                    </a:p>
                  </p:txBody>
                </p:sp>
                <p:sp>
                  <p:nvSpPr>
                    <p:cNvPr id="34" name="Freeform 287">
                      <a:extLst>
                        <a:ext uri="{FF2B5EF4-FFF2-40B4-BE49-F238E27FC236}">
                          <a16:creationId xmlns:a16="http://schemas.microsoft.com/office/drawing/2014/main" id="{A22263E6-B137-44F4-8EAD-DD27891A91FE}"/>
                        </a:ext>
                      </a:extLst>
                    </p:cNvPr>
                    <p:cNvSpPr>
                      <a:spLocks/>
                    </p:cNvSpPr>
                    <p:nvPr/>
                  </p:nvSpPr>
                  <p:spPr bwMode="auto">
                    <a:xfrm>
                      <a:off x="1938" y="3018"/>
                      <a:ext cx="122" cy="127"/>
                    </a:xfrm>
                    <a:custGeom>
                      <a:avLst/>
                      <a:gdLst/>
                      <a:ahLst/>
                      <a:cxnLst>
                        <a:cxn ang="0">
                          <a:pos x="46" y="95"/>
                        </a:cxn>
                        <a:cxn ang="0">
                          <a:pos x="0" y="56"/>
                        </a:cxn>
                        <a:cxn ang="0">
                          <a:pos x="43" y="0"/>
                        </a:cxn>
                        <a:cxn ang="0">
                          <a:pos x="92" y="39"/>
                        </a:cxn>
                        <a:cxn ang="0">
                          <a:pos x="46" y="95"/>
                        </a:cxn>
                      </a:cxnLst>
                      <a:rect l="0" t="0" r="r" b="b"/>
                      <a:pathLst>
                        <a:path w="92" h="95">
                          <a:moveTo>
                            <a:pt x="46" y="95"/>
                          </a:moveTo>
                          <a:lnTo>
                            <a:pt x="0" y="56"/>
                          </a:lnTo>
                          <a:lnTo>
                            <a:pt x="43" y="0"/>
                          </a:lnTo>
                          <a:lnTo>
                            <a:pt x="92" y="39"/>
                          </a:lnTo>
                          <a:lnTo>
                            <a:pt x="46" y="95"/>
                          </a:lnTo>
                          <a:close/>
                        </a:path>
                      </a:pathLst>
                    </a:custGeom>
                    <a:solidFill>
                      <a:schemeClr val="tx2">
                        <a:lumMod val="75000"/>
                      </a:schemeClr>
                    </a:solidFill>
                    <a:ln w="9525">
                      <a:noFill/>
                      <a:round/>
                      <a:headEnd/>
                      <a:tailEnd/>
                    </a:ln>
                  </p:spPr>
                  <p:txBody>
                    <a:bodyPr/>
                    <a:lstStyle/>
                    <a:p>
                      <a:pPr defTabSz="685800"/>
                      <a:endParaRPr lang="en-US" dirty="0"/>
                    </a:p>
                  </p:txBody>
                </p:sp>
                <p:sp>
                  <p:nvSpPr>
                    <p:cNvPr id="35" name="Freeform 288">
                      <a:extLst>
                        <a:ext uri="{FF2B5EF4-FFF2-40B4-BE49-F238E27FC236}">
                          <a16:creationId xmlns:a16="http://schemas.microsoft.com/office/drawing/2014/main" id="{3C73D8B5-7986-4313-B592-92B0A951B80E}"/>
                        </a:ext>
                      </a:extLst>
                    </p:cNvPr>
                    <p:cNvSpPr>
                      <a:spLocks/>
                    </p:cNvSpPr>
                    <p:nvPr/>
                  </p:nvSpPr>
                  <p:spPr bwMode="auto">
                    <a:xfrm>
                      <a:off x="1808" y="3110"/>
                      <a:ext cx="143" cy="186"/>
                    </a:xfrm>
                    <a:custGeom>
                      <a:avLst/>
                      <a:gdLst/>
                      <a:ahLst/>
                      <a:cxnLst>
                        <a:cxn ang="0">
                          <a:pos x="0" y="0"/>
                        </a:cxn>
                        <a:cxn ang="0">
                          <a:pos x="0" y="0"/>
                        </a:cxn>
                        <a:cxn ang="0">
                          <a:pos x="33" y="3"/>
                        </a:cxn>
                        <a:cxn ang="0">
                          <a:pos x="62" y="16"/>
                        </a:cxn>
                        <a:cxn ang="0">
                          <a:pos x="88" y="29"/>
                        </a:cxn>
                        <a:cxn ang="0">
                          <a:pos x="108" y="52"/>
                        </a:cxn>
                        <a:cxn ang="0">
                          <a:pos x="0" y="140"/>
                        </a:cxn>
                        <a:cxn ang="0">
                          <a:pos x="0" y="0"/>
                        </a:cxn>
                        <a:cxn ang="0">
                          <a:pos x="0" y="0"/>
                        </a:cxn>
                        <a:cxn ang="0">
                          <a:pos x="0" y="0"/>
                        </a:cxn>
                      </a:cxnLst>
                      <a:rect l="0" t="0" r="r" b="b"/>
                      <a:pathLst>
                        <a:path w="108" h="140">
                          <a:moveTo>
                            <a:pt x="0" y="0"/>
                          </a:moveTo>
                          <a:lnTo>
                            <a:pt x="0" y="0"/>
                          </a:lnTo>
                          <a:lnTo>
                            <a:pt x="33" y="3"/>
                          </a:lnTo>
                          <a:lnTo>
                            <a:pt x="62" y="16"/>
                          </a:lnTo>
                          <a:lnTo>
                            <a:pt x="88" y="29"/>
                          </a:lnTo>
                          <a:lnTo>
                            <a:pt x="108" y="52"/>
                          </a:lnTo>
                          <a:lnTo>
                            <a:pt x="0" y="140"/>
                          </a:lnTo>
                          <a:lnTo>
                            <a:pt x="0" y="0"/>
                          </a:lnTo>
                          <a:lnTo>
                            <a:pt x="0" y="0"/>
                          </a:lnTo>
                          <a:lnTo>
                            <a:pt x="0" y="0"/>
                          </a:lnTo>
                          <a:close/>
                        </a:path>
                      </a:pathLst>
                    </a:custGeom>
                    <a:solidFill>
                      <a:schemeClr val="accent1"/>
                    </a:solidFill>
                    <a:ln w="9525">
                      <a:noFill/>
                      <a:round/>
                      <a:headEnd/>
                      <a:tailEnd/>
                    </a:ln>
                  </p:spPr>
                  <p:txBody>
                    <a:bodyPr/>
                    <a:lstStyle/>
                    <a:p>
                      <a:pPr defTabSz="685800"/>
                      <a:endParaRPr lang="en-US" dirty="0"/>
                    </a:p>
                  </p:txBody>
                </p:sp>
                <p:sp>
                  <p:nvSpPr>
                    <p:cNvPr id="36" name="Freeform 289">
                      <a:extLst>
                        <a:ext uri="{FF2B5EF4-FFF2-40B4-BE49-F238E27FC236}">
                          <a16:creationId xmlns:a16="http://schemas.microsoft.com/office/drawing/2014/main" id="{39B7BD1F-16CE-4D52-84CA-928F90B96C47}"/>
                        </a:ext>
                      </a:extLst>
                    </p:cNvPr>
                    <p:cNvSpPr>
                      <a:spLocks/>
                    </p:cNvSpPr>
                    <p:nvPr/>
                  </p:nvSpPr>
                  <p:spPr bwMode="auto">
                    <a:xfrm>
                      <a:off x="1808" y="3110"/>
                      <a:ext cx="143" cy="186"/>
                    </a:xfrm>
                    <a:custGeom>
                      <a:avLst/>
                      <a:gdLst/>
                      <a:ahLst/>
                      <a:cxnLst>
                        <a:cxn ang="0">
                          <a:pos x="0" y="0"/>
                        </a:cxn>
                        <a:cxn ang="0">
                          <a:pos x="0" y="0"/>
                        </a:cxn>
                        <a:cxn ang="0">
                          <a:pos x="33" y="3"/>
                        </a:cxn>
                        <a:cxn ang="0">
                          <a:pos x="62" y="16"/>
                        </a:cxn>
                        <a:cxn ang="0">
                          <a:pos x="88" y="29"/>
                        </a:cxn>
                        <a:cxn ang="0">
                          <a:pos x="108" y="52"/>
                        </a:cxn>
                        <a:cxn ang="0">
                          <a:pos x="0" y="140"/>
                        </a:cxn>
                        <a:cxn ang="0">
                          <a:pos x="0" y="0"/>
                        </a:cxn>
                        <a:cxn ang="0">
                          <a:pos x="0" y="0"/>
                        </a:cxn>
                        <a:cxn ang="0">
                          <a:pos x="0" y="0"/>
                        </a:cxn>
                      </a:cxnLst>
                      <a:rect l="0" t="0" r="r" b="b"/>
                      <a:pathLst>
                        <a:path w="108" h="140">
                          <a:moveTo>
                            <a:pt x="0" y="0"/>
                          </a:moveTo>
                          <a:lnTo>
                            <a:pt x="0" y="0"/>
                          </a:lnTo>
                          <a:lnTo>
                            <a:pt x="33" y="3"/>
                          </a:lnTo>
                          <a:lnTo>
                            <a:pt x="62" y="16"/>
                          </a:lnTo>
                          <a:lnTo>
                            <a:pt x="88" y="29"/>
                          </a:lnTo>
                          <a:lnTo>
                            <a:pt x="108" y="52"/>
                          </a:lnTo>
                          <a:lnTo>
                            <a:pt x="0" y="140"/>
                          </a:lnTo>
                          <a:lnTo>
                            <a:pt x="0" y="0"/>
                          </a:lnTo>
                          <a:lnTo>
                            <a:pt x="0" y="0"/>
                          </a:lnTo>
                          <a:lnTo>
                            <a:pt x="0" y="0"/>
                          </a:lnTo>
                        </a:path>
                      </a:pathLst>
                    </a:custGeom>
                    <a:solidFill>
                      <a:srgbClr val="004265"/>
                    </a:solidFill>
                    <a:ln w="9525">
                      <a:noFill/>
                      <a:round/>
                      <a:headEnd/>
                      <a:tailEnd/>
                    </a:ln>
                  </p:spPr>
                  <p:txBody>
                    <a:bodyPr/>
                    <a:lstStyle/>
                    <a:p>
                      <a:pPr defTabSz="685800"/>
                      <a:endParaRPr lang="en-US" dirty="0"/>
                    </a:p>
                  </p:txBody>
                </p:sp>
                <p:sp>
                  <p:nvSpPr>
                    <p:cNvPr id="37" name="Freeform 290">
                      <a:extLst>
                        <a:ext uri="{FF2B5EF4-FFF2-40B4-BE49-F238E27FC236}">
                          <a16:creationId xmlns:a16="http://schemas.microsoft.com/office/drawing/2014/main" id="{C22D3377-59CF-472D-A19D-77831A98B174}"/>
                        </a:ext>
                      </a:extLst>
                    </p:cNvPr>
                    <p:cNvSpPr>
                      <a:spLocks/>
                    </p:cNvSpPr>
                    <p:nvPr/>
                  </p:nvSpPr>
                  <p:spPr bwMode="auto">
                    <a:xfrm>
                      <a:off x="1808" y="3093"/>
                      <a:ext cx="205" cy="203"/>
                    </a:xfrm>
                    <a:custGeom>
                      <a:avLst/>
                      <a:gdLst/>
                      <a:ahLst/>
                      <a:cxnLst>
                        <a:cxn ang="0">
                          <a:pos x="0" y="0"/>
                        </a:cxn>
                        <a:cxn ang="0">
                          <a:pos x="0" y="0"/>
                        </a:cxn>
                        <a:cxn ang="0">
                          <a:pos x="30" y="3"/>
                        </a:cxn>
                        <a:cxn ang="0">
                          <a:pos x="59" y="13"/>
                        </a:cxn>
                        <a:cxn ang="0">
                          <a:pos x="85" y="26"/>
                        </a:cxn>
                        <a:cxn ang="0">
                          <a:pos x="108" y="46"/>
                        </a:cxn>
                        <a:cxn ang="0">
                          <a:pos x="108" y="46"/>
                        </a:cxn>
                        <a:cxn ang="0">
                          <a:pos x="128" y="68"/>
                        </a:cxn>
                        <a:cxn ang="0">
                          <a:pos x="141" y="95"/>
                        </a:cxn>
                        <a:cxn ang="0">
                          <a:pos x="150" y="124"/>
                        </a:cxn>
                        <a:cxn ang="0">
                          <a:pos x="154" y="153"/>
                        </a:cxn>
                        <a:cxn ang="0">
                          <a:pos x="128" y="153"/>
                        </a:cxn>
                        <a:cxn ang="0">
                          <a:pos x="128" y="153"/>
                        </a:cxn>
                        <a:cxn ang="0">
                          <a:pos x="124" y="127"/>
                        </a:cxn>
                        <a:cxn ang="0">
                          <a:pos x="118" y="104"/>
                        </a:cxn>
                        <a:cxn ang="0">
                          <a:pos x="105" y="85"/>
                        </a:cxn>
                        <a:cxn ang="0">
                          <a:pos x="88" y="65"/>
                        </a:cxn>
                        <a:cxn ang="0">
                          <a:pos x="88" y="65"/>
                        </a:cxn>
                        <a:cxn ang="0">
                          <a:pos x="72" y="49"/>
                        </a:cxn>
                        <a:cxn ang="0">
                          <a:pos x="49" y="39"/>
                        </a:cxn>
                        <a:cxn ang="0">
                          <a:pos x="26" y="32"/>
                        </a:cxn>
                        <a:cxn ang="0">
                          <a:pos x="0" y="29"/>
                        </a:cxn>
                        <a:cxn ang="0">
                          <a:pos x="0" y="0"/>
                        </a:cxn>
                      </a:cxnLst>
                      <a:rect l="0" t="0" r="r" b="b"/>
                      <a:pathLst>
                        <a:path w="154" h="153">
                          <a:moveTo>
                            <a:pt x="0" y="0"/>
                          </a:moveTo>
                          <a:lnTo>
                            <a:pt x="0" y="0"/>
                          </a:lnTo>
                          <a:lnTo>
                            <a:pt x="30" y="3"/>
                          </a:lnTo>
                          <a:lnTo>
                            <a:pt x="59" y="13"/>
                          </a:lnTo>
                          <a:lnTo>
                            <a:pt x="85" y="26"/>
                          </a:lnTo>
                          <a:lnTo>
                            <a:pt x="108" y="46"/>
                          </a:lnTo>
                          <a:lnTo>
                            <a:pt x="108" y="46"/>
                          </a:lnTo>
                          <a:lnTo>
                            <a:pt x="128" y="68"/>
                          </a:lnTo>
                          <a:lnTo>
                            <a:pt x="141" y="95"/>
                          </a:lnTo>
                          <a:lnTo>
                            <a:pt x="150" y="124"/>
                          </a:lnTo>
                          <a:lnTo>
                            <a:pt x="154" y="153"/>
                          </a:lnTo>
                          <a:lnTo>
                            <a:pt x="128" y="153"/>
                          </a:lnTo>
                          <a:lnTo>
                            <a:pt x="128" y="153"/>
                          </a:lnTo>
                          <a:lnTo>
                            <a:pt x="124" y="127"/>
                          </a:lnTo>
                          <a:lnTo>
                            <a:pt x="118" y="104"/>
                          </a:lnTo>
                          <a:lnTo>
                            <a:pt x="105" y="85"/>
                          </a:lnTo>
                          <a:lnTo>
                            <a:pt x="88" y="65"/>
                          </a:lnTo>
                          <a:lnTo>
                            <a:pt x="88" y="65"/>
                          </a:lnTo>
                          <a:lnTo>
                            <a:pt x="72" y="49"/>
                          </a:lnTo>
                          <a:lnTo>
                            <a:pt x="49" y="39"/>
                          </a:lnTo>
                          <a:lnTo>
                            <a:pt x="26" y="32"/>
                          </a:lnTo>
                          <a:lnTo>
                            <a:pt x="0" y="29"/>
                          </a:lnTo>
                          <a:lnTo>
                            <a:pt x="0" y="0"/>
                          </a:lnTo>
                          <a:close/>
                        </a:path>
                      </a:pathLst>
                    </a:custGeom>
                    <a:solidFill>
                      <a:srgbClr val="004265"/>
                    </a:solidFill>
                    <a:ln w="9525">
                      <a:noFill/>
                      <a:round/>
                      <a:headEnd/>
                      <a:tailEnd/>
                    </a:ln>
                  </p:spPr>
                  <p:txBody>
                    <a:bodyPr/>
                    <a:lstStyle/>
                    <a:p>
                      <a:pPr defTabSz="685800"/>
                      <a:endParaRPr lang="en-US" dirty="0"/>
                    </a:p>
                  </p:txBody>
                </p:sp>
                <p:sp>
                  <p:nvSpPr>
                    <p:cNvPr id="38" name="Freeform 291">
                      <a:extLst>
                        <a:ext uri="{FF2B5EF4-FFF2-40B4-BE49-F238E27FC236}">
                          <a16:creationId xmlns:a16="http://schemas.microsoft.com/office/drawing/2014/main" id="{AB7B7886-875F-48F1-B1F1-68CDBAE7692B}"/>
                        </a:ext>
                      </a:extLst>
                    </p:cNvPr>
                    <p:cNvSpPr>
                      <a:spLocks noEditPoints="1"/>
                    </p:cNvSpPr>
                    <p:nvPr/>
                  </p:nvSpPr>
                  <p:spPr bwMode="auto">
                    <a:xfrm>
                      <a:off x="1681" y="2832"/>
                      <a:ext cx="253" cy="138"/>
                    </a:xfrm>
                    <a:custGeom>
                      <a:avLst/>
                      <a:gdLst/>
                      <a:ahLst/>
                      <a:cxnLst>
                        <a:cxn ang="0">
                          <a:pos x="147" y="19"/>
                        </a:cxn>
                        <a:cxn ang="0">
                          <a:pos x="40" y="19"/>
                        </a:cxn>
                        <a:cxn ang="0">
                          <a:pos x="40" y="19"/>
                        </a:cxn>
                        <a:cxn ang="0">
                          <a:pos x="30" y="19"/>
                        </a:cxn>
                        <a:cxn ang="0">
                          <a:pos x="23" y="26"/>
                        </a:cxn>
                        <a:cxn ang="0">
                          <a:pos x="23" y="26"/>
                        </a:cxn>
                        <a:cxn ang="0">
                          <a:pos x="20" y="32"/>
                        </a:cxn>
                        <a:cxn ang="0">
                          <a:pos x="17" y="42"/>
                        </a:cxn>
                        <a:cxn ang="0">
                          <a:pos x="17" y="65"/>
                        </a:cxn>
                        <a:cxn ang="0">
                          <a:pos x="17" y="65"/>
                        </a:cxn>
                        <a:cxn ang="0">
                          <a:pos x="20" y="75"/>
                        </a:cxn>
                        <a:cxn ang="0">
                          <a:pos x="23" y="81"/>
                        </a:cxn>
                        <a:cxn ang="0">
                          <a:pos x="23" y="81"/>
                        </a:cxn>
                        <a:cxn ang="0">
                          <a:pos x="30" y="85"/>
                        </a:cxn>
                        <a:cxn ang="0">
                          <a:pos x="40" y="88"/>
                        </a:cxn>
                        <a:cxn ang="0">
                          <a:pos x="147" y="88"/>
                        </a:cxn>
                        <a:cxn ang="0">
                          <a:pos x="147" y="88"/>
                        </a:cxn>
                        <a:cxn ang="0">
                          <a:pos x="157" y="85"/>
                        </a:cxn>
                        <a:cxn ang="0">
                          <a:pos x="164" y="81"/>
                        </a:cxn>
                        <a:cxn ang="0">
                          <a:pos x="164" y="81"/>
                        </a:cxn>
                        <a:cxn ang="0">
                          <a:pos x="170" y="75"/>
                        </a:cxn>
                        <a:cxn ang="0">
                          <a:pos x="170" y="65"/>
                        </a:cxn>
                        <a:cxn ang="0">
                          <a:pos x="170" y="42"/>
                        </a:cxn>
                        <a:cxn ang="0">
                          <a:pos x="170" y="42"/>
                        </a:cxn>
                        <a:cxn ang="0">
                          <a:pos x="170" y="32"/>
                        </a:cxn>
                        <a:cxn ang="0">
                          <a:pos x="164" y="26"/>
                        </a:cxn>
                        <a:cxn ang="0">
                          <a:pos x="164" y="26"/>
                        </a:cxn>
                        <a:cxn ang="0">
                          <a:pos x="157" y="19"/>
                        </a:cxn>
                        <a:cxn ang="0">
                          <a:pos x="147" y="19"/>
                        </a:cxn>
                        <a:cxn ang="0">
                          <a:pos x="147" y="19"/>
                        </a:cxn>
                        <a:cxn ang="0">
                          <a:pos x="40" y="0"/>
                        </a:cxn>
                        <a:cxn ang="0">
                          <a:pos x="147" y="0"/>
                        </a:cxn>
                        <a:cxn ang="0">
                          <a:pos x="147" y="0"/>
                        </a:cxn>
                        <a:cxn ang="0">
                          <a:pos x="164" y="3"/>
                        </a:cxn>
                        <a:cxn ang="0">
                          <a:pos x="177" y="13"/>
                        </a:cxn>
                        <a:cxn ang="0">
                          <a:pos x="177" y="13"/>
                        </a:cxn>
                        <a:cxn ang="0">
                          <a:pos x="187" y="26"/>
                        </a:cxn>
                        <a:cxn ang="0">
                          <a:pos x="190" y="42"/>
                        </a:cxn>
                        <a:cxn ang="0">
                          <a:pos x="190" y="65"/>
                        </a:cxn>
                        <a:cxn ang="0">
                          <a:pos x="190" y="65"/>
                        </a:cxn>
                        <a:cxn ang="0">
                          <a:pos x="187" y="81"/>
                        </a:cxn>
                        <a:cxn ang="0">
                          <a:pos x="177" y="94"/>
                        </a:cxn>
                        <a:cxn ang="0">
                          <a:pos x="177" y="94"/>
                        </a:cxn>
                        <a:cxn ang="0">
                          <a:pos x="164" y="101"/>
                        </a:cxn>
                        <a:cxn ang="0">
                          <a:pos x="147" y="104"/>
                        </a:cxn>
                        <a:cxn ang="0">
                          <a:pos x="40" y="104"/>
                        </a:cxn>
                        <a:cxn ang="0">
                          <a:pos x="40" y="104"/>
                        </a:cxn>
                        <a:cxn ang="0">
                          <a:pos x="23" y="101"/>
                        </a:cxn>
                        <a:cxn ang="0">
                          <a:pos x="10" y="94"/>
                        </a:cxn>
                        <a:cxn ang="0">
                          <a:pos x="10" y="94"/>
                        </a:cxn>
                        <a:cxn ang="0">
                          <a:pos x="4" y="81"/>
                        </a:cxn>
                        <a:cxn ang="0">
                          <a:pos x="0" y="65"/>
                        </a:cxn>
                        <a:cxn ang="0">
                          <a:pos x="0" y="42"/>
                        </a:cxn>
                        <a:cxn ang="0">
                          <a:pos x="0" y="42"/>
                        </a:cxn>
                        <a:cxn ang="0">
                          <a:pos x="4" y="26"/>
                        </a:cxn>
                        <a:cxn ang="0">
                          <a:pos x="10" y="13"/>
                        </a:cxn>
                        <a:cxn ang="0">
                          <a:pos x="10" y="13"/>
                        </a:cxn>
                        <a:cxn ang="0">
                          <a:pos x="23" y="3"/>
                        </a:cxn>
                        <a:cxn ang="0">
                          <a:pos x="40" y="0"/>
                        </a:cxn>
                        <a:cxn ang="0">
                          <a:pos x="40" y="0"/>
                        </a:cxn>
                      </a:cxnLst>
                      <a:rect l="0" t="0" r="r" b="b"/>
                      <a:pathLst>
                        <a:path w="190" h="104">
                          <a:moveTo>
                            <a:pt x="147" y="19"/>
                          </a:moveTo>
                          <a:lnTo>
                            <a:pt x="40" y="19"/>
                          </a:lnTo>
                          <a:lnTo>
                            <a:pt x="40" y="19"/>
                          </a:lnTo>
                          <a:lnTo>
                            <a:pt x="30" y="19"/>
                          </a:lnTo>
                          <a:lnTo>
                            <a:pt x="23" y="26"/>
                          </a:lnTo>
                          <a:lnTo>
                            <a:pt x="23" y="26"/>
                          </a:lnTo>
                          <a:lnTo>
                            <a:pt x="20" y="32"/>
                          </a:lnTo>
                          <a:lnTo>
                            <a:pt x="17" y="42"/>
                          </a:lnTo>
                          <a:lnTo>
                            <a:pt x="17" y="65"/>
                          </a:lnTo>
                          <a:lnTo>
                            <a:pt x="17" y="65"/>
                          </a:lnTo>
                          <a:lnTo>
                            <a:pt x="20" y="75"/>
                          </a:lnTo>
                          <a:lnTo>
                            <a:pt x="23" y="81"/>
                          </a:lnTo>
                          <a:lnTo>
                            <a:pt x="23" y="81"/>
                          </a:lnTo>
                          <a:lnTo>
                            <a:pt x="30" y="85"/>
                          </a:lnTo>
                          <a:lnTo>
                            <a:pt x="40" y="88"/>
                          </a:lnTo>
                          <a:lnTo>
                            <a:pt x="147" y="88"/>
                          </a:lnTo>
                          <a:lnTo>
                            <a:pt x="147" y="88"/>
                          </a:lnTo>
                          <a:lnTo>
                            <a:pt x="157" y="85"/>
                          </a:lnTo>
                          <a:lnTo>
                            <a:pt x="164" y="81"/>
                          </a:lnTo>
                          <a:lnTo>
                            <a:pt x="164" y="81"/>
                          </a:lnTo>
                          <a:lnTo>
                            <a:pt x="170" y="75"/>
                          </a:lnTo>
                          <a:lnTo>
                            <a:pt x="170" y="65"/>
                          </a:lnTo>
                          <a:lnTo>
                            <a:pt x="170" y="42"/>
                          </a:lnTo>
                          <a:lnTo>
                            <a:pt x="170" y="42"/>
                          </a:lnTo>
                          <a:lnTo>
                            <a:pt x="170" y="32"/>
                          </a:lnTo>
                          <a:lnTo>
                            <a:pt x="164" y="26"/>
                          </a:lnTo>
                          <a:lnTo>
                            <a:pt x="164" y="26"/>
                          </a:lnTo>
                          <a:lnTo>
                            <a:pt x="157" y="19"/>
                          </a:lnTo>
                          <a:lnTo>
                            <a:pt x="147" y="19"/>
                          </a:lnTo>
                          <a:lnTo>
                            <a:pt x="147" y="19"/>
                          </a:lnTo>
                          <a:close/>
                          <a:moveTo>
                            <a:pt x="40" y="0"/>
                          </a:moveTo>
                          <a:lnTo>
                            <a:pt x="147" y="0"/>
                          </a:lnTo>
                          <a:lnTo>
                            <a:pt x="147" y="0"/>
                          </a:lnTo>
                          <a:lnTo>
                            <a:pt x="164" y="3"/>
                          </a:lnTo>
                          <a:lnTo>
                            <a:pt x="177" y="13"/>
                          </a:lnTo>
                          <a:lnTo>
                            <a:pt x="177" y="13"/>
                          </a:lnTo>
                          <a:lnTo>
                            <a:pt x="187" y="26"/>
                          </a:lnTo>
                          <a:lnTo>
                            <a:pt x="190" y="42"/>
                          </a:lnTo>
                          <a:lnTo>
                            <a:pt x="190" y="65"/>
                          </a:lnTo>
                          <a:lnTo>
                            <a:pt x="190" y="65"/>
                          </a:lnTo>
                          <a:lnTo>
                            <a:pt x="187" y="81"/>
                          </a:lnTo>
                          <a:lnTo>
                            <a:pt x="177" y="94"/>
                          </a:lnTo>
                          <a:lnTo>
                            <a:pt x="177" y="94"/>
                          </a:lnTo>
                          <a:lnTo>
                            <a:pt x="164" y="101"/>
                          </a:lnTo>
                          <a:lnTo>
                            <a:pt x="147" y="104"/>
                          </a:lnTo>
                          <a:lnTo>
                            <a:pt x="40" y="104"/>
                          </a:lnTo>
                          <a:lnTo>
                            <a:pt x="40" y="104"/>
                          </a:lnTo>
                          <a:lnTo>
                            <a:pt x="23" y="101"/>
                          </a:lnTo>
                          <a:lnTo>
                            <a:pt x="10" y="94"/>
                          </a:lnTo>
                          <a:lnTo>
                            <a:pt x="10" y="94"/>
                          </a:lnTo>
                          <a:lnTo>
                            <a:pt x="4" y="81"/>
                          </a:lnTo>
                          <a:lnTo>
                            <a:pt x="0" y="65"/>
                          </a:lnTo>
                          <a:lnTo>
                            <a:pt x="0" y="42"/>
                          </a:lnTo>
                          <a:lnTo>
                            <a:pt x="0" y="42"/>
                          </a:lnTo>
                          <a:lnTo>
                            <a:pt x="4" y="26"/>
                          </a:lnTo>
                          <a:lnTo>
                            <a:pt x="10" y="13"/>
                          </a:lnTo>
                          <a:lnTo>
                            <a:pt x="10" y="13"/>
                          </a:lnTo>
                          <a:lnTo>
                            <a:pt x="23" y="3"/>
                          </a:lnTo>
                          <a:lnTo>
                            <a:pt x="40" y="0"/>
                          </a:lnTo>
                          <a:lnTo>
                            <a:pt x="40" y="0"/>
                          </a:lnTo>
                          <a:close/>
                        </a:path>
                      </a:pathLst>
                    </a:custGeom>
                    <a:solidFill>
                      <a:schemeClr val="accent1"/>
                    </a:solidFill>
                    <a:ln w="9525">
                      <a:noFill/>
                      <a:round/>
                      <a:headEnd/>
                      <a:tailEnd/>
                    </a:ln>
                  </p:spPr>
                  <p:txBody>
                    <a:bodyPr/>
                    <a:lstStyle/>
                    <a:p>
                      <a:pPr defTabSz="685800"/>
                      <a:endParaRPr lang="en-US" dirty="0"/>
                    </a:p>
                  </p:txBody>
                </p:sp>
                <p:sp>
                  <p:nvSpPr>
                    <p:cNvPr id="39" name="Freeform 292">
                      <a:extLst>
                        <a:ext uri="{FF2B5EF4-FFF2-40B4-BE49-F238E27FC236}">
                          <a16:creationId xmlns:a16="http://schemas.microsoft.com/office/drawing/2014/main" id="{B1512B44-4140-4784-90A1-65D99E1960A0}"/>
                        </a:ext>
                      </a:extLst>
                    </p:cNvPr>
                    <p:cNvSpPr>
                      <a:spLocks noEditPoints="1"/>
                    </p:cNvSpPr>
                    <p:nvPr/>
                  </p:nvSpPr>
                  <p:spPr bwMode="auto">
                    <a:xfrm>
                      <a:off x="1664" y="2813"/>
                      <a:ext cx="287" cy="173"/>
                    </a:xfrm>
                    <a:custGeom>
                      <a:avLst/>
                      <a:gdLst/>
                      <a:ahLst/>
                      <a:cxnLst>
                        <a:cxn ang="0">
                          <a:pos x="53" y="130"/>
                        </a:cxn>
                        <a:cxn ang="0">
                          <a:pos x="43" y="130"/>
                        </a:cxn>
                        <a:cxn ang="0">
                          <a:pos x="23" y="124"/>
                        </a:cxn>
                        <a:cxn ang="0">
                          <a:pos x="13" y="117"/>
                        </a:cxn>
                        <a:cxn ang="0">
                          <a:pos x="3" y="98"/>
                        </a:cxn>
                        <a:cxn ang="0">
                          <a:pos x="0" y="78"/>
                        </a:cxn>
                        <a:cxn ang="0">
                          <a:pos x="0" y="55"/>
                        </a:cxn>
                        <a:cxn ang="0">
                          <a:pos x="3" y="32"/>
                        </a:cxn>
                        <a:cxn ang="0">
                          <a:pos x="13" y="16"/>
                        </a:cxn>
                        <a:cxn ang="0">
                          <a:pos x="23" y="9"/>
                        </a:cxn>
                        <a:cxn ang="0">
                          <a:pos x="43" y="3"/>
                        </a:cxn>
                        <a:cxn ang="0">
                          <a:pos x="160" y="0"/>
                        </a:cxn>
                        <a:cxn ang="0">
                          <a:pos x="170" y="3"/>
                        </a:cxn>
                        <a:cxn ang="0">
                          <a:pos x="190" y="9"/>
                        </a:cxn>
                        <a:cxn ang="0">
                          <a:pos x="200" y="16"/>
                        </a:cxn>
                        <a:cxn ang="0">
                          <a:pos x="209" y="32"/>
                        </a:cxn>
                        <a:cxn ang="0">
                          <a:pos x="216" y="55"/>
                        </a:cxn>
                        <a:cxn ang="0">
                          <a:pos x="216" y="78"/>
                        </a:cxn>
                        <a:cxn ang="0">
                          <a:pos x="209" y="98"/>
                        </a:cxn>
                        <a:cxn ang="0">
                          <a:pos x="200" y="117"/>
                        </a:cxn>
                        <a:cxn ang="0">
                          <a:pos x="190" y="124"/>
                        </a:cxn>
                        <a:cxn ang="0">
                          <a:pos x="170" y="130"/>
                        </a:cxn>
                        <a:cxn ang="0">
                          <a:pos x="160" y="130"/>
                        </a:cxn>
                        <a:cxn ang="0">
                          <a:pos x="53" y="45"/>
                        </a:cxn>
                        <a:cxn ang="0">
                          <a:pos x="46" y="49"/>
                        </a:cxn>
                        <a:cxn ang="0">
                          <a:pos x="43" y="78"/>
                        </a:cxn>
                        <a:cxn ang="0">
                          <a:pos x="46" y="85"/>
                        </a:cxn>
                        <a:cxn ang="0">
                          <a:pos x="53" y="88"/>
                        </a:cxn>
                        <a:cxn ang="0">
                          <a:pos x="160" y="88"/>
                        </a:cxn>
                        <a:cxn ang="0">
                          <a:pos x="167" y="85"/>
                        </a:cxn>
                        <a:cxn ang="0">
                          <a:pos x="170" y="55"/>
                        </a:cxn>
                        <a:cxn ang="0">
                          <a:pos x="167" y="49"/>
                        </a:cxn>
                        <a:cxn ang="0">
                          <a:pos x="160" y="45"/>
                        </a:cxn>
                      </a:cxnLst>
                      <a:rect l="0" t="0" r="r" b="b"/>
                      <a:pathLst>
                        <a:path w="216" h="130">
                          <a:moveTo>
                            <a:pt x="160" y="130"/>
                          </a:moveTo>
                          <a:lnTo>
                            <a:pt x="53" y="130"/>
                          </a:lnTo>
                          <a:lnTo>
                            <a:pt x="53" y="130"/>
                          </a:lnTo>
                          <a:lnTo>
                            <a:pt x="43" y="130"/>
                          </a:lnTo>
                          <a:lnTo>
                            <a:pt x="33" y="127"/>
                          </a:lnTo>
                          <a:lnTo>
                            <a:pt x="23" y="124"/>
                          </a:lnTo>
                          <a:lnTo>
                            <a:pt x="13" y="117"/>
                          </a:lnTo>
                          <a:lnTo>
                            <a:pt x="13" y="117"/>
                          </a:lnTo>
                          <a:lnTo>
                            <a:pt x="7" y="107"/>
                          </a:lnTo>
                          <a:lnTo>
                            <a:pt x="3" y="98"/>
                          </a:lnTo>
                          <a:lnTo>
                            <a:pt x="0" y="88"/>
                          </a:lnTo>
                          <a:lnTo>
                            <a:pt x="0" y="78"/>
                          </a:lnTo>
                          <a:lnTo>
                            <a:pt x="0" y="55"/>
                          </a:lnTo>
                          <a:lnTo>
                            <a:pt x="0" y="55"/>
                          </a:lnTo>
                          <a:lnTo>
                            <a:pt x="0" y="45"/>
                          </a:lnTo>
                          <a:lnTo>
                            <a:pt x="3" y="32"/>
                          </a:lnTo>
                          <a:lnTo>
                            <a:pt x="7" y="26"/>
                          </a:lnTo>
                          <a:lnTo>
                            <a:pt x="13" y="16"/>
                          </a:lnTo>
                          <a:lnTo>
                            <a:pt x="13" y="16"/>
                          </a:lnTo>
                          <a:lnTo>
                            <a:pt x="23" y="9"/>
                          </a:lnTo>
                          <a:lnTo>
                            <a:pt x="33" y="6"/>
                          </a:lnTo>
                          <a:lnTo>
                            <a:pt x="43" y="3"/>
                          </a:lnTo>
                          <a:lnTo>
                            <a:pt x="53" y="0"/>
                          </a:lnTo>
                          <a:lnTo>
                            <a:pt x="160" y="0"/>
                          </a:lnTo>
                          <a:lnTo>
                            <a:pt x="160" y="0"/>
                          </a:lnTo>
                          <a:lnTo>
                            <a:pt x="170" y="3"/>
                          </a:lnTo>
                          <a:lnTo>
                            <a:pt x="183" y="6"/>
                          </a:lnTo>
                          <a:lnTo>
                            <a:pt x="190" y="9"/>
                          </a:lnTo>
                          <a:lnTo>
                            <a:pt x="200" y="16"/>
                          </a:lnTo>
                          <a:lnTo>
                            <a:pt x="200" y="16"/>
                          </a:lnTo>
                          <a:lnTo>
                            <a:pt x="206" y="26"/>
                          </a:lnTo>
                          <a:lnTo>
                            <a:pt x="209" y="32"/>
                          </a:lnTo>
                          <a:lnTo>
                            <a:pt x="213" y="45"/>
                          </a:lnTo>
                          <a:lnTo>
                            <a:pt x="216" y="55"/>
                          </a:lnTo>
                          <a:lnTo>
                            <a:pt x="216" y="78"/>
                          </a:lnTo>
                          <a:lnTo>
                            <a:pt x="216" y="78"/>
                          </a:lnTo>
                          <a:lnTo>
                            <a:pt x="213" y="88"/>
                          </a:lnTo>
                          <a:lnTo>
                            <a:pt x="209" y="98"/>
                          </a:lnTo>
                          <a:lnTo>
                            <a:pt x="206" y="107"/>
                          </a:lnTo>
                          <a:lnTo>
                            <a:pt x="200" y="117"/>
                          </a:lnTo>
                          <a:lnTo>
                            <a:pt x="200" y="117"/>
                          </a:lnTo>
                          <a:lnTo>
                            <a:pt x="190" y="124"/>
                          </a:lnTo>
                          <a:lnTo>
                            <a:pt x="183" y="127"/>
                          </a:lnTo>
                          <a:lnTo>
                            <a:pt x="170" y="130"/>
                          </a:lnTo>
                          <a:lnTo>
                            <a:pt x="160" y="130"/>
                          </a:lnTo>
                          <a:lnTo>
                            <a:pt x="160" y="130"/>
                          </a:lnTo>
                          <a:close/>
                          <a:moveTo>
                            <a:pt x="53" y="45"/>
                          </a:moveTo>
                          <a:lnTo>
                            <a:pt x="53" y="45"/>
                          </a:lnTo>
                          <a:lnTo>
                            <a:pt x="46" y="49"/>
                          </a:lnTo>
                          <a:lnTo>
                            <a:pt x="46" y="49"/>
                          </a:lnTo>
                          <a:lnTo>
                            <a:pt x="43" y="55"/>
                          </a:lnTo>
                          <a:lnTo>
                            <a:pt x="43" y="78"/>
                          </a:lnTo>
                          <a:lnTo>
                            <a:pt x="43" y="78"/>
                          </a:lnTo>
                          <a:lnTo>
                            <a:pt x="46" y="85"/>
                          </a:lnTo>
                          <a:lnTo>
                            <a:pt x="46" y="85"/>
                          </a:lnTo>
                          <a:lnTo>
                            <a:pt x="53" y="88"/>
                          </a:lnTo>
                          <a:lnTo>
                            <a:pt x="160" y="88"/>
                          </a:lnTo>
                          <a:lnTo>
                            <a:pt x="160" y="88"/>
                          </a:lnTo>
                          <a:lnTo>
                            <a:pt x="167" y="85"/>
                          </a:lnTo>
                          <a:lnTo>
                            <a:pt x="167" y="85"/>
                          </a:lnTo>
                          <a:lnTo>
                            <a:pt x="170" y="78"/>
                          </a:lnTo>
                          <a:lnTo>
                            <a:pt x="170" y="55"/>
                          </a:lnTo>
                          <a:lnTo>
                            <a:pt x="170" y="55"/>
                          </a:lnTo>
                          <a:lnTo>
                            <a:pt x="167" y="49"/>
                          </a:lnTo>
                          <a:lnTo>
                            <a:pt x="167" y="49"/>
                          </a:lnTo>
                          <a:lnTo>
                            <a:pt x="160" y="45"/>
                          </a:lnTo>
                          <a:lnTo>
                            <a:pt x="53" y="45"/>
                          </a:lnTo>
                          <a:close/>
                        </a:path>
                      </a:pathLst>
                    </a:custGeom>
                    <a:solidFill>
                      <a:schemeClr val="tx2">
                        <a:lumMod val="75000"/>
                      </a:schemeClr>
                    </a:solidFill>
                    <a:ln w="9525">
                      <a:noFill/>
                      <a:round/>
                      <a:headEnd/>
                      <a:tailEnd/>
                    </a:ln>
                  </p:spPr>
                  <p:txBody>
                    <a:bodyPr/>
                    <a:lstStyle/>
                    <a:p>
                      <a:pPr defTabSz="685800"/>
                      <a:endParaRPr lang="en-US" dirty="0"/>
                    </a:p>
                  </p:txBody>
                </p:sp>
                <p:sp>
                  <p:nvSpPr>
                    <p:cNvPr id="40" name="Freeform 293">
                      <a:extLst>
                        <a:ext uri="{FF2B5EF4-FFF2-40B4-BE49-F238E27FC236}">
                          <a16:creationId xmlns:a16="http://schemas.microsoft.com/office/drawing/2014/main" id="{C049275D-F5B3-4DB1-9922-229FEE92FED4}"/>
                        </a:ext>
                      </a:extLst>
                    </p:cNvPr>
                    <p:cNvSpPr>
                      <a:spLocks/>
                    </p:cNvSpPr>
                    <p:nvPr/>
                  </p:nvSpPr>
                  <p:spPr bwMode="auto">
                    <a:xfrm>
                      <a:off x="1516" y="3001"/>
                      <a:ext cx="587" cy="510"/>
                    </a:xfrm>
                    <a:custGeom>
                      <a:avLst/>
                      <a:gdLst/>
                      <a:ahLst/>
                      <a:cxnLst>
                        <a:cxn ang="0">
                          <a:pos x="219" y="52"/>
                        </a:cxn>
                        <a:cxn ang="0">
                          <a:pos x="284" y="66"/>
                        </a:cxn>
                        <a:cxn ang="0">
                          <a:pos x="340" y="101"/>
                        </a:cxn>
                        <a:cxn ang="0">
                          <a:pos x="360" y="128"/>
                        </a:cxn>
                        <a:cxn ang="0">
                          <a:pos x="386" y="190"/>
                        </a:cxn>
                        <a:cxn ang="0">
                          <a:pos x="389" y="222"/>
                        </a:cxn>
                        <a:cxn ang="0">
                          <a:pos x="379" y="285"/>
                        </a:cxn>
                        <a:cxn ang="0">
                          <a:pos x="347" y="334"/>
                        </a:cxn>
                        <a:cxn ang="0">
                          <a:pos x="363" y="360"/>
                        </a:cxn>
                        <a:cxn ang="0">
                          <a:pos x="373" y="383"/>
                        </a:cxn>
                        <a:cxn ang="0">
                          <a:pos x="376" y="379"/>
                        </a:cxn>
                        <a:cxn ang="0">
                          <a:pos x="402" y="347"/>
                        </a:cxn>
                        <a:cxn ang="0">
                          <a:pos x="425" y="307"/>
                        </a:cxn>
                        <a:cxn ang="0">
                          <a:pos x="438" y="268"/>
                        </a:cxn>
                        <a:cxn ang="0">
                          <a:pos x="441" y="222"/>
                        </a:cxn>
                        <a:cxn ang="0">
                          <a:pos x="441" y="200"/>
                        </a:cxn>
                        <a:cxn ang="0">
                          <a:pos x="432" y="157"/>
                        </a:cxn>
                        <a:cxn ang="0">
                          <a:pos x="415" y="118"/>
                        </a:cxn>
                        <a:cxn ang="0">
                          <a:pos x="392" y="82"/>
                        </a:cxn>
                        <a:cxn ang="0">
                          <a:pos x="376" y="66"/>
                        </a:cxn>
                        <a:cxn ang="0">
                          <a:pos x="343" y="39"/>
                        </a:cxn>
                        <a:cxn ang="0">
                          <a:pos x="307" y="20"/>
                        </a:cxn>
                        <a:cxn ang="0">
                          <a:pos x="265" y="7"/>
                        </a:cxn>
                        <a:cxn ang="0">
                          <a:pos x="219" y="0"/>
                        </a:cxn>
                        <a:cxn ang="0">
                          <a:pos x="196" y="3"/>
                        </a:cxn>
                        <a:cxn ang="0">
                          <a:pos x="154" y="10"/>
                        </a:cxn>
                        <a:cxn ang="0">
                          <a:pos x="114" y="26"/>
                        </a:cxn>
                        <a:cxn ang="0">
                          <a:pos x="79" y="52"/>
                        </a:cxn>
                        <a:cxn ang="0">
                          <a:pos x="62" y="66"/>
                        </a:cxn>
                        <a:cxn ang="0">
                          <a:pos x="20" y="124"/>
                        </a:cxn>
                        <a:cxn ang="0">
                          <a:pos x="0" y="196"/>
                        </a:cxn>
                        <a:cxn ang="0">
                          <a:pos x="0" y="196"/>
                        </a:cxn>
                        <a:cxn ang="0">
                          <a:pos x="52" y="206"/>
                        </a:cxn>
                        <a:cxn ang="0">
                          <a:pos x="56" y="177"/>
                        </a:cxn>
                        <a:cxn ang="0">
                          <a:pos x="82" y="124"/>
                        </a:cxn>
                        <a:cxn ang="0">
                          <a:pos x="98" y="101"/>
                        </a:cxn>
                        <a:cxn ang="0">
                          <a:pos x="154" y="66"/>
                        </a:cxn>
                        <a:cxn ang="0">
                          <a:pos x="219" y="52"/>
                        </a:cxn>
                      </a:cxnLst>
                      <a:rect l="0" t="0" r="r" b="b"/>
                      <a:pathLst>
                        <a:path w="441" h="383">
                          <a:moveTo>
                            <a:pt x="219" y="52"/>
                          </a:moveTo>
                          <a:lnTo>
                            <a:pt x="219" y="52"/>
                          </a:lnTo>
                          <a:lnTo>
                            <a:pt x="255" y="56"/>
                          </a:lnTo>
                          <a:lnTo>
                            <a:pt x="284" y="66"/>
                          </a:lnTo>
                          <a:lnTo>
                            <a:pt x="314" y="82"/>
                          </a:lnTo>
                          <a:lnTo>
                            <a:pt x="340" y="101"/>
                          </a:lnTo>
                          <a:lnTo>
                            <a:pt x="340" y="101"/>
                          </a:lnTo>
                          <a:lnTo>
                            <a:pt x="360" y="128"/>
                          </a:lnTo>
                          <a:lnTo>
                            <a:pt x="376" y="157"/>
                          </a:lnTo>
                          <a:lnTo>
                            <a:pt x="386" y="190"/>
                          </a:lnTo>
                          <a:lnTo>
                            <a:pt x="389" y="222"/>
                          </a:lnTo>
                          <a:lnTo>
                            <a:pt x="389" y="222"/>
                          </a:lnTo>
                          <a:lnTo>
                            <a:pt x="386" y="255"/>
                          </a:lnTo>
                          <a:lnTo>
                            <a:pt x="379" y="285"/>
                          </a:lnTo>
                          <a:lnTo>
                            <a:pt x="366" y="311"/>
                          </a:lnTo>
                          <a:lnTo>
                            <a:pt x="347" y="334"/>
                          </a:lnTo>
                          <a:lnTo>
                            <a:pt x="347" y="334"/>
                          </a:lnTo>
                          <a:lnTo>
                            <a:pt x="363" y="360"/>
                          </a:lnTo>
                          <a:lnTo>
                            <a:pt x="373" y="383"/>
                          </a:lnTo>
                          <a:lnTo>
                            <a:pt x="373" y="383"/>
                          </a:lnTo>
                          <a:lnTo>
                            <a:pt x="376" y="379"/>
                          </a:lnTo>
                          <a:lnTo>
                            <a:pt x="376" y="379"/>
                          </a:lnTo>
                          <a:lnTo>
                            <a:pt x="392" y="363"/>
                          </a:lnTo>
                          <a:lnTo>
                            <a:pt x="402" y="347"/>
                          </a:lnTo>
                          <a:lnTo>
                            <a:pt x="415" y="327"/>
                          </a:lnTo>
                          <a:lnTo>
                            <a:pt x="425" y="307"/>
                          </a:lnTo>
                          <a:lnTo>
                            <a:pt x="432" y="288"/>
                          </a:lnTo>
                          <a:lnTo>
                            <a:pt x="438" y="268"/>
                          </a:lnTo>
                          <a:lnTo>
                            <a:pt x="441" y="245"/>
                          </a:lnTo>
                          <a:lnTo>
                            <a:pt x="441" y="222"/>
                          </a:lnTo>
                          <a:lnTo>
                            <a:pt x="441" y="222"/>
                          </a:lnTo>
                          <a:lnTo>
                            <a:pt x="441" y="200"/>
                          </a:lnTo>
                          <a:lnTo>
                            <a:pt x="438" y="177"/>
                          </a:lnTo>
                          <a:lnTo>
                            <a:pt x="432" y="157"/>
                          </a:lnTo>
                          <a:lnTo>
                            <a:pt x="425" y="137"/>
                          </a:lnTo>
                          <a:lnTo>
                            <a:pt x="415" y="118"/>
                          </a:lnTo>
                          <a:lnTo>
                            <a:pt x="402" y="98"/>
                          </a:lnTo>
                          <a:lnTo>
                            <a:pt x="392" y="82"/>
                          </a:lnTo>
                          <a:lnTo>
                            <a:pt x="376" y="66"/>
                          </a:lnTo>
                          <a:lnTo>
                            <a:pt x="376" y="66"/>
                          </a:lnTo>
                          <a:lnTo>
                            <a:pt x="360" y="52"/>
                          </a:lnTo>
                          <a:lnTo>
                            <a:pt x="343" y="39"/>
                          </a:lnTo>
                          <a:lnTo>
                            <a:pt x="327" y="26"/>
                          </a:lnTo>
                          <a:lnTo>
                            <a:pt x="307" y="20"/>
                          </a:lnTo>
                          <a:lnTo>
                            <a:pt x="284" y="10"/>
                          </a:lnTo>
                          <a:lnTo>
                            <a:pt x="265" y="7"/>
                          </a:lnTo>
                          <a:lnTo>
                            <a:pt x="242" y="3"/>
                          </a:lnTo>
                          <a:lnTo>
                            <a:pt x="219" y="0"/>
                          </a:lnTo>
                          <a:lnTo>
                            <a:pt x="219" y="0"/>
                          </a:lnTo>
                          <a:lnTo>
                            <a:pt x="196" y="3"/>
                          </a:lnTo>
                          <a:lnTo>
                            <a:pt x="177" y="7"/>
                          </a:lnTo>
                          <a:lnTo>
                            <a:pt x="154" y="10"/>
                          </a:lnTo>
                          <a:lnTo>
                            <a:pt x="134" y="20"/>
                          </a:lnTo>
                          <a:lnTo>
                            <a:pt x="114" y="26"/>
                          </a:lnTo>
                          <a:lnTo>
                            <a:pt x="95" y="39"/>
                          </a:lnTo>
                          <a:lnTo>
                            <a:pt x="79" y="52"/>
                          </a:lnTo>
                          <a:lnTo>
                            <a:pt x="62" y="66"/>
                          </a:lnTo>
                          <a:lnTo>
                            <a:pt x="62" y="66"/>
                          </a:lnTo>
                          <a:lnTo>
                            <a:pt x="39" y="95"/>
                          </a:lnTo>
                          <a:lnTo>
                            <a:pt x="20" y="124"/>
                          </a:lnTo>
                          <a:lnTo>
                            <a:pt x="7" y="160"/>
                          </a:lnTo>
                          <a:lnTo>
                            <a:pt x="0" y="196"/>
                          </a:lnTo>
                          <a:lnTo>
                            <a:pt x="0" y="196"/>
                          </a:lnTo>
                          <a:lnTo>
                            <a:pt x="0" y="196"/>
                          </a:lnTo>
                          <a:lnTo>
                            <a:pt x="30" y="200"/>
                          </a:lnTo>
                          <a:lnTo>
                            <a:pt x="52" y="206"/>
                          </a:lnTo>
                          <a:lnTo>
                            <a:pt x="52" y="206"/>
                          </a:lnTo>
                          <a:lnTo>
                            <a:pt x="56" y="177"/>
                          </a:lnTo>
                          <a:lnTo>
                            <a:pt x="65" y="151"/>
                          </a:lnTo>
                          <a:lnTo>
                            <a:pt x="82" y="124"/>
                          </a:lnTo>
                          <a:lnTo>
                            <a:pt x="98" y="101"/>
                          </a:lnTo>
                          <a:lnTo>
                            <a:pt x="98" y="101"/>
                          </a:lnTo>
                          <a:lnTo>
                            <a:pt x="124" y="82"/>
                          </a:lnTo>
                          <a:lnTo>
                            <a:pt x="154" y="66"/>
                          </a:lnTo>
                          <a:lnTo>
                            <a:pt x="186" y="56"/>
                          </a:lnTo>
                          <a:lnTo>
                            <a:pt x="219" y="52"/>
                          </a:lnTo>
                          <a:lnTo>
                            <a:pt x="219" y="52"/>
                          </a:lnTo>
                          <a:close/>
                        </a:path>
                      </a:pathLst>
                    </a:custGeom>
                    <a:solidFill>
                      <a:srgbClr val="7F7F7F"/>
                    </a:solidFill>
                    <a:ln w="9525">
                      <a:solidFill>
                        <a:srgbClr val="7F7F7F"/>
                      </a:solidFill>
                      <a:round/>
                      <a:headEnd/>
                      <a:tailEnd/>
                    </a:ln>
                  </p:spPr>
                  <p:txBody>
                    <a:bodyPr/>
                    <a:lstStyle/>
                    <a:p>
                      <a:pPr defTabSz="685800"/>
                      <a:endParaRPr lang="en-US" dirty="0"/>
                    </a:p>
                  </p:txBody>
                </p:sp>
                <p:sp>
                  <p:nvSpPr>
                    <p:cNvPr id="41" name="Freeform 294">
                      <a:extLst>
                        <a:ext uri="{FF2B5EF4-FFF2-40B4-BE49-F238E27FC236}">
                          <a16:creationId xmlns:a16="http://schemas.microsoft.com/office/drawing/2014/main" id="{DC8A3454-5D4D-430B-8F19-8C32676F6CC1}"/>
                        </a:ext>
                      </a:extLst>
                    </p:cNvPr>
                    <p:cNvSpPr>
                      <a:spLocks/>
                    </p:cNvSpPr>
                    <p:nvPr/>
                  </p:nvSpPr>
                  <p:spPr bwMode="auto">
                    <a:xfrm>
                      <a:off x="1690" y="3488"/>
                      <a:ext cx="261" cy="105"/>
                    </a:xfrm>
                    <a:custGeom>
                      <a:avLst/>
                      <a:gdLst/>
                      <a:ahLst/>
                      <a:cxnLst>
                        <a:cxn ang="0">
                          <a:pos x="88" y="26"/>
                        </a:cxn>
                        <a:cxn ang="0">
                          <a:pos x="88" y="26"/>
                        </a:cxn>
                        <a:cxn ang="0">
                          <a:pos x="68" y="26"/>
                        </a:cxn>
                        <a:cxn ang="0">
                          <a:pos x="46" y="20"/>
                        </a:cxn>
                        <a:cxn ang="0">
                          <a:pos x="26" y="13"/>
                        </a:cxn>
                        <a:cxn ang="0">
                          <a:pos x="6" y="7"/>
                        </a:cxn>
                        <a:cxn ang="0">
                          <a:pos x="0" y="56"/>
                        </a:cxn>
                        <a:cxn ang="0">
                          <a:pos x="0" y="59"/>
                        </a:cxn>
                        <a:cxn ang="0">
                          <a:pos x="0" y="59"/>
                        </a:cxn>
                        <a:cxn ang="0">
                          <a:pos x="19" y="69"/>
                        </a:cxn>
                        <a:cxn ang="0">
                          <a:pos x="42" y="72"/>
                        </a:cxn>
                        <a:cxn ang="0">
                          <a:pos x="65" y="79"/>
                        </a:cxn>
                        <a:cxn ang="0">
                          <a:pos x="88" y="79"/>
                        </a:cxn>
                        <a:cxn ang="0">
                          <a:pos x="88" y="79"/>
                        </a:cxn>
                        <a:cxn ang="0">
                          <a:pos x="118" y="75"/>
                        </a:cxn>
                        <a:cxn ang="0">
                          <a:pos x="147" y="72"/>
                        </a:cxn>
                        <a:cxn ang="0">
                          <a:pos x="173" y="62"/>
                        </a:cxn>
                        <a:cxn ang="0">
                          <a:pos x="196" y="49"/>
                        </a:cxn>
                        <a:cxn ang="0">
                          <a:pos x="196" y="49"/>
                        </a:cxn>
                        <a:cxn ang="0">
                          <a:pos x="189" y="30"/>
                        </a:cxn>
                        <a:cxn ang="0">
                          <a:pos x="186" y="17"/>
                        </a:cxn>
                        <a:cxn ang="0">
                          <a:pos x="176" y="0"/>
                        </a:cxn>
                        <a:cxn ang="0">
                          <a:pos x="176" y="0"/>
                        </a:cxn>
                        <a:cxn ang="0">
                          <a:pos x="157" y="13"/>
                        </a:cxn>
                        <a:cxn ang="0">
                          <a:pos x="134" y="20"/>
                        </a:cxn>
                        <a:cxn ang="0">
                          <a:pos x="111" y="26"/>
                        </a:cxn>
                        <a:cxn ang="0">
                          <a:pos x="88" y="26"/>
                        </a:cxn>
                        <a:cxn ang="0">
                          <a:pos x="88" y="26"/>
                        </a:cxn>
                      </a:cxnLst>
                      <a:rect l="0" t="0" r="r" b="b"/>
                      <a:pathLst>
                        <a:path w="196" h="79">
                          <a:moveTo>
                            <a:pt x="88" y="26"/>
                          </a:moveTo>
                          <a:lnTo>
                            <a:pt x="88" y="26"/>
                          </a:lnTo>
                          <a:lnTo>
                            <a:pt x="68" y="26"/>
                          </a:lnTo>
                          <a:lnTo>
                            <a:pt x="46" y="20"/>
                          </a:lnTo>
                          <a:lnTo>
                            <a:pt x="26" y="13"/>
                          </a:lnTo>
                          <a:lnTo>
                            <a:pt x="6" y="7"/>
                          </a:lnTo>
                          <a:lnTo>
                            <a:pt x="0" y="56"/>
                          </a:lnTo>
                          <a:lnTo>
                            <a:pt x="0" y="59"/>
                          </a:lnTo>
                          <a:lnTo>
                            <a:pt x="0" y="59"/>
                          </a:lnTo>
                          <a:lnTo>
                            <a:pt x="19" y="69"/>
                          </a:lnTo>
                          <a:lnTo>
                            <a:pt x="42" y="72"/>
                          </a:lnTo>
                          <a:lnTo>
                            <a:pt x="65" y="79"/>
                          </a:lnTo>
                          <a:lnTo>
                            <a:pt x="88" y="79"/>
                          </a:lnTo>
                          <a:lnTo>
                            <a:pt x="88" y="79"/>
                          </a:lnTo>
                          <a:lnTo>
                            <a:pt x="118" y="75"/>
                          </a:lnTo>
                          <a:lnTo>
                            <a:pt x="147" y="72"/>
                          </a:lnTo>
                          <a:lnTo>
                            <a:pt x="173" y="62"/>
                          </a:lnTo>
                          <a:lnTo>
                            <a:pt x="196" y="49"/>
                          </a:lnTo>
                          <a:lnTo>
                            <a:pt x="196" y="49"/>
                          </a:lnTo>
                          <a:lnTo>
                            <a:pt x="189" y="30"/>
                          </a:lnTo>
                          <a:lnTo>
                            <a:pt x="186" y="17"/>
                          </a:lnTo>
                          <a:lnTo>
                            <a:pt x="176" y="0"/>
                          </a:lnTo>
                          <a:lnTo>
                            <a:pt x="176" y="0"/>
                          </a:lnTo>
                          <a:lnTo>
                            <a:pt x="157" y="13"/>
                          </a:lnTo>
                          <a:lnTo>
                            <a:pt x="134" y="20"/>
                          </a:lnTo>
                          <a:lnTo>
                            <a:pt x="111" y="26"/>
                          </a:lnTo>
                          <a:lnTo>
                            <a:pt x="88" y="26"/>
                          </a:lnTo>
                          <a:lnTo>
                            <a:pt x="88" y="26"/>
                          </a:lnTo>
                          <a:close/>
                        </a:path>
                      </a:pathLst>
                    </a:custGeom>
                    <a:solidFill>
                      <a:schemeClr val="accent1"/>
                    </a:solidFill>
                    <a:ln w="9525">
                      <a:noFill/>
                      <a:round/>
                      <a:headEnd/>
                      <a:tailEnd/>
                    </a:ln>
                  </p:spPr>
                  <p:txBody>
                    <a:bodyPr/>
                    <a:lstStyle/>
                    <a:p>
                      <a:pPr defTabSz="685800"/>
                      <a:endParaRPr lang="en-US" dirty="0"/>
                    </a:p>
                  </p:txBody>
                </p:sp>
              </p:grpSp>
              <p:sp>
                <p:nvSpPr>
                  <p:cNvPr id="28" name="Rectangle 310">
                    <a:extLst>
                      <a:ext uri="{FF2B5EF4-FFF2-40B4-BE49-F238E27FC236}">
                        <a16:creationId xmlns:a16="http://schemas.microsoft.com/office/drawing/2014/main" id="{EF536AD6-FD42-47F5-BF7E-43F4E6C891C4}"/>
                      </a:ext>
                    </a:extLst>
                  </p:cNvPr>
                  <p:cNvSpPr>
                    <a:spLocks noChangeArrowheads="1"/>
                  </p:cNvSpPr>
                  <p:nvPr/>
                </p:nvSpPr>
                <p:spPr bwMode="auto">
                  <a:xfrm>
                    <a:off x="711" y="1677"/>
                    <a:ext cx="234" cy="135"/>
                  </a:xfrm>
                  <a:prstGeom prst="rect">
                    <a:avLst/>
                  </a:prstGeom>
                  <a:solidFill>
                    <a:schemeClr val="bg1"/>
                  </a:solidFill>
                  <a:ln w="9525">
                    <a:noFill/>
                    <a:miter lim="800000"/>
                    <a:headEnd/>
                    <a:tailEnd/>
                  </a:ln>
                  <a:effectLst/>
                </p:spPr>
                <p:txBody>
                  <a:bodyPr wrap="none" anchor="ctr"/>
                  <a:lstStyle/>
                  <a:p>
                    <a:pPr defTabSz="685800"/>
                    <a:endParaRPr lang="en-US" dirty="0"/>
                  </a:p>
                </p:txBody>
              </p:sp>
            </p:grpSp>
            <p:sp useBgFill="1">
              <p:nvSpPr>
                <p:cNvPr id="25" name="Oval 320">
                  <a:extLst>
                    <a:ext uri="{FF2B5EF4-FFF2-40B4-BE49-F238E27FC236}">
                      <a16:creationId xmlns:a16="http://schemas.microsoft.com/office/drawing/2014/main" id="{1C8C4125-1097-43A0-A29E-376DAAFDAA76}"/>
                    </a:ext>
                  </a:extLst>
                </p:cNvPr>
                <p:cNvSpPr>
                  <a:spLocks noChangeArrowheads="1"/>
                </p:cNvSpPr>
                <p:nvPr/>
              </p:nvSpPr>
              <p:spPr bwMode="auto">
                <a:xfrm>
                  <a:off x="658" y="1571"/>
                  <a:ext cx="248" cy="251"/>
                </a:xfrm>
                <a:prstGeom prst="ellipse">
                  <a:avLst/>
                </a:prstGeom>
                <a:ln w="57150">
                  <a:solidFill>
                    <a:srgbClr val="7F7F7F"/>
                  </a:solidFill>
                  <a:round/>
                  <a:headEnd/>
                  <a:tailEnd/>
                </a:ln>
                <a:effectLst/>
              </p:spPr>
              <p:txBody>
                <a:bodyPr wrap="none" anchor="ctr"/>
                <a:lstStyle/>
                <a:p>
                  <a:pPr defTabSz="685800"/>
                  <a:endParaRPr lang="en-US" dirty="0"/>
                </a:p>
              </p:txBody>
            </p:sp>
            <p:sp>
              <p:nvSpPr>
                <p:cNvPr id="26" name="Rectangle 321">
                  <a:extLst>
                    <a:ext uri="{FF2B5EF4-FFF2-40B4-BE49-F238E27FC236}">
                      <a16:creationId xmlns:a16="http://schemas.microsoft.com/office/drawing/2014/main" id="{F16E3618-F048-43D7-AB66-DC99B128BD92}"/>
                    </a:ext>
                  </a:extLst>
                </p:cNvPr>
                <p:cNvSpPr>
                  <a:spLocks noChangeArrowheads="1"/>
                </p:cNvSpPr>
                <p:nvPr/>
              </p:nvSpPr>
              <p:spPr bwMode="auto">
                <a:xfrm>
                  <a:off x="623" y="1701"/>
                  <a:ext cx="320" cy="160"/>
                </a:xfrm>
                <a:prstGeom prst="rect">
                  <a:avLst/>
                </a:prstGeom>
                <a:solidFill>
                  <a:schemeClr val="bg2"/>
                </a:solidFill>
                <a:ln w="9525">
                  <a:noFill/>
                  <a:miter lim="800000"/>
                  <a:headEnd/>
                  <a:tailEnd/>
                </a:ln>
                <a:effectLst/>
              </p:spPr>
              <p:txBody>
                <a:bodyPr wrap="none" anchor="ctr"/>
                <a:lstStyle/>
                <a:p>
                  <a:pPr defTabSz="685800"/>
                  <a:endParaRPr lang="en-US" dirty="0"/>
                </a:p>
              </p:txBody>
            </p:sp>
          </p:grpSp>
          <p:grpSp>
            <p:nvGrpSpPr>
              <p:cNvPr id="17" name="Group 323">
                <a:extLst>
                  <a:ext uri="{FF2B5EF4-FFF2-40B4-BE49-F238E27FC236}">
                    <a16:creationId xmlns:a16="http://schemas.microsoft.com/office/drawing/2014/main" id="{420E9396-63CE-4C27-8046-3C310ED5DDEA}"/>
                  </a:ext>
                </a:extLst>
              </p:cNvPr>
              <p:cNvGrpSpPr>
                <a:grpSpLocks/>
              </p:cNvGrpSpPr>
              <p:nvPr/>
            </p:nvGrpSpPr>
            <p:grpSpPr bwMode="auto">
              <a:xfrm>
                <a:off x="4659846" y="2870905"/>
                <a:ext cx="342900" cy="342900"/>
                <a:chOff x="578" y="833"/>
                <a:chExt cx="402" cy="402"/>
              </a:xfrm>
            </p:grpSpPr>
            <p:sp>
              <p:nvSpPr>
                <p:cNvPr id="22" name="Freeform 324">
                  <a:extLst>
                    <a:ext uri="{FF2B5EF4-FFF2-40B4-BE49-F238E27FC236}">
                      <a16:creationId xmlns:a16="http://schemas.microsoft.com/office/drawing/2014/main" id="{00949DC6-5545-49F4-B462-10D5F19D02D8}"/>
                    </a:ext>
                  </a:extLst>
                </p:cNvPr>
                <p:cNvSpPr>
                  <a:spLocks noEditPoints="1"/>
                </p:cNvSpPr>
                <p:nvPr/>
              </p:nvSpPr>
              <p:spPr bwMode="auto">
                <a:xfrm>
                  <a:off x="578" y="833"/>
                  <a:ext cx="402" cy="402"/>
                </a:xfrm>
                <a:custGeom>
                  <a:avLst/>
                  <a:gdLst/>
                  <a:ahLst/>
                  <a:cxnLst>
                    <a:cxn ang="0">
                      <a:pos x="356" y="857"/>
                    </a:cxn>
                    <a:cxn ang="0">
                      <a:pos x="376" y="782"/>
                    </a:cxn>
                    <a:cxn ang="0">
                      <a:pos x="447" y="857"/>
                    </a:cxn>
                    <a:cxn ang="0">
                      <a:pos x="474" y="857"/>
                    </a:cxn>
                    <a:cxn ang="0">
                      <a:pos x="552" y="782"/>
                    </a:cxn>
                    <a:cxn ang="0">
                      <a:pos x="567" y="921"/>
                    </a:cxn>
                    <a:cxn ang="0">
                      <a:pos x="597" y="857"/>
                    </a:cxn>
                    <a:cxn ang="0">
                      <a:pos x="671" y="782"/>
                    </a:cxn>
                    <a:cxn ang="0">
                      <a:pos x="685" y="921"/>
                    </a:cxn>
                    <a:cxn ang="0">
                      <a:pos x="713" y="857"/>
                    </a:cxn>
                    <a:cxn ang="0">
                      <a:pos x="783" y="782"/>
                    </a:cxn>
                    <a:cxn ang="0">
                      <a:pos x="858" y="712"/>
                    </a:cxn>
                    <a:cxn ang="0">
                      <a:pos x="858" y="683"/>
                    </a:cxn>
                    <a:cxn ang="0">
                      <a:pos x="783" y="606"/>
                    </a:cxn>
                    <a:cxn ang="0">
                      <a:pos x="922" y="592"/>
                    </a:cxn>
                    <a:cxn ang="0">
                      <a:pos x="858" y="552"/>
                    </a:cxn>
                    <a:cxn ang="0">
                      <a:pos x="858" y="488"/>
                    </a:cxn>
                    <a:cxn ang="0">
                      <a:pos x="922" y="446"/>
                    </a:cxn>
                    <a:cxn ang="0">
                      <a:pos x="783" y="433"/>
                    </a:cxn>
                    <a:cxn ang="0">
                      <a:pos x="858" y="355"/>
                    </a:cxn>
                    <a:cxn ang="0">
                      <a:pos x="858" y="328"/>
                    </a:cxn>
                    <a:cxn ang="0">
                      <a:pos x="783" y="249"/>
                    </a:cxn>
                    <a:cxn ang="0">
                      <a:pos x="922" y="236"/>
                    </a:cxn>
                    <a:cxn ang="0">
                      <a:pos x="858" y="195"/>
                    </a:cxn>
                    <a:cxn ang="0">
                      <a:pos x="727" y="137"/>
                    </a:cxn>
                    <a:cxn ang="0">
                      <a:pos x="713" y="0"/>
                    </a:cxn>
                    <a:cxn ang="0">
                      <a:pos x="685" y="64"/>
                    </a:cxn>
                    <a:cxn ang="0">
                      <a:pos x="607" y="137"/>
                    </a:cxn>
                    <a:cxn ang="0">
                      <a:pos x="594" y="64"/>
                    </a:cxn>
                    <a:cxn ang="0">
                      <a:pos x="567" y="64"/>
                    </a:cxn>
                    <a:cxn ang="0">
                      <a:pos x="488" y="137"/>
                    </a:cxn>
                    <a:cxn ang="0">
                      <a:pos x="474" y="0"/>
                    </a:cxn>
                    <a:cxn ang="0">
                      <a:pos x="434" y="64"/>
                    </a:cxn>
                    <a:cxn ang="0">
                      <a:pos x="370" y="137"/>
                    </a:cxn>
                    <a:cxn ang="0">
                      <a:pos x="356" y="0"/>
                    </a:cxn>
                    <a:cxn ang="0">
                      <a:pos x="326" y="64"/>
                    </a:cxn>
                    <a:cxn ang="0">
                      <a:pos x="250" y="137"/>
                    </a:cxn>
                    <a:cxn ang="0">
                      <a:pos x="237" y="0"/>
                    </a:cxn>
                    <a:cxn ang="0">
                      <a:pos x="197" y="64"/>
                    </a:cxn>
                    <a:cxn ang="0">
                      <a:pos x="138" y="195"/>
                    </a:cxn>
                    <a:cxn ang="0">
                      <a:pos x="0" y="209"/>
                    </a:cxn>
                    <a:cxn ang="0">
                      <a:pos x="65" y="249"/>
                    </a:cxn>
                    <a:cxn ang="0">
                      <a:pos x="65" y="313"/>
                    </a:cxn>
                    <a:cxn ang="0">
                      <a:pos x="0" y="355"/>
                    </a:cxn>
                    <a:cxn ang="0">
                      <a:pos x="138" y="369"/>
                    </a:cxn>
                    <a:cxn ang="0">
                      <a:pos x="65" y="446"/>
                    </a:cxn>
                    <a:cxn ang="0">
                      <a:pos x="65" y="473"/>
                    </a:cxn>
                    <a:cxn ang="0">
                      <a:pos x="138" y="552"/>
                    </a:cxn>
                    <a:cxn ang="0">
                      <a:pos x="0" y="566"/>
                    </a:cxn>
                    <a:cxn ang="0">
                      <a:pos x="65" y="606"/>
                    </a:cxn>
                    <a:cxn ang="0">
                      <a:pos x="65" y="670"/>
                    </a:cxn>
                    <a:cxn ang="0">
                      <a:pos x="0" y="712"/>
                    </a:cxn>
                    <a:cxn ang="0">
                      <a:pos x="138" y="725"/>
                    </a:cxn>
                    <a:cxn ang="0">
                      <a:pos x="197" y="857"/>
                    </a:cxn>
                    <a:cxn ang="0">
                      <a:pos x="237" y="921"/>
                    </a:cxn>
                    <a:cxn ang="0">
                      <a:pos x="250" y="782"/>
                    </a:cxn>
                    <a:cxn ang="0">
                      <a:pos x="326" y="857"/>
                    </a:cxn>
                    <a:cxn ang="0">
                      <a:pos x="326" y="660"/>
                    </a:cxn>
                    <a:cxn ang="0">
                      <a:pos x="326" y="260"/>
                    </a:cxn>
                    <a:cxn ang="0">
                      <a:pos x="661" y="660"/>
                    </a:cxn>
                  </a:cxnLst>
                  <a:rect l="0" t="0" r="r" b="b"/>
                  <a:pathLst>
                    <a:path w="922" h="921">
                      <a:moveTo>
                        <a:pt x="328" y="921"/>
                      </a:moveTo>
                      <a:lnTo>
                        <a:pt x="356" y="921"/>
                      </a:lnTo>
                      <a:lnTo>
                        <a:pt x="356" y="857"/>
                      </a:lnTo>
                      <a:lnTo>
                        <a:pt x="370" y="857"/>
                      </a:lnTo>
                      <a:lnTo>
                        <a:pt x="370" y="782"/>
                      </a:lnTo>
                      <a:lnTo>
                        <a:pt x="376" y="782"/>
                      </a:lnTo>
                      <a:lnTo>
                        <a:pt x="434" y="782"/>
                      </a:lnTo>
                      <a:lnTo>
                        <a:pt x="434" y="857"/>
                      </a:lnTo>
                      <a:lnTo>
                        <a:pt x="447" y="857"/>
                      </a:lnTo>
                      <a:lnTo>
                        <a:pt x="447" y="921"/>
                      </a:lnTo>
                      <a:lnTo>
                        <a:pt x="474" y="921"/>
                      </a:lnTo>
                      <a:lnTo>
                        <a:pt x="474" y="857"/>
                      </a:lnTo>
                      <a:lnTo>
                        <a:pt x="488" y="857"/>
                      </a:lnTo>
                      <a:lnTo>
                        <a:pt x="488" y="782"/>
                      </a:lnTo>
                      <a:lnTo>
                        <a:pt x="552" y="782"/>
                      </a:lnTo>
                      <a:lnTo>
                        <a:pt x="552" y="857"/>
                      </a:lnTo>
                      <a:lnTo>
                        <a:pt x="567" y="857"/>
                      </a:lnTo>
                      <a:lnTo>
                        <a:pt x="567" y="921"/>
                      </a:lnTo>
                      <a:lnTo>
                        <a:pt x="594" y="921"/>
                      </a:lnTo>
                      <a:lnTo>
                        <a:pt x="594" y="857"/>
                      </a:lnTo>
                      <a:lnTo>
                        <a:pt x="597" y="857"/>
                      </a:lnTo>
                      <a:lnTo>
                        <a:pt x="607" y="857"/>
                      </a:lnTo>
                      <a:lnTo>
                        <a:pt x="607" y="782"/>
                      </a:lnTo>
                      <a:lnTo>
                        <a:pt x="671" y="782"/>
                      </a:lnTo>
                      <a:lnTo>
                        <a:pt x="671" y="857"/>
                      </a:lnTo>
                      <a:lnTo>
                        <a:pt x="685" y="857"/>
                      </a:lnTo>
                      <a:lnTo>
                        <a:pt x="685" y="921"/>
                      </a:lnTo>
                      <a:lnTo>
                        <a:pt x="706" y="921"/>
                      </a:lnTo>
                      <a:lnTo>
                        <a:pt x="713" y="921"/>
                      </a:lnTo>
                      <a:lnTo>
                        <a:pt x="713" y="857"/>
                      </a:lnTo>
                      <a:lnTo>
                        <a:pt x="727" y="857"/>
                      </a:lnTo>
                      <a:lnTo>
                        <a:pt x="727" y="782"/>
                      </a:lnTo>
                      <a:lnTo>
                        <a:pt x="783" y="782"/>
                      </a:lnTo>
                      <a:lnTo>
                        <a:pt x="783" y="725"/>
                      </a:lnTo>
                      <a:lnTo>
                        <a:pt x="858" y="725"/>
                      </a:lnTo>
                      <a:lnTo>
                        <a:pt x="858" y="712"/>
                      </a:lnTo>
                      <a:lnTo>
                        <a:pt x="922" y="712"/>
                      </a:lnTo>
                      <a:lnTo>
                        <a:pt x="922" y="683"/>
                      </a:lnTo>
                      <a:lnTo>
                        <a:pt x="858" y="683"/>
                      </a:lnTo>
                      <a:lnTo>
                        <a:pt x="858" y="670"/>
                      </a:lnTo>
                      <a:lnTo>
                        <a:pt x="783" y="670"/>
                      </a:lnTo>
                      <a:lnTo>
                        <a:pt x="783" y="606"/>
                      </a:lnTo>
                      <a:lnTo>
                        <a:pt x="858" y="606"/>
                      </a:lnTo>
                      <a:lnTo>
                        <a:pt x="858" y="592"/>
                      </a:lnTo>
                      <a:lnTo>
                        <a:pt x="922" y="592"/>
                      </a:lnTo>
                      <a:lnTo>
                        <a:pt x="922" y="566"/>
                      </a:lnTo>
                      <a:lnTo>
                        <a:pt x="858" y="566"/>
                      </a:lnTo>
                      <a:lnTo>
                        <a:pt x="858" y="552"/>
                      </a:lnTo>
                      <a:lnTo>
                        <a:pt x="783" y="552"/>
                      </a:lnTo>
                      <a:lnTo>
                        <a:pt x="783" y="488"/>
                      </a:lnTo>
                      <a:lnTo>
                        <a:pt x="858" y="488"/>
                      </a:lnTo>
                      <a:lnTo>
                        <a:pt x="858" y="473"/>
                      </a:lnTo>
                      <a:lnTo>
                        <a:pt x="922" y="473"/>
                      </a:lnTo>
                      <a:lnTo>
                        <a:pt x="922" y="446"/>
                      </a:lnTo>
                      <a:lnTo>
                        <a:pt x="858" y="446"/>
                      </a:lnTo>
                      <a:lnTo>
                        <a:pt x="858" y="433"/>
                      </a:lnTo>
                      <a:lnTo>
                        <a:pt x="783" y="433"/>
                      </a:lnTo>
                      <a:lnTo>
                        <a:pt x="783" y="369"/>
                      </a:lnTo>
                      <a:lnTo>
                        <a:pt x="858" y="369"/>
                      </a:lnTo>
                      <a:lnTo>
                        <a:pt x="858" y="355"/>
                      </a:lnTo>
                      <a:lnTo>
                        <a:pt x="922" y="355"/>
                      </a:lnTo>
                      <a:lnTo>
                        <a:pt x="922" y="328"/>
                      </a:lnTo>
                      <a:lnTo>
                        <a:pt x="858" y="328"/>
                      </a:lnTo>
                      <a:lnTo>
                        <a:pt x="858" y="313"/>
                      </a:lnTo>
                      <a:lnTo>
                        <a:pt x="783" y="313"/>
                      </a:lnTo>
                      <a:lnTo>
                        <a:pt x="783" y="249"/>
                      </a:lnTo>
                      <a:lnTo>
                        <a:pt x="858" y="249"/>
                      </a:lnTo>
                      <a:lnTo>
                        <a:pt x="858" y="236"/>
                      </a:lnTo>
                      <a:lnTo>
                        <a:pt x="922" y="236"/>
                      </a:lnTo>
                      <a:lnTo>
                        <a:pt x="922" y="209"/>
                      </a:lnTo>
                      <a:lnTo>
                        <a:pt x="858" y="209"/>
                      </a:lnTo>
                      <a:lnTo>
                        <a:pt x="858" y="195"/>
                      </a:lnTo>
                      <a:lnTo>
                        <a:pt x="783" y="195"/>
                      </a:lnTo>
                      <a:lnTo>
                        <a:pt x="783" y="137"/>
                      </a:lnTo>
                      <a:lnTo>
                        <a:pt x="727" y="137"/>
                      </a:lnTo>
                      <a:lnTo>
                        <a:pt x="727" y="64"/>
                      </a:lnTo>
                      <a:lnTo>
                        <a:pt x="713" y="64"/>
                      </a:lnTo>
                      <a:lnTo>
                        <a:pt x="713" y="0"/>
                      </a:lnTo>
                      <a:lnTo>
                        <a:pt x="706" y="0"/>
                      </a:lnTo>
                      <a:lnTo>
                        <a:pt x="685" y="0"/>
                      </a:lnTo>
                      <a:lnTo>
                        <a:pt x="685" y="64"/>
                      </a:lnTo>
                      <a:lnTo>
                        <a:pt x="671" y="64"/>
                      </a:lnTo>
                      <a:lnTo>
                        <a:pt x="671" y="137"/>
                      </a:lnTo>
                      <a:lnTo>
                        <a:pt x="607" y="137"/>
                      </a:lnTo>
                      <a:lnTo>
                        <a:pt x="607" y="64"/>
                      </a:lnTo>
                      <a:lnTo>
                        <a:pt x="597" y="64"/>
                      </a:lnTo>
                      <a:lnTo>
                        <a:pt x="594" y="64"/>
                      </a:lnTo>
                      <a:lnTo>
                        <a:pt x="594" y="0"/>
                      </a:lnTo>
                      <a:lnTo>
                        <a:pt x="567" y="0"/>
                      </a:lnTo>
                      <a:lnTo>
                        <a:pt x="567" y="64"/>
                      </a:lnTo>
                      <a:lnTo>
                        <a:pt x="552" y="64"/>
                      </a:lnTo>
                      <a:lnTo>
                        <a:pt x="552" y="137"/>
                      </a:lnTo>
                      <a:lnTo>
                        <a:pt x="488" y="137"/>
                      </a:lnTo>
                      <a:lnTo>
                        <a:pt x="488" y="64"/>
                      </a:lnTo>
                      <a:lnTo>
                        <a:pt x="474" y="64"/>
                      </a:lnTo>
                      <a:lnTo>
                        <a:pt x="474" y="0"/>
                      </a:lnTo>
                      <a:lnTo>
                        <a:pt x="447" y="0"/>
                      </a:lnTo>
                      <a:lnTo>
                        <a:pt x="447" y="64"/>
                      </a:lnTo>
                      <a:lnTo>
                        <a:pt x="434" y="64"/>
                      </a:lnTo>
                      <a:lnTo>
                        <a:pt x="434" y="137"/>
                      </a:lnTo>
                      <a:lnTo>
                        <a:pt x="376" y="137"/>
                      </a:lnTo>
                      <a:lnTo>
                        <a:pt x="370" y="137"/>
                      </a:lnTo>
                      <a:lnTo>
                        <a:pt x="370" y="64"/>
                      </a:lnTo>
                      <a:lnTo>
                        <a:pt x="356" y="64"/>
                      </a:lnTo>
                      <a:lnTo>
                        <a:pt x="356" y="0"/>
                      </a:lnTo>
                      <a:lnTo>
                        <a:pt x="328" y="0"/>
                      </a:lnTo>
                      <a:lnTo>
                        <a:pt x="328" y="64"/>
                      </a:lnTo>
                      <a:lnTo>
                        <a:pt x="326" y="64"/>
                      </a:lnTo>
                      <a:lnTo>
                        <a:pt x="315" y="64"/>
                      </a:lnTo>
                      <a:lnTo>
                        <a:pt x="315" y="137"/>
                      </a:lnTo>
                      <a:lnTo>
                        <a:pt x="250" y="137"/>
                      </a:lnTo>
                      <a:lnTo>
                        <a:pt x="250" y="64"/>
                      </a:lnTo>
                      <a:lnTo>
                        <a:pt x="237" y="64"/>
                      </a:lnTo>
                      <a:lnTo>
                        <a:pt x="237" y="0"/>
                      </a:lnTo>
                      <a:lnTo>
                        <a:pt x="210" y="0"/>
                      </a:lnTo>
                      <a:lnTo>
                        <a:pt x="210" y="64"/>
                      </a:lnTo>
                      <a:lnTo>
                        <a:pt x="197" y="64"/>
                      </a:lnTo>
                      <a:lnTo>
                        <a:pt x="197" y="137"/>
                      </a:lnTo>
                      <a:lnTo>
                        <a:pt x="138" y="137"/>
                      </a:lnTo>
                      <a:lnTo>
                        <a:pt x="138" y="195"/>
                      </a:lnTo>
                      <a:lnTo>
                        <a:pt x="65" y="195"/>
                      </a:lnTo>
                      <a:lnTo>
                        <a:pt x="65" y="209"/>
                      </a:lnTo>
                      <a:lnTo>
                        <a:pt x="0" y="209"/>
                      </a:lnTo>
                      <a:lnTo>
                        <a:pt x="0" y="236"/>
                      </a:lnTo>
                      <a:lnTo>
                        <a:pt x="65" y="236"/>
                      </a:lnTo>
                      <a:lnTo>
                        <a:pt x="65" y="249"/>
                      </a:lnTo>
                      <a:lnTo>
                        <a:pt x="138" y="249"/>
                      </a:lnTo>
                      <a:lnTo>
                        <a:pt x="138" y="313"/>
                      </a:lnTo>
                      <a:lnTo>
                        <a:pt x="65" y="313"/>
                      </a:lnTo>
                      <a:lnTo>
                        <a:pt x="65" y="328"/>
                      </a:lnTo>
                      <a:lnTo>
                        <a:pt x="0" y="328"/>
                      </a:lnTo>
                      <a:lnTo>
                        <a:pt x="0" y="355"/>
                      </a:lnTo>
                      <a:lnTo>
                        <a:pt x="65" y="355"/>
                      </a:lnTo>
                      <a:lnTo>
                        <a:pt x="65" y="369"/>
                      </a:lnTo>
                      <a:lnTo>
                        <a:pt x="138" y="369"/>
                      </a:lnTo>
                      <a:lnTo>
                        <a:pt x="138" y="433"/>
                      </a:lnTo>
                      <a:lnTo>
                        <a:pt x="65" y="433"/>
                      </a:lnTo>
                      <a:lnTo>
                        <a:pt x="65" y="446"/>
                      </a:lnTo>
                      <a:lnTo>
                        <a:pt x="0" y="446"/>
                      </a:lnTo>
                      <a:lnTo>
                        <a:pt x="0" y="473"/>
                      </a:lnTo>
                      <a:lnTo>
                        <a:pt x="65" y="473"/>
                      </a:lnTo>
                      <a:lnTo>
                        <a:pt x="65" y="488"/>
                      </a:lnTo>
                      <a:lnTo>
                        <a:pt x="138" y="488"/>
                      </a:lnTo>
                      <a:lnTo>
                        <a:pt x="138" y="552"/>
                      </a:lnTo>
                      <a:lnTo>
                        <a:pt x="65" y="552"/>
                      </a:lnTo>
                      <a:lnTo>
                        <a:pt x="65" y="566"/>
                      </a:lnTo>
                      <a:lnTo>
                        <a:pt x="0" y="566"/>
                      </a:lnTo>
                      <a:lnTo>
                        <a:pt x="0" y="592"/>
                      </a:lnTo>
                      <a:lnTo>
                        <a:pt x="65" y="592"/>
                      </a:lnTo>
                      <a:lnTo>
                        <a:pt x="65" y="606"/>
                      </a:lnTo>
                      <a:lnTo>
                        <a:pt x="138" y="606"/>
                      </a:lnTo>
                      <a:lnTo>
                        <a:pt x="138" y="670"/>
                      </a:lnTo>
                      <a:lnTo>
                        <a:pt x="65" y="670"/>
                      </a:lnTo>
                      <a:lnTo>
                        <a:pt x="65" y="683"/>
                      </a:lnTo>
                      <a:lnTo>
                        <a:pt x="0" y="683"/>
                      </a:lnTo>
                      <a:lnTo>
                        <a:pt x="0" y="712"/>
                      </a:lnTo>
                      <a:lnTo>
                        <a:pt x="65" y="712"/>
                      </a:lnTo>
                      <a:lnTo>
                        <a:pt x="65" y="725"/>
                      </a:lnTo>
                      <a:lnTo>
                        <a:pt x="138" y="725"/>
                      </a:lnTo>
                      <a:lnTo>
                        <a:pt x="138" y="782"/>
                      </a:lnTo>
                      <a:lnTo>
                        <a:pt x="197" y="782"/>
                      </a:lnTo>
                      <a:lnTo>
                        <a:pt x="197" y="857"/>
                      </a:lnTo>
                      <a:lnTo>
                        <a:pt x="210" y="857"/>
                      </a:lnTo>
                      <a:lnTo>
                        <a:pt x="210" y="921"/>
                      </a:lnTo>
                      <a:lnTo>
                        <a:pt x="237" y="921"/>
                      </a:lnTo>
                      <a:lnTo>
                        <a:pt x="237" y="857"/>
                      </a:lnTo>
                      <a:lnTo>
                        <a:pt x="250" y="857"/>
                      </a:lnTo>
                      <a:lnTo>
                        <a:pt x="250" y="782"/>
                      </a:lnTo>
                      <a:lnTo>
                        <a:pt x="315" y="782"/>
                      </a:lnTo>
                      <a:lnTo>
                        <a:pt x="315" y="857"/>
                      </a:lnTo>
                      <a:lnTo>
                        <a:pt x="326" y="857"/>
                      </a:lnTo>
                      <a:lnTo>
                        <a:pt x="328" y="857"/>
                      </a:lnTo>
                      <a:lnTo>
                        <a:pt x="328" y="921"/>
                      </a:lnTo>
                      <a:close/>
                      <a:moveTo>
                        <a:pt x="326" y="660"/>
                      </a:moveTo>
                      <a:lnTo>
                        <a:pt x="261" y="660"/>
                      </a:lnTo>
                      <a:lnTo>
                        <a:pt x="261" y="260"/>
                      </a:lnTo>
                      <a:lnTo>
                        <a:pt x="326" y="260"/>
                      </a:lnTo>
                      <a:lnTo>
                        <a:pt x="597" y="260"/>
                      </a:lnTo>
                      <a:lnTo>
                        <a:pt x="661" y="260"/>
                      </a:lnTo>
                      <a:lnTo>
                        <a:pt x="661" y="660"/>
                      </a:lnTo>
                      <a:lnTo>
                        <a:pt x="597" y="660"/>
                      </a:lnTo>
                      <a:lnTo>
                        <a:pt x="326" y="660"/>
                      </a:lnTo>
                      <a:close/>
                    </a:path>
                  </a:pathLst>
                </a:custGeom>
                <a:solidFill>
                  <a:schemeClr val="tx2">
                    <a:lumMod val="75000"/>
                  </a:schemeClr>
                </a:solidFill>
                <a:ln w="9525">
                  <a:noFill/>
                  <a:round/>
                  <a:headEnd/>
                  <a:tailEnd/>
                </a:ln>
              </p:spPr>
              <p:txBody>
                <a:bodyPr/>
                <a:lstStyle/>
                <a:p>
                  <a:pPr defTabSz="685800"/>
                  <a:endParaRPr lang="en-US" dirty="0"/>
                </a:p>
              </p:txBody>
            </p:sp>
            <p:sp>
              <p:nvSpPr>
                <p:cNvPr id="23" name="Rectangle 325">
                  <a:extLst>
                    <a:ext uri="{FF2B5EF4-FFF2-40B4-BE49-F238E27FC236}">
                      <a16:creationId xmlns:a16="http://schemas.microsoft.com/office/drawing/2014/main" id="{9E310AEF-9E5E-47A0-AE45-01E2C809D1A1}"/>
                    </a:ext>
                  </a:extLst>
                </p:cNvPr>
                <p:cNvSpPr>
                  <a:spLocks noChangeArrowheads="1"/>
                </p:cNvSpPr>
                <p:nvPr/>
              </p:nvSpPr>
              <p:spPr bwMode="auto">
                <a:xfrm>
                  <a:off x="712" y="964"/>
                  <a:ext cx="132" cy="141"/>
                </a:xfrm>
                <a:prstGeom prst="rect">
                  <a:avLst/>
                </a:prstGeom>
                <a:solidFill>
                  <a:srgbClr val="7F7F7F"/>
                </a:solidFill>
                <a:ln w="9525">
                  <a:noFill/>
                  <a:miter lim="800000"/>
                  <a:headEnd/>
                  <a:tailEnd/>
                </a:ln>
                <a:effectLst/>
              </p:spPr>
              <p:txBody>
                <a:bodyPr wrap="none" anchor="ctr"/>
                <a:lstStyle/>
                <a:p>
                  <a:pPr defTabSz="685800"/>
                  <a:endParaRPr lang="en-US" dirty="0"/>
                </a:p>
              </p:txBody>
            </p:sp>
          </p:grpSp>
          <p:grpSp>
            <p:nvGrpSpPr>
              <p:cNvPr id="18" name="Group 326">
                <a:extLst>
                  <a:ext uri="{FF2B5EF4-FFF2-40B4-BE49-F238E27FC236}">
                    <a16:creationId xmlns:a16="http://schemas.microsoft.com/office/drawing/2014/main" id="{1BD05549-AEE1-4BA7-B010-DAE745D84BE8}"/>
                  </a:ext>
                </a:extLst>
              </p:cNvPr>
              <p:cNvGrpSpPr>
                <a:grpSpLocks/>
              </p:cNvGrpSpPr>
              <p:nvPr/>
            </p:nvGrpSpPr>
            <p:grpSpPr bwMode="auto">
              <a:xfrm>
                <a:off x="3721634" y="2866143"/>
                <a:ext cx="342900" cy="342900"/>
                <a:chOff x="578" y="833"/>
                <a:chExt cx="402" cy="402"/>
              </a:xfrm>
            </p:grpSpPr>
            <p:sp>
              <p:nvSpPr>
                <p:cNvPr id="20" name="Freeform 327">
                  <a:extLst>
                    <a:ext uri="{FF2B5EF4-FFF2-40B4-BE49-F238E27FC236}">
                      <a16:creationId xmlns:a16="http://schemas.microsoft.com/office/drawing/2014/main" id="{E6214340-1873-4FDC-92BB-C1C7ECAD4A44}"/>
                    </a:ext>
                  </a:extLst>
                </p:cNvPr>
                <p:cNvSpPr>
                  <a:spLocks noEditPoints="1"/>
                </p:cNvSpPr>
                <p:nvPr/>
              </p:nvSpPr>
              <p:spPr bwMode="auto">
                <a:xfrm>
                  <a:off x="578" y="833"/>
                  <a:ext cx="402" cy="402"/>
                </a:xfrm>
                <a:custGeom>
                  <a:avLst/>
                  <a:gdLst/>
                  <a:ahLst/>
                  <a:cxnLst>
                    <a:cxn ang="0">
                      <a:pos x="356" y="857"/>
                    </a:cxn>
                    <a:cxn ang="0">
                      <a:pos x="376" y="782"/>
                    </a:cxn>
                    <a:cxn ang="0">
                      <a:pos x="447" y="857"/>
                    </a:cxn>
                    <a:cxn ang="0">
                      <a:pos x="474" y="857"/>
                    </a:cxn>
                    <a:cxn ang="0">
                      <a:pos x="552" y="782"/>
                    </a:cxn>
                    <a:cxn ang="0">
                      <a:pos x="567" y="921"/>
                    </a:cxn>
                    <a:cxn ang="0">
                      <a:pos x="597" y="857"/>
                    </a:cxn>
                    <a:cxn ang="0">
                      <a:pos x="671" y="782"/>
                    </a:cxn>
                    <a:cxn ang="0">
                      <a:pos x="685" y="921"/>
                    </a:cxn>
                    <a:cxn ang="0">
                      <a:pos x="713" y="857"/>
                    </a:cxn>
                    <a:cxn ang="0">
                      <a:pos x="783" y="782"/>
                    </a:cxn>
                    <a:cxn ang="0">
                      <a:pos x="858" y="712"/>
                    </a:cxn>
                    <a:cxn ang="0">
                      <a:pos x="858" y="683"/>
                    </a:cxn>
                    <a:cxn ang="0">
                      <a:pos x="783" y="606"/>
                    </a:cxn>
                    <a:cxn ang="0">
                      <a:pos x="922" y="592"/>
                    </a:cxn>
                    <a:cxn ang="0">
                      <a:pos x="858" y="552"/>
                    </a:cxn>
                    <a:cxn ang="0">
                      <a:pos x="858" y="488"/>
                    </a:cxn>
                    <a:cxn ang="0">
                      <a:pos x="922" y="446"/>
                    </a:cxn>
                    <a:cxn ang="0">
                      <a:pos x="783" y="433"/>
                    </a:cxn>
                    <a:cxn ang="0">
                      <a:pos x="858" y="355"/>
                    </a:cxn>
                    <a:cxn ang="0">
                      <a:pos x="858" y="328"/>
                    </a:cxn>
                    <a:cxn ang="0">
                      <a:pos x="783" y="249"/>
                    </a:cxn>
                    <a:cxn ang="0">
                      <a:pos x="922" y="236"/>
                    </a:cxn>
                    <a:cxn ang="0">
                      <a:pos x="858" y="195"/>
                    </a:cxn>
                    <a:cxn ang="0">
                      <a:pos x="727" y="137"/>
                    </a:cxn>
                    <a:cxn ang="0">
                      <a:pos x="713" y="0"/>
                    </a:cxn>
                    <a:cxn ang="0">
                      <a:pos x="685" y="64"/>
                    </a:cxn>
                    <a:cxn ang="0">
                      <a:pos x="607" y="137"/>
                    </a:cxn>
                    <a:cxn ang="0">
                      <a:pos x="594" y="64"/>
                    </a:cxn>
                    <a:cxn ang="0">
                      <a:pos x="567" y="64"/>
                    </a:cxn>
                    <a:cxn ang="0">
                      <a:pos x="488" y="137"/>
                    </a:cxn>
                    <a:cxn ang="0">
                      <a:pos x="474" y="0"/>
                    </a:cxn>
                    <a:cxn ang="0">
                      <a:pos x="434" y="64"/>
                    </a:cxn>
                    <a:cxn ang="0">
                      <a:pos x="370" y="137"/>
                    </a:cxn>
                    <a:cxn ang="0">
                      <a:pos x="356" y="0"/>
                    </a:cxn>
                    <a:cxn ang="0">
                      <a:pos x="326" y="64"/>
                    </a:cxn>
                    <a:cxn ang="0">
                      <a:pos x="250" y="137"/>
                    </a:cxn>
                    <a:cxn ang="0">
                      <a:pos x="237" y="0"/>
                    </a:cxn>
                    <a:cxn ang="0">
                      <a:pos x="197" y="64"/>
                    </a:cxn>
                    <a:cxn ang="0">
                      <a:pos x="138" y="195"/>
                    </a:cxn>
                    <a:cxn ang="0">
                      <a:pos x="0" y="209"/>
                    </a:cxn>
                    <a:cxn ang="0">
                      <a:pos x="65" y="249"/>
                    </a:cxn>
                    <a:cxn ang="0">
                      <a:pos x="65" y="313"/>
                    </a:cxn>
                    <a:cxn ang="0">
                      <a:pos x="0" y="355"/>
                    </a:cxn>
                    <a:cxn ang="0">
                      <a:pos x="138" y="369"/>
                    </a:cxn>
                    <a:cxn ang="0">
                      <a:pos x="65" y="446"/>
                    </a:cxn>
                    <a:cxn ang="0">
                      <a:pos x="65" y="473"/>
                    </a:cxn>
                    <a:cxn ang="0">
                      <a:pos x="138" y="552"/>
                    </a:cxn>
                    <a:cxn ang="0">
                      <a:pos x="0" y="566"/>
                    </a:cxn>
                    <a:cxn ang="0">
                      <a:pos x="65" y="606"/>
                    </a:cxn>
                    <a:cxn ang="0">
                      <a:pos x="65" y="670"/>
                    </a:cxn>
                    <a:cxn ang="0">
                      <a:pos x="0" y="712"/>
                    </a:cxn>
                    <a:cxn ang="0">
                      <a:pos x="138" y="725"/>
                    </a:cxn>
                    <a:cxn ang="0">
                      <a:pos x="197" y="857"/>
                    </a:cxn>
                    <a:cxn ang="0">
                      <a:pos x="237" y="921"/>
                    </a:cxn>
                    <a:cxn ang="0">
                      <a:pos x="250" y="782"/>
                    </a:cxn>
                    <a:cxn ang="0">
                      <a:pos x="326" y="857"/>
                    </a:cxn>
                    <a:cxn ang="0">
                      <a:pos x="326" y="660"/>
                    </a:cxn>
                    <a:cxn ang="0">
                      <a:pos x="326" y="260"/>
                    </a:cxn>
                    <a:cxn ang="0">
                      <a:pos x="661" y="660"/>
                    </a:cxn>
                  </a:cxnLst>
                  <a:rect l="0" t="0" r="r" b="b"/>
                  <a:pathLst>
                    <a:path w="922" h="921">
                      <a:moveTo>
                        <a:pt x="328" y="921"/>
                      </a:moveTo>
                      <a:lnTo>
                        <a:pt x="356" y="921"/>
                      </a:lnTo>
                      <a:lnTo>
                        <a:pt x="356" y="857"/>
                      </a:lnTo>
                      <a:lnTo>
                        <a:pt x="370" y="857"/>
                      </a:lnTo>
                      <a:lnTo>
                        <a:pt x="370" y="782"/>
                      </a:lnTo>
                      <a:lnTo>
                        <a:pt x="376" y="782"/>
                      </a:lnTo>
                      <a:lnTo>
                        <a:pt x="434" y="782"/>
                      </a:lnTo>
                      <a:lnTo>
                        <a:pt x="434" y="857"/>
                      </a:lnTo>
                      <a:lnTo>
                        <a:pt x="447" y="857"/>
                      </a:lnTo>
                      <a:lnTo>
                        <a:pt x="447" y="921"/>
                      </a:lnTo>
                      <a:lnTo>
                        <a:pt x="474" y="921"/>
                      </a:lnTo>
                      <a:lnTo>
                        <a:pt x="474" y="857"/>
                      </a:lnTo>
                      <a:lnTo>
                        <a:pt x="488" y="857"/>
                      </a:lnTo>
                      <a:lnTo>
                        <a:pt x="488" y="782"/>
                      </a:lnTo>
                      <a:lnTo>
                        <a:pt x="552" y="782"/>
                      </a:lnTo>
                      <a:lnTo>
                        <a:pt x="552" y="857"/>
                      </a:lnTo>
                      <a:lnTo>
                        <a:pt x="567" y="857"/>
                      </a:lnTo>
                      <a:lnTo>
                        <a:pt x="567" y="921"/>
                      </a:lnTo>
                      <a:lnTo>
                        <a:pt x="594" y="921"/>
                      </a:lnTo>
                      <a:lnTo>
                        <a:pt x="594" y="857"/>
                      </a:lnTo>
                      <a:lnTo>
                        <a:pt x="597" y="857"/>
                      </a:lnTo>
                      <a:lnTo>
                        <a:pt x="607" y="857"/>
                      </a:lnTo>
                      <a:lnTo>
                        <a:pt x="607" y="782"/>
                      </a:lnTo>
                      <a:lnTo>
                        <a:pt x="671" y="782"/>
                      </a:lnTo>
                      <a:lnTo>
                        <a:pt x="671" y="857"/>
                      </a:lnTo>
                      <a:lnTo>
                        <a:pt x="685" y="857"/>
                      </a:lnTo>
                      <a:lnTo>
                        <a:pt x="685" y="921"/>
                      </a:lnTo>
                      <a:lnTo>
                        <a:pt x="706" y="921"/>
                      </a:lnTo>
                      <a:lnTo>
                        <a:pt x="713" y="921"/>
                      </a:lnTo>
                      <a:lnTo>
                        <a:pt x="713" y="857"/>
                      </a:lnTo>
                      <a:lnTo>
                        <a:pt x="727" y="857"/>
                      </a:lnTo>
                      <a:lnTo>
                        <a:pt x="727" y="782"/>
                      </a:lnTo>
                      <a:lnTo>
                        <a:pt x="783" y="782"/>
                      </a:lnTo>
                      <a:lnTo>
                        <a:pt x="783" y="725"/>
                      </a:lnTo>
                      <a:lnTo>
                        <a:pt x="858" y="725"/>
                      </a:lnTo>
                      <a:lnTo>
                        <a:pt x="858" y="712"/>
                      </a:lnTo>
                      <a:lnTo>
                        <a:pt x="922" y="712"/>
                      </a:lnTo>
                      <a:lnTo>
                        <a:pt x="922" y="683"/>
                      </a:lnTo>
                      <a:lnTo>
                        <a:pt x="858" y="683"/>
                      </a:lnTo>
                      <a:lnTo>
                        <a:pt x="858" y="670"/>
                      </a:lnTo>
                      <a:lnTo>
                        <a:pt x="783" y="670"/>
                      </a:lnTo>
                      <a:lnTo>
                        <a:pt x="783" y="606"/>
                      </a:lnTo>
                      <a:lnTo>
                        <a:pt x="858" y="606"/>
                      </a:lnTo>
                      <a:lnTo>
                        <a:pt x="858" y="592"/>
                      </a:lnTo>
                      <a:lnTo>
                        <a:pt x="922" y="592"/>
                      </a:lnTo>
                      <a:lnTo>
                        <a:pt x="922" y="566"/>
                      </a:lnTo>
                      <a:lnTo>
                        <a:pt x="858" y="566"/>
                      </a:lnTo>
                      <a:lnTo>
                        <a:pt x="858" y="552"/>
                      </a:lnTo>
                      <a:lnTo>
                        <a:pt x="783" y="552"/>
                      </a:lnTo>
                      <a:lnTo>
                        <a:pt x="783" y="488"/>
                      </a:lnTo>
                      <a:lnTo>
                        <a:pt x="858" y="488"/>
                      </a:lnTo>
                      <a:lnTo>
                        <a:pt x="858" y="473"/>
                      </a:lnTo>
                      <a:lnTo>
                        <a:pt x="922" y="473"/>
                      </a:lnTo>
                      <a:lnTo>
                        <a:pt x="922" y="446"/>
                      </a:lnTo>
                      <a:lnTo>
                        <a:pt x="858" y="446"/>
                      </a:lnTo>
                      <a:lnTo>
                        <a:pt x="858" y="433"/>
                      </a:lnTo>
                      <a:lnTo>
                        <a:pt x="783" y="433"/>
                      </a:lnTo>
                      <a:lnTo>
                        <a:pt x="783" y="369"/>
                      </a:lnTo>
                      <a:lnTo>
                        <a:pt x="858" y="369"/>
                      </a:lnTo>
                      <a:lnTo>
                        <a:pt x="858" y="355"/>
                      </a:lnTo>
                      <a:lnTo>
                        <a:pt x="922" y="355"/>
                      </a:lnTo>
                      <a:lnTo>
                        <a:pt x="922" y="328"/>
                      </a:lnTo>
                      <a:lnTo>
                        <a:pt x="858" y="328"/>
                      </a:lnTo>
                      <a:lnTo>
                        <a:pt x="858" y="313"/>
                      </a:lnTo>
                      <a:lnTo>
                        <a:pt x="783" y="313"/>
                      </a:lnTo>
                      <a:lnTo>
                        <a:pt x="783" y="249"/>
                      </a:lnTo>
                      <a:lnTo>
                        <a:pt x="858" y="249"/>
                      </a:lnTo>
                      <a:lnTo>
                        <a:pt x="858" y="236"/>
                      </a:lnTo>
                      <a:lnTo>
                        <a:pt x="922" y="236"/>
                      </a:lnTo>
                      <a:lnTo>
                        <a:pt x="922" y="209"/>
                      </a:lnTo>
                      <a:lnTo>
                        <a:pt x="858" y="209"/>
                      </a:lnTo>
                      <a:lnTo>
                        <a:pt x="858" y="195"/>
                      </a:lnTo>
                      <a:lnTo>
                        <a:pt x="783" y="195"/>
                      </a:lnTo>
                      <a:lnTo>
                        <a:pt x="783" y="137"/>
                      </a:lnTo>
                      <a:lnTo>
                        <a:pt x="727" y="137"/>
                      </a:lnTo>
                      <a:lnTo>
                        <a:pt x="727" y="64"/>
                      </a:lnTo>
                      <a:lnTo>
                        <a:pt x="713" y="64"/>
                      </a:lnTo>
                      <a:lnTo>
                        <a:pt x="713" y="0"/>
                      </a:lnTo>
                      <a:lnTo>
                        <a:pt x="706" y="0"/>
                      </a:lnTo>
                      <a:lnTo>
                        <a:pt x="685" y="0"/>
                      </a:lnTo>
                      <a:lnTo>
                        <a:pt x="685" y="64"/>
                      </a:lnTo>
                      <a:lnTo>
                        <a:pt x="671" y="64"/>
                      </a:lnTo>
                      <a:lnTo>
                        <a:pt x="671" y="137"/>
                      </a:lnTo>
                      <a:lnTo>
                        <a:pt x="607" y="137"/>
                      </a:lnTo>
                      <a:lnTo>
                        <a:pt x="607" y="64"/>
                      </a:lnTo>
                      <a:lnTo>
                        <a:pt x="597" y="64"/>
                      </a:lnTo>
                      <a:lnTo>
                        <a:pt x="594" y="64"/>
                      </a:lnTo>
                      <a:lnTo>
                        <a:pt x="594" y="0"/>
                      </a:lnTo>
                      <a:lnTo>
                        <a:pt x="567" y="0"/>
                      </a:lnTo>
                      <a:lnTo>
                        <a:pt x="567" y="64"/>
                      </a:lnTo>
                      <a:lnTo>
                        <a:pt x="552" y="64"/>
                      </a:lnTo>
                      <a:lnTo>
                        <a:pt x="552" y="137"/>
                      </a:lnTo>
                      <a:lnTo>
                        <a:pt x="488" y="137"/>
                      </a:lnTo>
                      <a:lnTo>
                        <a:pt x="488" y="64"/>
                      </a:lnTo>
                      <a:lnTo>
                        <a:pt x="474" y="64"/>
                      </a:lnTo>
                      <a:lnTo>
                        <a:pt x="474" y="0"/>
                      </a:lnTo>
                      <a:lnTo>
                        <a:pt x="447" y="0"/>
                      </a:lnTo>
                      <a:lnTo>
                        <a:pt x="447" y="64"/>
                      </a:lnTo>
                      <a:lnTo>
                        <a:pt x="434" y="64"/>
                      </a:lnTo>
                      <a:lnTo>
                        <a:pt x="434" y="137"/>
                      </a:lnTo>
                      <a:lnTo>
                        <a:pt x="376" y="137"/>
                      </a:lnTo>
                      <a:lnTo>
                        <a:pt x="370" y="137"/>
                      </a:lnTo>
                      <a:lnTo>
                        <a:pt x="370" y="64"/>
                      </a:lnTo>
                      <a:lnTo>
                        <a:pt x="356" y="64"/>
                      </a:lnTo>
                      <a:lnTo>
                        <a:pt x="356" y="0"/>
                      </a:lnTo>
                      <a:lnTo>
                        <a:pt x="328" y="0"/>
                      </a:lnTo>
                      <a:lnTo>
                        <a:pt x="328" y="64"/>
                      </a:lnTo>
                      <a:lnTo>
                        <a:pt x="326" y="64"/>
                      </a:lnTo>
                      <a:lnTo>
                        <a:pt x="315" y="64"/>
                      </a:lnTo>
                      <a:lnTo>
                        <a:pt x="315" y="137"/>
                      </a:lnTo>
                      <a:lnTo>
                        <a:pt x="250" y="137"/>
                      </a:lnTo>
                      <a:lnTo>
                        <a:pt x="250" y="64"/>
                      </a:lnTo>
                      <a:lnTo>
                        <a:pt x="237" y="64"/>
                      </a:lnTo>
                      <a:lnTo>
                        <a:pt x="237" y="0"/>
                      </a:lnTo>
                      <a:lnTo>
                        <a:pt x="210" y="0"/>
                      </a:lnTo>
                      <a:lnTo>
                        <a:pt x="210" y="64"/>
                      </a:lnTo>
                      <a:lnTo>
                        <a:pt x="197" y="64"/>
                      </a:lnTo>
                      <a:lnTo>
                        <a:pt x="197" y="137"/>
                      </a:lnTo>
                      <a:lnTo>
                        <a:pt x="138" y="137"/>
                      </a:lnTo>
                      <a:lnTo>
                        <a:pt x="138" y="195"/>
                      </a:lnTo>
                      <a:lnTo>
                        <a:pt x="65" y="195"/>
                      </a:lnTo>
                      <a:lnTo>
                        <a:pt x="65" y="209"/>
                      </a:lnTo>
                      <a:lnTo>
                        <a:pt x="0" y="209"/>
                      </a:lnTo>
                      <a:lnTo>
                        <a:pt x="0" y="236"/>
                      </a:lnTo>
                      <a:lnTo>
                        <a:pt x="65" y="236"/>
                      </a:lnTo>
                      <a:lnTo>
                        <a:pt x="65" y="249"/>
                      </a:lnTo>
                      <a:lnTo>
                        <a:pt x="138" y="249"/>
                      </a:lnTo>
                      <a:lnTo>
                        <a:pt x="138" y="313"/>
                      </a:lnTo>
                      <a:lnTo>
                        <a:pt x="65" y="313"/>
                      </a:lnTo>
                      <a:lnTo>
                        <a:pt x="65" y="328"/>
                      </a:lnTo>
                      <a:lnTo>
                        <a:pt x="0" y="328"/>
                      </a:lnTo>
                      <a:lnTo>
                        <a:pt x="0" y="355"/>
                      </a:lnTo>
                      <a:lnTo>
                        <a:pt x="65" y="355"/>
                      </a:lnTo>
                      <a:lnTo>
                        <a:pt x="65" y="369"/>
                      </a:lnTo>
                      <a:lnTo>
                        <a:pt x="138" y="369"/>
                      </a:lnTo>
                      <a:lnTo>
                        <a:pt x="138" y="433"/>
                      </a:lnTo>
                      <a:lnTo>
                        <a:pt x="65" y="433"/>
                      </a:lnTo>
                      <a:lnTo>
                        <a:pt x="65" y="446"/>
                      </a:lnTo>
                      <a:lnTo>
                        <a:pt x="0" y="446"/>
                      </a:lnTo>
                      <a:lnTo>
                        <a:pt x="0" y="473"/>
                      </a:lnTo>
                      <a:lnTo>
                        <a:pt x="65" y="473"/>
                      </a:lnTo>
                      <a:lnTo>
                        <a:pt x="65" y="488"/>
                      </a:lnTo>
                      <a:lnTo>
                        <a:pt x="138" y="488"/>
                      </a:lnTo>
                      <a:lnTo>
                        <a:pt x="138" y="552"/>
                      </a:lnTo>
                      <a:lnTo>
                        <a:pt x="65" y="552"/>
                      </a:lnTo>
                      <a:lnTo>
                        <a:pt x="65" y="566"/>
                      </a:lnTo>
                      <a:lnTo>
                        <a:pt x="0" y="566"/>
                      </a:lnTo>
                      <a:lnTo>
                        <a:pt x="0" y="592"/>
                      </a:lnTo>
                      <a:lnTo>
                        <a:pt x="65" y="592"/>
                      </a:lnTo>
                      <a:lnTo>
                        <a:pt x="65" y="606"/>
                      </a:lnTo>
                      <a:lnTo>
                        <a:pt x="138" y="606"/>
                      </a:lnTo>
                      <a:lnTo>
                        <a:pt x="138" y="670"/>
                      </a:lnTo>
                      <a:lnTo>
                        <a:pt x="65" y="670"/>
                      </a:lnTo>
                      <a:lnTo>
                        <a:pt x="65" y="683"/>
                      </a:lnTo>
                      <a:lnTo>
                        <a:pt x="0" y="683"/>
                      </a:lnTo>
                      <a:lnTo>
                        <a:pt x="0" y="712"/>
                      </a:lnTo>
                      <a:lnTo>
                        <a:pt x="65" y="712"/>
                      </a:lnTo>
                      <a:lnTo>
                        <a:pt x="65" y="725"/>
                      </a:lnTo>
                      <a:lnTo>
                        <a:pt x="138" y="725"/>
                      </a:lnTo>
                      <a:lnTo>
                        <a:pt x="138" y="782"/>
                      </a:lnTo>
                      <a:lnTo>
                        <a:pt x="197" y="782"/>
                      </a:lnTo>
                      <a:lnTo>
                        <a:pt x="197" y="857"/>
                      </a:lnTo>
                      <a:lnTo>
                        <a:pt x="210" y="857"/>
                      </a:lnTo>
                      <a:lnTo>
                        <a:pt x="210" y="921"/>
                      </a:lnTo>
                      <a:lnTo>
                        <a:pt x="237" y="921"/>
                      </a:lnTo>
                      <a:lnTo>
                        <a:pt x="237" y="857"/>
                      </a:lnTo>
                      <a:lnTo>
                        <a:pt x="250" y="857"/>
                      </a:lnTo>
                      <a:lnTo>
                        <a:pt x="250" y="782"/>
                      </a:lnTo>
                      <a:lnTo>
                        <a:pt x="315" y="782"/>
                      </a:lnTo>
                      <a:lnTo>
                        <a:pt x="315" y="857"/>
                      </a:lnTo>
                      <a:lnTo>
                        <a:pt x="326" y="857"/>
                      </a:lnTo>
                      <a:lnTo>
                        <a:pt x="328" y="857"/>
                      </a:lnTo>
                      <a:lnTo>
                        <a:pt x="328" y="921"/>
                      </a:lnTo>
                      <a:close/>
                      <a:moveTo>
                        <a:pt x="326" y="660"/>
                      </a:moveTo>
                      <a:lnTo>
                        <a:pt x="261" y="660"/>
                      </a:lnTo>
                      <a:lnTo>
                        <a:pt x="261" y="260"/>
                      </a:lnTo>
                      <a:lnTo>
                        <a:pt x="326" y="260"/>
                      </a:lnTo>
                      <a:lnTo>
                        <a:pt x="597" y="260"/>
                      </a:lnTo>
                      <a:lnTo>
                        <a:pt x="661" y="260"/>
                      </a:lnTo>
                      <a:lnTo>
                        <a:pt x="661" y="660"/>
                      </a:lnTo>
                      <a:lnTo>
                        <a:pt x="597" y="660"/>
                      </a:lnTo>
                      <a:lnTo>
                        <a:pt x="326" y="660"/>
                      </a:lnTo>
                      <a:close/>
                    </a:path>
                  </a:pathLst>
                </a:custGeom>
                <a:solidFill>
                  <a:schemeClr val="tx2">
                    <a:lumMod val="75000"/>
                  </a:schemeClr>
                </a:solidFill>
                <a:ln w="9525">
                  <a:noFill/>
                  <a:round/>
                  <a:headEnd/>
                  <a:tailEnd/>
                </a:ln>
              </p:spPr>
              <p:txBody>
                <a:bodyPr/>
                <a:lstStyle/>
                <a:p>
                  <a:pPr defTabSz="685800"/>
                  <a:endParaRPr lang="en-US" dirty="0"/>
                </a:p>
              </p:txBody>
            </p:sp>
            <p:sp>
              <p:nvSpPr>
                <p:cNvPr id="21" name="Rectangle 328">
                  <a:extLst>
                    <a:ext uri="{FF2B5EF4-FFF2-40B4-BE49-F238E27FC236}">
                      <a16:creationId xmlns:a16="http://schemas.microsoft.com/office/drawing/2014/main" id="{81CDCAA3-85B6-4CCB-878F-33495038237D}"/>
                    </a:ext>
                  </a:extLst>
                </p:cNvPr>
                <p:cNvSpPr>
                  <a:spLocks noChangeArrowheads="1"/>
                </p:cNvSpPr>
                <p:nvPr/>
              </p:nvSpPr>
              <p:spPr bwMode="auto">
                <a:xfrm>
                  <a:off x="712" y="960"/>
                  <a:ext cx="132" cy="141"/>
                </a:xfrm>
                <a:prstGeom prst="rect">
                  <a:avLst/>
                </a:prstGeom>
                <a:solidFill>
                  <a:srgbClr val="7F7F7F"/>
                </a:solidFill>
                <a:ln w="9525">
                  <a:noFill/>
                  <a:miter lim="800000"/>
                  <a:headEnd/>
                  <a:tailEnd/>
                </a:ln>
                <a:effectLst/>
              </p:spPr>
              <p:txBody>
                <a:bodyPr wrap="none" anchor="ctr"/>
                <a:lstStyle/>
                <a:p>
                  <a:pPr defTabSz="685800"/>
                  <a:endParaRPr lang="en-US" dirty="0"/>
                </a:p>
              </p:txBody>
            </p:sp>
          </p:grpSp>
          <p:sp>
            <p:nvSpPr>
              <p:cNvPr id="19" name="Line 329">
                <a:extLst>
                  <a:ext uri="{FF2B5EF4-FFF2-40B4-BE49-F238E27FC236}">
                    <a16:creationId xmlns:a16="http://schemas.microsoft.com/office/drawing/2014/main" id="{96F21BC8-F16D-44D5-AE80-DABDD4F40C4D}"/>
                  </a:ext>
                </a:extLst>
              </p:cNvPr>
              <p:cNvSpPr>
                <a:spLocks noChangeShapeType="1"/>
              </p:cNvSpPr>
              <p:nvPr/>
            </p:nvSpPr>
            <p:spPr bwMode="auto">
              <a:xfrm>
                <a:off x="4069296" y="3037593"/>
                <a:ext cx="573087" cy="0"/>
              </a:xfrm>
              <a:prstGeom prst="line">
                <a:avLst/>
              </a:prstGeom>
              <a:noFill/>
              <a:ln w="38100">
                <a:solidFill>
                  <a:srgbClr val="7F7F7F"/>
                </a:solidFill>
                <a:round/>
                <a:headEnd type="triangle" w="med" len="med"/>
                <a:tailEnd type="triangle" w="med" len="med"/>
              </a:ln>
              <a:effectLst/>
            </p:spPr>
            <p:txBody>
              <a:bodyPr/>
              <a:lstStyle/>
              <a:p>
                <a:pPr defTabSz="685800"/>
                <a:endParaRPr lang="en-US" dirty="0"/>
              </a:p>
            </p:txBody>
          </p:sp>
        </p:grpSp>
      </p:grpSp>
      <p:pic>
        <p:nvPicPr>
          <p:cNvPr id="3074" name="Picture 2" descr="flames GIF">
            <a:extLst>
              <a:ext uri="{FF2B5EF4-FFF2-40B4-BE49-F238E27FC236}">
                <a16:creationId xmlns:a16="http://schemas.microsoft.com/office/drawing/2014/main" id="{F4DD4551-20BB-C94B-9416-82C884D48C6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6200000">
            <a:off x="1197454" y="2349842"/>
            <a:ext cx="946675" cy="2914646"/>
          </a:xfrm>
          <a:prstGeom prst="rect">
            <a:avLst/>
          </a:prstGeom>
          <a:noFill/>
          <a:effectLst>
            <a:softEdge rad="381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4363600"/>
      </p:ext>
    </p:extLst>
  </p:cSld>
  <p:clrMapOvr>
    <a:masterClrMapping/>
  </p:clrMapOvr>
  <p:transition spd="slow">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12"/>
          </p:nvPr>
        </p:nvSpPr>
        <p:spPr>
          <a:xfrm>
            <a:off x="314173" y="348840"/>
            <a:ext cx="6137477" cy="4466234"/>
          </a:xfrm>
        </p:spPr>
        <p:txBody>
          <a:bodyPr/>
          <a:lstStyle/>
          <a:p>
            <a:r>
              <a:rPr lang="en-US" b="1" dirty="0">
                <a:latin typeface="Arial" panose="020B0604020202020204" pitchFamily="34" charset="0"/>
                <a:cs typeface="Arial" panose="020B0604020202020204" pitchFamily="34" charset="0"/>
              </a:rPr>
              <a:t>384 hours (16 days)</a:t>
            </a:r>
            <a:br>
              <a:rPr lang="en-US" b="1" dirty="0">
                <a:latin typeface="Arial" panose="020B0604020202020204" pitchFamily="34" charset="0"/>
                <a:cs typeface="Arial" panose="020B0604020202020204" pitchFamily="34" charset="0"/>
              </a:rPr>
            </a:br>
            <a:r>
              <a:rPr lang="en-US" sz="2200" dirty="0">
                <a:solidFill>
                  <a:schemeClr val="bg2">
                    <a:lumMod val="65000"/>
                  </a:schemeClr>
                </a:solidFill>
                <a:latin typeface="Arial" panose="020B0604020202020204" pitchFamily="34" charset="0"/>
                <a:cs typeface="Arial" panose="020B0604020202020204" pitchFamily="34" charset="0"/>
              </a:rPr>
              <a:t>to train a model built on ImageNet-22K </a:t>
            </a:r>
            <a:br>
              <a:rPr lang="en-US" sz="2200" dirty="0">
                <a:solidFill>
                  <a:schemeClr val="bg2">
                    <a:lumMod val="65000"/>
                  </a:schemeClr>
                </a:solidFill>
                <a:latin typeface="Arial" panose="020B0604020202020204" pitchFamily="34" charset="0"/>
                <a:cs typeface="Arial" panose="020B0604020202020204" pitchFamily="34" charset="0"/>
              </a:rPr>
            </a:br>
            <a:r>
              <a:rPr lang="en-US" sz="2200" dirty="0">
                <a:solidFill>
                  <a:schemeClr val="bg2">
                    <a:lumMod val="65000"/>
                  </a:schemeClr>
                </a:solidFill>
                <a:latin typeface="Arial" panose="020B0604020202020204" pitchFamily="34" charset="0"/>
                <a:cs typeface="Arial" panose="020B0604020202020204" pitchFamily="34" charset="0"/>
              </a:rPr>
              <a:t>using ResNet-101 on a server with 8 GPUs.</a:t>
            </a:r>
            <a:r>
              <a:rPr lang="en-US" sz="2200" b="1" dirty="0">
                <a:solidFill>
                  <a:schemeClr val="bg2">
                    <a:lumMod val="65000"/>
                  </a:schemeClr>
                </a:solidFill>
                <a:latin typeface="Arial" panose="020B0604020202020204" pitchFamily="34" charset="0"/>
                <a:cs typeface="Arial" panose="020B0604020202020204" pitchFamily="34" charset="0"/>
              </a:rPr>
              <a:t> </a:t>
            </a:r>
            <a:br>
              <a:rPr lang="en-US" sz="2200" b="1" dirty="0">
                <a:latin typeface="Arial" panose="020B0604020202020204" pitchFamily="34" charset="0"/>
                <a:cs typeface="Arial" panose="020B0604020202020204" pitchFamily="34" charset="0"/>
              </a:rPr>
            </a:br>
            <a:br>
              <a:rPr lang="en-US" sz="2200" b="1" dirty="0">
                <a:latin typeface="Arial" panose="020B0604020202020204" pitchFamily="34" charset="0"/>
                <a:cs typeface="Arial" panose="020B0604020202020204" pitchFamily="34" charset="0"/>
              </a:rPr>
            </a:br>
            <a:endParaRPr lang="en-US" sz="2200"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Distributed Deep Learning </a:t>
            </a:r>
            <a:br>
              <a:rPr lang="en-US"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trained this model in 7 hours</a:t>
            </a:r>
            <a:br>
              <a:rPr lang="en-US" sz="2200" b="1" dirty="0">
                <a:solidFill>
                  <a:srgbClr val="336DAD"/>
                </a:solidFill>
                <a:latin typeface="Arial" panose="020B0604020202020204" pitchFamily="34" charset="0"/>
                <a:cs typeface="Arial" panose="020B0604020202020204" pitchFamily="34" charset="0"/>
              </a:rPr>
            </a:br>
            <a:r>
              <a:rPr lang="en-US" sz="2200" dirty="0">
                <a:solidFill>
                  <a:schemeClr val="bg2">
                    <a:lumMod val="65000"/>
                  </a:schemeClr>
                </a:solidFill>
                <a:latin typeface="Arial" panose="020B0604020202020204" pitchFamily="34" charset="0"/>
                <a:cs typeface="Arial" panose="020B0604020202020204" pitchFamily="34" charset="0"/>
              </a:rPr>
              <a:t>58x faster by scaling the workload across 64 servers and 256 GPUs. Now iterate!</a:t>
            </a:r>
            <a:br>
              <a:rPr lang="en-US" sz="2200" b="1" dirty="0">
                <a:latin typeface="Arial" panose="020B0604020202020204" pitchFamily="34" charset="0"/>
                <a:cs typeface="Arial" panose="020B0604020202020204" pitchFamily="34" charset="0"/>
              </a:rPr>
            </a:br>
            <a:endParaRPr lang="en-US" sz="2200"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POWER9 scales with 95% efficiency.</a:t>
            </a:r>
            <a:br>
              <a:rPr lang="en-US" sz="2000" b="1" dirty="0">
                <a:solidFill>
                  <a:srgbClr val="336DAD"/>
                </a:solidFill>
                <a:latin typeface="Arial" panose="020B0604020202020204" pitchFamily="34" charset="0"/>
                <a:cs typeface="Arial" panose="020B0604020202020204" pitchFamily="34" charset="0"/>
              </a:rPr>
            </a:br>
            <a:endParaRPr lang="en-US" sz="2000" b="1" dirty="0">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8CD8246E-F8EB-AF48-BBB1-3FDDB5F2FF06}"/>
              </a:ext>
            </a:extLst>
          </p:cNvPr>
          <p:cNvPicPr>
            <a:picLocks noChangeAspect="1"/>
          </p:cNvPicPr>
          <p:nvPr/>
        </p:nvPicPr>
        <p:blipFill>
          <a:blip r:embed="rId3"/>
          <a:stretch>
            <a:fillRect/>
          </a:stretch>
        </p:blipFill>
        <p:spPr>
          <a:xfrm rot="18094300">
            <a:off x="4838550" y="2108862"/>
            <a:ext cx="5228892" cy="3021138"/>
          </a:xfrm>
          <a:prstGeom prst="rect">
            <a:avLst/>
          </a:prstGeom>
        </p:spPr>
      </p:pic>
      <p:sp>
        <p:nvSpPr>
          <p:cNvPr id="2" name="TextBox 1">
            <a:extLst>
              <a:ext uri="{FF2B5EF4-FFF2-40B4-BE49-F238E27FC236}">
                <a16:creationId xmlns:a16="http://schemas.microsoft.com/office/drawing/2014/main" id="{719097A1-5FB7-9749-B9AE-C50CD0B8A9BE}"/>
              </a:ext>
            </a:extLst>
          </p:cNvPr>
          <p:cNvSpPr txBox="1"/>
          <p:nvPr/>
        </p:nvSpPr>
        <p:spPr>
          <a:xfrm>
            <a:off x="6451650" y="2228014"/>
            <a:ext cx="2328793" cy="707886"/>
          </a:xfrm>
          <a:prstGeom prst="rect">
            <a:avLst/>
          </a:prstGeom>
          <a:noFill/>
          <a:effectLst>
            <a:glow rad="228600">
              <a:schemeClr val="bg2">
                <a:alpha val="40000"/>
              </a:schemeClr>
            </a:glow>
          </a:effectLst>
        </p:spPr>
        <p:txBody>
          <a:bodyPr wrap="square" rtlCol="0">
            <a:spAutoFit/>
          </a:bodyPr>
          <a:lstStyle/>
          <a:p>
            <a:pPr algn="ctr"/>
            <a:r>
              <a:rPr lang="en-US" sz="2000" b="1" dirty="0">
                <a:solidFill>
                  <a:schemeClr val="bg2"/>
                </a:solidFill>
                <a:effectLst>
                  <a:glow rad="1435100">
                    <a:schemeClr val="bg2">
                      <a:alpha val="41000"/>
                    </a:schemeClr>
                  </a:glow>
                </a:effectLst>
                <a:latin typeface="Arial" panose="020B0604020202020204" pitchFamily="34" charset="0"/>
                <a:cs typeface="Arial" panose="020B0604020202020204" pitchFamily="34" charset="0"/>
              </a:rPr>
              <a:t>DDL makes </a:t>
            </a:r>
            <a:br>
              <a:rPr lang="en-US" sz="2000" b="1" dirty="0">
                <a:solidFill>
                  <a:schemeClr val="bg2"/>
                </a:solidFill>
                <a:effectLst>
                  <a:glow rad="1435100">
                    <a:schemeClr val="bg2">
                      <a:alpha val="41000"/>
                    </a:schemeClr>
                  </a:glow>
                </a:effectLst>
                <a:latin typeface="Arial" panose="020B0604020202020204" pitchFamily="34" charset="0"/>
                <a:cs typeface="Arial" panose="020B0604020202020204" pitchFamily="34" charset="0"/>
              </a:rPr>
            </a:br>
            <a:r>
              <a:rPr lang="en-US" sz="2000" b="1" dirty="0">
                <a:solidFill>
                  <a:schemeClr val="bg2"/>
                </a:solidFill>
                <a:effectLst>
                  <a:glow rad="1435100">
                    <a:schemeClr val="bg2">
                      <a:alpha val="41000"/>
                    </a:schemeClr>
                  </a:glow>
                </a:effectLst>
                <a:latin typeface="Arial" panose="020B0604020202020204" pitchFamily="34" charset="0"/>
                <a:cs typeface="Arial" panose="020B0604020202020204" pitchFamily="34" charset="0"/>
              </a:rPr>
              <a:t>AI scale</a:t>
            </a:r>
          </a:p>
        </p:txBody>
      </p:sp>
    </p:spTree>
    <p:extLst>
      <p:ext uri="{BB962C8B-B14F-4D97-AF65-F5344CB8AC3E}">
        <p14:creationId xmlns:p14="http://schemas.microsoft.com/office/powerpoint/2010/main" val="4121829454"/>
      </p:ext>
    </p:extLst>
  </p:cSld>
  <p:clrMapOvr>
    <a:masterClrMapping/>
  </p:clrMapOvr>
  <mc:AlternateContent xmlns:mc="http://schemas.openxmlformats.org/markup-compatibility/2006" xmlns:p14="http://schemas.microsoft.com/office/powerpoint/2010/main">
    <mc:Choice Requires="p14">
      <p:transition spd="slow" p14:dur="1500">
        <p:push dir="u"/>
      </p:transition>
    </mc:Choice>
    <mc:Fallback xmlns="">
      <p:transition spd="slow">
        <p:push dir="u"/>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 name="Picture 129"/>
          <p:cNvPicPr>
            <a:picLocks noChangeAspect="1"/>
          </p:cNvPicPr>
          <p:nvPr/>
        </p:nvPicPr>
        <p:blipFill>
          <a:blip r:embed="rId3"/>
          <a:stretch>
            <a:fillRect/>
          </a:stretch>
        </p:blipFill>
        <p:spPr>
          <a:xfrm>
            <a:off x="-14685" y="-119920"/>
            <a:ext cx="9158685" cy="5287386"/>
          </a:xfrm>
          <a:prstGeom prst="rect">
            <a:avLst/>
          </a:prstGeom>
          <a:blipFill>
            <a:blip r:embed="rId4"/>
            <a:stretch>
              <a:fillRect/>
            </a:stretch>
          </a:blipFill>
          <a:ln>
            <a:noFill/>
          </a:ln>
        </p:spPr>
      </p:pic>
      <p:grpSp>
        <p:nvGrpSpPr>
          <p:cNvPr id="90" name="Group 89"/>
          <p:cNvGrpSpPr/>
          <p:nvPr/>
        </p:nvGrpSpPr>
        <p:grpSpPr>
          <a:xfrm>
            <a:off x="-15170" y="1873467"/>
            <a:ext cx="9212540" cy="3305342"/>
            <a:chOff x="-1969059" y="4000914"/>
            <a:chExt cx="12209050" cy="4362451"/>
          </a:xfrm>
        </p:grpSpPr>
        <p:pic>
          <p:nvPicPr>
            <p:cNvPr id="99" name="Picture 4" descr="adel-banners_08"/>
            <p:cNvPicPr>
              <a:picLocks noChangeAspect="1" noChangeArrowheads="1"/>
            </p:cNvPicPr>
            <p:nvPr/>
          </p:nvPicPr>
          <p:blipFill>
            <a:blip r:embed="rId5">
              <a:alphaModFix amt="60000"/>
              <a:extLst>
                <a:ext uri="{BEBA8EAE-BF5A-486C-A8C5-ECC9F3942E4B}">
                  <a14:imgProps xmlns:a14="http://schemas.microsoft.com/office/drawing/2010/main">
                    <a14:imgLayer r:embed="rId6">
                      <a14:imgEffect>
                        <a14:brightnessContrast contrast="-75000"/>
                      </a14:imgEffect>
                    </a14:imgLayer>
                  </a14:imgProps>
                </a:ext>
              </a:extLst>
            </a:blip>
            <a:srcRect/>
            <a:stretch>
              <a:fillRect/>
            </a:stretch>
          </p:blipFill>
          <p:spPr bwMode="auto">
            <a:xfrm>
              <a:off x="-1948833" y="4023689"/>
              <a:ext cx="12188824" cy="4316413"/>
            </a:xfrm>
            <a:prstGeom prst="rect">
              <a:avLst/>
            </a:prstGeom>
            <a:noFill/>
            <a:ln>
              <a:noFill/>
            </a:ln>
          </p:spPr>
        </p:pic>
        <p:sp>
          <p:nvSpPr>
            <p:cNvPr id="108" name="Rectangle 3"/>
            <p:cNvSpPr>
              <a:spLocks noChangeArrowheads="1"/>
            </p:cNvSpPr>
            <p:nvPr/>
          </p:nvSpPr>
          <p:spPr bwMode="auto">
            <a:xfrm>
              <a:off x="-1969059" y="4000914"/>
              <a:ext cx="12209049" cy="4362451"/>
            </a:xfrm>
            <a:prstGeom prst="rect">
              <a:avLst/>
            </a:prstGeom>
            <a:gradFill rotWithShape="1">
              <a:gsLst>
                <a:gs pos="0">
                  <a:schemeClr val="bg1">
                    <a:lumMod val="0"/>
                    <a:lumOff val="100000"/>
                    <a:alpha val="53000"/>
                  </a:schemeClr>
                </a:gs>
                <a:gs pos="100000">
                  <a:schemeClr val="bg2"/>
                </a:gs>
              </a:gsLst>
              <a:lin ang="5400000" scaled="1"/>
            </a:gradFill>
            <a:ln w="9525">
              <a:noFill/>
              <a:miter lim="800000"/>
              <a:headEnd/>
              <a:tailEnd/>
            </a:ln>
            <a:effectLst/>
          </p:spPr>
          <p:txBody>
            <a:bodyPr wrap="none" anchor="ct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US" sz="1350" b="0" i="0" u="none" strike="noStrike" kern="1200" cap="none" spc="0" normalizeH="0" baseline="0" noProof="0" dirty="0">
                <a:ln>
                  <a:noFill/>
                </a:ln>
                <a:solidFill>
                  <a:srgbClr val="004266"/>
                </a:solidFill>
                <a:effectLst/>
                <a:uLnTx/>
                <a:uFillTx/>
                <a:latin typeface="Calibri" pitchFamily="34" charset="0"/>
                <a:ea typeface="+mn-ea"/>
                <a:cs typeface="+mn-cs"/>
              </a:endParaRPr>
            </a:p>
          </p:txBody>
        </p:sp>
      </p:grpSp>
      <p:pic>
        <p:nvPicPr>
          <p:cNvPr id="109" name="Picture 108" descr="shape.png"/>
          <p:cNvPicPr>
            <a:picLocks noChangeAspect="1"/>
          </p:cNvPicPr>
          <p:nvPr/>
        </p:nvPicPr>
        <p:blipFill>
          <a:blip r:embed="rId7">
            <a:alphaModFix amt="31000"/>
            <a:lum bright="70000" contrast="-70000"/>
          </a:blip>
          <a:srcRect l="15836" t="16214" r="8021" b="14841"/>
          <a:stretch>
            <a:fillRect/>
          </a:stretch>
        </p:blipFill>
        <p:spPr>
          <a:xfrm>
            <a:off x="4858950" y="2285836"/>
            <a:ext cx="4365062" cy="2892973"/>
          </a:xfrm>
          <a:prstGeom prst="rect">
            <a:avLst/>
          </a:prstGeom>
          <a:effectLst/>
        </p:spPr>
      </p:pic>
      <p:pic>
        <p:nvPicPr>
          <p:cNvPr id="129" name="Picture 128" descr="shape.png">
            <a:extLst>
              <a:ext uri="{FF2B5EF4-FFF2-40B4-BE49-F238E27FC236}">
                <a16:creationId xmlns:a16="http://schemas.microsoft.com/office/drawing/2014/main" id="{4E2D9E15-73BC-E34C-B76C-6E369DB8ACCB}"/>
              </a:ext>
            </a:extLst>
          </p:cNvPr>
          <p:cNvPicPr>
            <a:picLocks noChangeAspect="1"/>
          </p:cNvPicPr>
          <p:nvPr/>
        </p:nvPicPr>
        <p:blipFill rotWithShape="1">
          <a:blip r:embed="rId7">
            <a:alphaModFix amt="31000"/>
            <a:lum bright="70000" contrast="-70000"/>
          </a:blip>
          <a:srcRect l="15836" t="16214" r="50934" b="14841"/>
          <a:stretch/>
        </p:blipFill>
        <p:spPr>
          <a:xfrm>
            <a:off x="1115108" y="2263134"/>
            <a:ext cx="1904967" cy="2892973"/>
          </a:xfrm>
          <a:prstGeom prst="rect">
            <a:avLst/>
          </a:prstGeom>
          <a:effectLst/>
        </p:spPr>
      </p:pic>
      <p:cxnSp>
        <p:nvCxnSpPr>
          <p:cNvPr id="179" name="Straight Connector 178"/>
          <p:cNvCxnSpPr/>
          <p:nvPr/>
        </p:nvCxnSpPr>
        <p:spPr>
          <a:xfrm>
            <a:off x="0" y="1871876"/>
            <a:ext cx="9144000" cy="0"/>
          </a:xfrm>
          <a:prstGeom prst="line">
            <a:avLst/>
          </a:prstGeom>
          <a:ln w="666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B6D9B595-F87E-8E49-8362-76CDCE935A15}"/>
              </a:ext>
            </a:extLst>
          </p:cNvPr>
          <p:cNvGrpSpPr/>
          <p:nvPr/>
        </p:nvGrpSpPr>
        <p:grpSpPr>
          <a:xfrm>
            <a:off x="2761019" y="3094492"/>
            <a:ext cx="518113" cy="1376824"/>
            <a:chOff x="680966" y="2991498"/>
            <a:chExt cx="518113" cy="1376824"/>
          </a:xfrm>
        </p:grpSpPr>
        <p:pic>
          <p:nvPicPr>
            <p:cNvPr id="118" name="Picture 117"/>
            <p:cNvPicPr>
              <a:picLocks noChangeAspect="1"/>
            </p:cNvPicPr>
            <p:nvPr/>
          </p:nvPicPr>
          <p:blipFill rotWithShape="1">
            <a:blip r:embed="rId8"/>
            <a:srcRect l="52970"/>
            <a:stretch/>
          </p:blipFill>
          <p:spPr>
            <a:xfrm>
              <a:off x="680966" y="3670606"/>
              <a:ext cx="518113" cy="697716"/>
            </a:xfrm>
            <a:prstGeom prst="rect">
              <a:avLst/>
            </a:prstGeom>
          </p:spPr>
        </p:pic>
        <p:pic>
          <p:nvPicPr>
            <p:cNvPr id="119" name="Picture 118"/>
            <p:cNvPicPr>
              <a:picLocks noChangeAspect="1"/>
            </p:cNvPicPr>
            <p:nvPr/>
          </p:nvPicPr>
          <p:blipFill rotWithShape="1">
            <a:blip r:embed="rId8"/>
            <a:srcRect l="52970"/>
            <a:stretch/>
          </p:blipFill>
          <p:spPr>
            <a:xfrm>
              <a:off x="694865" y="2991498"/>
              <a:ext cx="504214" cy="678999"/>
            </a:xfrm>
            <a:prstGeom prst="rect">
              <a:avLst/>
            </a:prstGeom>
          </p:spPr>
        </p:pic>
      </p:grpSp>
      <p:sp>
        <p:nvSpPr>
          <p:cNvPr id="120" name="Text Box 76"/>
          <p:cNvSpPr txBox="1">
            <a:spLocks noChangeArrowheads="1"/>
          </p:cNvSpPr>
          <p:nvPr/>
        </p:nvSpPr>
        <p:spPr bwMode="auto">
          <a:xfrm>
            <a:off x="-142321" y="3361618"/>
            <a:ext cx="2813787" cy="1229182"/>
          </a:xfrm>
          <a:prstGeom prst="rect">
            <a:avLst/>
          </a:prstGeom>
          <a:noFill/>
          <a:ln w="9525">
            <a:noFill/>
            <a:miter lim="800000"/>
            <a:headEnd/>
            <a:tailEnd/>
          </a:ln>
          <a:effectLst>
            <a:prstShdw prst="shdw17" dist="17961" dir="2700000">
              <a:srgbClr val="858585"/>
            </a:prstShdw>
          </a:effectLst>
        </p:spPr>
        <p:txBody>
          <a:bodyPr wrap="square" lIns="51433" tIns="25717" rIns="51433" bIns="25717">
            <a:spAutoFit/>
          </a:bodyPr>
          <a:lstStyle>
            <a:defPPr>
              <a:defRPr lang="en-US"/>
            </a:defPPr>
            <a:lvl1pPr defTabSz="684610" fontAlgn="base">
              <a:lnSpc>
                <a:spcPct val="120000"/>
              </a:lnSpc>
              <a:spcBef>
                <a:spcPct val="0"/>
              </a:spcBef>
              <a:spcAft>
                <a:spcPct val="0"/>
              </a:spcAft>
              <a:defRPr sz="1275">
                <a:solidFill>
                  <a:srgbClr val="000000"/>
                </a:solidFill>
                <a:effectLst>
                  <a:glow rad="876300">
                    <a:schemeClr val="accent3">
                      <a:satMod val="175000"/>
                      <a:alpha val="78000"/>
                    </a:schemeClr>
                  </a:glow>
                </a:effectLst>
                <a:latin typeface="Arial" pitchFamily="34" charset="0"/>
                <a:ea typeface="MS PGothic" pitchFamily="34" charset="-128"/>
              </a:defRPr>
            </a:lvl1pPr>
          </a:lstStyle>
          <a:p>
            <a:pPr algn="r"/>
            <a:r>
              <a:rPr kumimoji="0" lang="en-US" sz="1275" b="0" i="0" u="none" strike="noStrike" kern="1200" cap="none" spc="0" normalizeH="0" baseline="0" noProof="0" dirty="0">
                <a:ln>
                  <a:noFill/>
                </a:ln>
                <a:solidFill>
                  <a:srgbClr val="000000"/>
                </a:solidFill>
                <a:effectLst/>
                <a:uLnTx/>
                <a:uFillTx/>
                <a:latin typeface="Arial" pitchFamily="34" charset="0"/>
                <a:ea typeface="MS PGothic" pitchFamily="34" charset="-128"/>
                <a:cs typeface="+mn-cs"/>
              </a:rPr>
              <a:t>Limited memory on GPU forces trade-off in model size / data </a:t>
            </a:r>
            <a:r>
              <a:rPr lang="en-US" dirty="0">
                <a:effectLst/>
              </a:rPr>
              <a:t>resolution which leads to </a:t>
            </a:r>
            <a:br>
              <a:rPr lang="en-US" dirty="0">
                <a:effectLst/>
              </a:rPr>
            </a:br>
            <a:r>
              <a:rPr lang="en-US" b="1" dirty="0">
                <a:effectLst/>
              </a:rPr>
              <a:t>less complex, shallower </a:t>
            </a:r>
            <a:br>
              <a:rPr lang="en-US" b="1" dirty="0">
                <a:effectLst/>
              </a:rPr>
            </a:br>
            <a:r>
              <a:rPr lang="en-US" b="1" dirty="0">
                <a:effectLst/>
              </a:rPr>
              <a:t>neural nets that don’t perform</a:t>
            </a:r>
            <a:endParaRPr kumimoji="0" lang="en-US" sz="1275" b="1" i="0" u="none" strike="noStrike" kern="1200" cap="none" spc="0" normalizeH="0" baseline="0" noProof="0" dirty="0">
              <a:ln>
                <a:noFill/>
              </a:ln>
              <a:solidFill>
                <a:srgbClr val="000000"/>
              </a:solidFill>
              <a:effectLst/>
              <a:uLnTx/>
              <a:uFillTx/>
              <a:latin typeface="Arial" pitchFamily="34" charset="0"/>
              <a:ea typeface="MS PGothic" pitchFamily="34" charset="-128"/>
              <a:cs typeface="+mn-cs"/>
            </a:endParaRPr>
          </a:p>
        </p:txBody>
      </p:sp>
      <p:sp>
        <p:nvSpPr>
          <p:cNvPr id="134" name="Text Box 76"/>
          <p:cNvSpPr txBox="1">
            <a:spLocks noChangeArrowheads="1"/>
          </p:cNvSpPr>
          <p:nvPr/>
        </p:nvSpPr>
        <p:spPr bwMode="auto">
          <a:xfrm>
            <a:off x="6625187" y="3337977"/>
            <a:ext cx="2519297" cy="1464631"/>
          </a:xfrm>
          <a:prstGeom prst="rect">
            <a:avLst/>
          </a:prstGeom>
          <a:noFill/>
          <a:ln w="9525">
            <a:noFill/>
            <a:miter lim="800000"/>
            <a:headEnd/>
            <a:tailEnd/>
          </a:ln>
          <a:effectLst>
            <a:prstShdw prst="shdw17" dist="17961" dir="2700000">
              <a:srgbClr val="858585"/>
            </a:prstShdw>
          </a:effectLst>
        </p:spPr>
        <p:txBody>
          <a:bodyPr wrap="square" lIns="51433" tIns="25717" rIns="51433" bIns="25717">
            <a:spAutoFit/>
          </a:bodyPr>
          <a:lstStyle>
            <a:defPPr>
              <a:defRPr lang="en-US"/>
            </a:defPPr>
            <a:lvl1pPr marR="0" lvl="0" indent="0" algn="r" defTabSz="684610" fontAlgn="base">
              <a:lnSpc>
                <a:spcPct val="120000"/>
              </a:lnSpc>
              <a:spcBef>
                <a:spcPct val="0"/>
              </a:spcBef>
              <a:spcAft>
                <a:spcPct val="0"/>
              </a:spcAft>
              <a:buClrTx/>
              <a:buSzTx/>
              <a:buFontTx/>
              <a:buNone/>
              <a:tabLst/>
              <a:defRPr kumimoji="0" sz="1275" b="0" i="0" u="none" strike="noStrike" cap="none" spc="0" normalizeH="0" baseline="0">
                <a:ln>
                  <a:noFill/>
                </a:ln>
                <a:solidFill>
                  <a:srgbClr val="000000"/>
                </a:solidFill>
                <a:effectLst/>
                <a:uLnTx/>
                <a:uFillTx/>
                <a:latin typeface="Arial" pitchFamily="34" charset="0"/>
                <a:ea typeface="MS PGothic" pitchFamily="34" charset="-128"/>
              </a:defRPr>
            </a:lvl1pPr>
          </a:lstStyle>
          <a:p>
            <a:pPr algn="l"/>
            <a:r>
              <a:rPr lang="en-US" dirty="0">
                <a:sym typeface="Wingdings"/>
              </a:rPr>
              <a:t>Use </a:t>
            </a:r>
            <a:r>
              <a:rPr lang="en-US" dirty="0"/>
              <a:t>system memory and GPU </a:t>
            </a:r>
            <a:br>
              <a:rPr lang="en-US" dirty="0"/>
            </a:br>
            <a:r>
              <a:rPr lang="en-US" dirty="0"/>
              <a:t>coherency with NVLink 2.0 to train deep neural nets with </a:t>
            </a:r>
            <a:br>
              <a:rPr lang="en-US" dirty="0"/>
            </a:br>
            <a:r>
              <a:rPr lang="en-US" dirty="0"/>
              <a:t>higher resolution data and </a:t>
            </a:r>
            <a:r>
              <a:rPr lang="en-US" b="1" dirty="0"/>
              <a:t>develop more accurate models for better inference capability</a:t>
            </a:r>
          </a:p>
        </p:txBody>
      </p:sp>
      <p:grpSp>
        <p:nvGrpSpPr>
          <p:cNvPr id="3" name="Group 2"/>
          <p:cNvGrpSpPr/>
          <p:nvPr/>
        </p:nvGrpSpPr>
        <p:grpSpPr>
          <a:xfrm>
            <a:off x="5154570" y="2966723"/>
            <a:ext cx="1370446" cy="1632362"/>
            <a:chOff x="6644694" y="3970217"/>
            <a:chExt cx="819475" cy="976091"/>
          </a:xfrm>
        </p:grpSpPr>
        <p:pic>
          <p:nvPicPr>
            <p:cNvPr id="132" name="Picture 131"/>
            <p:cNvPicPr>
              <a:picLocks noChangeAspect="1"/>
            </p:cNvPicPr>
            <p:nvPr/>
          </p:nvPicPr>
          <p:blipFill rotWithShape="1">
            <a:blip r:embed="rId8"/>
            <a:srcRect r="52537"/>
            <a:stretch/>
          </p:blipFill>
          <p:spPr>
            <a:xfrm>
              <a:off x="6704593" y="3970217"/>
              <a:ext cx="410769" cy="548119"/>
            </a:xfrm>
            <a:prstGeom prst="rect">
              <a:avLst/>
            </a:prstGeom>
          </p:spPr>
        </p:pic>
        <p:pic>
          <p:nvPicPr>
            <p:cNvPr id="137" name="Picture 136"/>
            <p:cNvPicPr>
              <a:picLocks noChangeAspect="1"/>
            </p:cNvPicPr>
            <p:nvPr/>
          </p:nvPicPr>
          <p:blipFill rotWithShape="1">
            <a:blip r:embed="rId8"/>
            <a:srcRect r="52537"/>
            <a:stretch/>
          </p:blipFill>
          <p:spPr>
            <a:xfrm>
              <a:off x="7053400" y="3979541"/>
              <a:ext cx="410769" cy="548119"/>
            </a:xfrm>
            <a:prstGeom prst="rect">
              <a:avLst/>
            </a:prstGeom>
          </p:spPr>
        </p:pic>
        <p:pic>
          <p:nvPicPr>
            <p:cNvPr id="136" name="Picture 135"/>
            <p:cNvPicPr>
              <a:picLocks noChangeAspect="1"/>
            </p:cNvPicPr>
            <p:nvPr/>
          </p:nvPicPr>
          <p:blipFill rotWithShape="1">
            <a:blip r:embed="rId8"/>
            <a:srcRect r="52537"/>
            <a:stretch/>
          </p:blipFill>
          <p:spPr>
            <a:xfrm>
              <a:off x="7053400" y="4398189"/>
              <a:ext cx="410769" cy="548119"/>
            </a:xfrm>
            <a:prstGeom prst="rect">
              <a:avLst/>
            </a:prstGeom>
          </p:spPr>
        </p:pic>
        <p:pic>
          <p:nvPicPr>
            <p:cNvPr id="138" name="Picture 137"/>
            <p:cNvPicPr>
              <a:picLocks noChangeAspect="1"/>
            </p:cNvPicPr>
            <p:nvPr/>
          </p:nvPicPr>
          <p:blipFill rotWithShape="1">
            <a:blip r:embed="rId8"/>
            <a:srcRect r="52537"/>
            <a:stretch/>
          </p:blipFill>
          <p:spPr>
            <a:xfrm>
              <a:off x="6644694" y="4394151"/>
              <a:ext cx="410769" cy="548119"/>
            </a:xfrm>
            <a:prstGeom prst="rect">
              <a:avLst/>
            </a:prstGeom>
          </p:spPr>
        </p:pic>
        <p:pic>
          <p:nvPicPr>
            <p:cNvPr id="135" name="Picture 134"/>
            <p:cNvPicPr>
              <a:picLocks noChangeAspect="1"/>
            </p:cNvPicPr>
            <p:nvPr/>
          </p:nvPicPr>
          <p:blipFill rotWithShape="1">
            <a:blip r:embed="rId8"/>
            <a:srcRect r="52537"/>
            <a:stretch/>
          </p:blipFill>
          <p:spPr>
            <a:xfrm>
              <a:off x="6858860" y="4156556"/>
              <a:ext cx="410769" cy="548119"/>
            </a:xfrm>
            <a:prstGeom prst="rect">
              <a:avLst/>
            </a:prstGeom>
          </p:spPr>
        </p:pic>
      </p:grpSp>
      <p:sp>
        <p:nvSpPr>
          <p:cNvPr id="139" name="Text Box 76"/>
          <p:cNvSpPr txBox="1">
            <a:spLocks noChangeArrowheads="1"/>
          </p:cNvSpPr>
          <p:nvPr/>
        </p:nvSpPr>
        <p:spPr bwMode="auto">
          <a:xfrm>
            <a:off x="-292624" y="2726384"/>
            <a:ext cx="3003557" cy="615680"/>
          </a:xfrm>
          <a:prstGeom prst="rect">
            <a:avLst/>
          </a:prstGeom>
          <a:noFill/>
          <a:ln w="9525">
            <a:noFill/>
            <a:miter lim="800000"/>
            <a:headEnd/>
            <a:tailEnd/>
          </a:ln>
          <a:effectLst>
            <a:prstShdw prst="shdw17" dist="17961" dir="2700000">
              <a:srgbClr val="858585"/>
            </a:prstShdw>
          </a:effectLst>
        </p:spPr>
        <p:txBody>
          <a:bodyPr wrap="square" lIns="51433" tIns="25717" rIns="51433" bIns="25717">
            <a:spAutoFit/>
          </a:bodyPr>
          <a:lstStyle/>
          <a:p>
            <a:pPr marL="0" marR="0" lvl="0" indent="0" algn="r" defTabSz="684610" rtl="0" eaLnBrk="1" fontAlgn="base" latinLnBrk="0" hangingPunct="1">
              <a:lnSpc>
                <a:spcPct val="120000"/>
              </a:lnSpc>
              <a:spcBef>
                <a:spcPct val="0"/>
              </a:spcBef>
              <a:spcAft>
                <a:spcPct val="0"/>
              </a:spcAft>
              <a:buClrTx/>
              <a:buSzTx/>
              <a:buFontTx/>
              <a:buNone/>
              <a:tabLst/>
              <a:defRPr/>
            </a:pPr>
            <a:r>
              <a:rPr kumimoji="0" lang="en-US" sz="1600" b="1" i="1" u="none" strike="noStrike" kern="1200" cap="none" spc="0" normalizeH="0" baseline="0" noProof="0" dirty="0">
                <a:ln>
                  <a:noFill/>
                </a:ln>
                <a:solidFill>
                  <a:srgbClr val="000000"/>
                </a:solidFill>
                <a:effectLst/>
                <a:uLnTx/>
                <a:uFillTx/>
                <a:latin typeface="Arial"/>
                <a:ea typeface="MS PGothic" pitchFamily="34" charset="-128"/>
                <a:cs typeface="+mn-cs"/>
              </a:rPr>
              <a:t>Traditional Model Support</a:t>
            </a:r>
            <a:br>
              <a:rPr kumimoji="0" lang="en-US" sz="1600" b="1" i="1" u="none" strike="noStrike" kern="1200" cap="none" spc="0" normalizeH="0" baseline="0" noProof="0" dirty="0">
                <a:ln>
                  <a:noFill/>
                </a:ln>
                <a:solidFill>
                  <a:srgbClr val="000000"/>
                </a:solidFill>
                <a:effectLst/>
                <a:uLnTx/>
                <a:uFillTx/>
                <a:latin typeface="Arial"/>
                <a:ea typeface="MS PGothic" pitchFamily="34" charset="-128"/>
                <a:cs typeface="+mn-cs"/>
              </a:rPr>
            </a:br>
            <a:r>
              <a:rPr kumimoji="0" lang="en-US" sz="1600" b="1" i="1" u="none" strike="noStrike" kern="1200" cap="none" spc="0" normalizeH="0" baseline="0" noProof="0" dirty="0">
                <a:ln>
                  <a:noFill/>
                </a:ln>
                <a:solidFill>
                  <a:srgbClr val="000000"/>
                </a:solidFill>
                <a:effectLst/>
                <a:uLnTx/>
                <a:uFillTx/>
                <a:latin typeface="Arial"/>
                <a:ea typeface="MS PGothic" pitchFamily="34" charset="-128"/>
                <a:cs typeface="+mn-cs"/>
              </a:rPr>
              <a:t>(Competitors)</a:t>
            </a:r>
          </a:p>
        </p:txBody>
      </p:sp>
      <p:pic>
        <p:nvPicPr>
          <p:cNvPr id="3074" name="Picture 2" descr="Image result for png vs">
            <a:extLst>
              <a:ext uri="{FF2B5EF4-FFF2-40B4-BE49-F238E27FC236}">
                <a16:creationId xmlns:a16="http://schemas.microsoft.com/office/drawing/2014/main" id="{D2F7E3C3-BF86-9C43-AF2B-687DC7D9C0F5}"/>
              </a:ext>
            </a:extLst>
          </p:cNvPr>
          <p:cNvPicPr>
            <a:picLocks noChangeAspect="1" noChangeArrowheads="1"/>
          </p:cNvPicPr>
          <p:nvPr/>
        </p:nvPicPr>
        <p:blipFill>
          <a:blip r:embed="rId9">
            <a:duotone>
              <a:schemeClr val="bg2">
                <a:shade val="45000"/>
                <a:satMod val="135000"/>
              </a:schemeClr>
              <a:prstClr val="white"/>
            </a:duotone>
            <a:alphaModFix amt="46000"/>
            <a:extLst>
              <a:ext uri="{28A0092B-C50C-407E-A947-70E740481C1C}">
                <a14:useLocalDpi xmlns:a14="http://schemas.microsoft.com/office/drawing/2010/main" val="0"/>
              </a:ext>
            </a:extLst>
          </a:blip>
          <a:srcRect/>
          <a:stretch>
            <a:fillRect/>
          </a:stretch>
        </p:blipFill>
        <p:spPr bwMode="auto">
          <a:xfrm>
            <a:off x="3655507" y="3034327"/>
            <a:ext cx="1108746" cy="1478328"/>
          </a:xfrm>
          <a:prstGeom prst="rect">
            <a:avLst/>
          </a:prstGeom>
          <a:noFill/>
          <a:extLst>
            <a:ext uri="{909E8E84-426E-40DD-AFC4-6F175D3DCCD1}">
              <a14:hiddenFill xmlns:a14="http://schemas.microsoft.com/office/drawing/2010/main">
                <a:solidFill>
                  <a:srgbClr val="FFFFFF"/>
                </a:solidFill>
              </a14:hiddenFill>
            </a:ext>
          </a:extLst>
        </p:spPr>
      </p:pic>
      <p:sp>
        <p:nvSpPr>
          <p:cNvPr id="21508" name="Text Box 76"/>
          <p:cNvSpPr txBox="1">
            <a:spLocks noChangeArrowheads="1"/>
          </p:cNvSpPr>
          <p:nvPr/>
        </p:nvSpPr>
        <p:spPr bwMode="auto">
          <a:xfrm>
            <a:off x="6625188" y="2726384"/>
            <a:ext cx="2925365" cy="642867"/>
          </a:xfrm>
          <a:prstGeom prst="rect">
            <a:avLst/>
          </a:prstGeom>
          <a:noFill/>
          <a:ln w="9525">
            <a:noFill/>
            <a:miter lim="800000"/>
            <a:headEnd/>
            <a:tailEnd/>
          </a:ln>
          <a:effectLst>
            <a:prstShdw prst="shdw17" dist="17961" dir="2700000">
              <a:srgbClr val="858585"/>
            </a:prstShdw>
          </a:effectLst>
        </p:spPr>
        <p:txBody>
          <a:bodyPr lIns="51433" tIns="25717" rIns="51433" bIns="25717">
            <a:spAutoFit/>
          </a:bodyPr>
          <a:lstStyle/>
          <a:p>
            <a:pPr marL="0" marR="0" lvl="0" indent="0" defTabSz="684610" rtl="0" eaLnBrk="1" fontAlgn="base" latinLnBrk="0" hangingPunct="1">
              <a:lnSpc>
                <a:spcPct val="120000"/>
              </a:lnSpc>
              <a:spcBef>
                <a:spcPct val="0"/>
              </a:spcBef>
              <a:spcAft>
                <a:spcPct val="0"/>
              </a:spcAft>
              <a:buClrTx/>
              <a:buSzTx/>
              <a:buFontTx/>
              <a:buNone/>
              <a:tabLst/>
              <a:defRPr/>
            </a:pPr>
            <a:r>
              <a:rPr kumimoji="0" lang="en-US" sz="1600" b="1" i="1" u="none" strike="noStrike" kern="1200" cap="none" spc="0" normalizeH="0" baseline="0" noProof="0" dirty="0">
                <a:ln>
                  <a:noFill/>
                </a:ln>
                <a:solidFill>
                  <a:srgbClr val="000000"/>
                </a:solidFill>
                <a:effectLst/>
                <a:uLnTx/>
                <a:uFillTx/>
                <a:latin typeface="Arial"/>
                <a:ea typeface="MS PGothic" pitchFamily="34" charset="-128"/>
                <a:cs typeface="+mn-cs"/>
              </a:rPr>
              <a:t>Large Model Support</a:t>
            </a:r>
            <a:br>
              <a:rPr kumimoji="0" lang="en-US" sz="1600" b="1" i="1" u="none" strike="noStrike" kern="1200" cap="none" spc="0" normalizeH="0" baseline="0" noProof="0" dirty="0">
                <a:ln>
                  <a:noFill/>
                </a:ln>
                <a:solidFill>
                  <a:srgbClr val="000000"/>
                </a:solidFill>
                <a:effectLst/>
                <a:uLnTx/>
                <a:uFillTx/>
                <a:latin typeface="Arial"/>
                <a:ea typeface="MS PGothic" pitchFamily="34" charset="-128"/>
                <a:cs typeface="+mn-cs"/>
              </a:rPr>
            </a:br>
            <a:r>
              <a:rPr kumimoji="0" lang="en-US" sz="1600" b="1" i="1" u="none" strike="noStrike" kern="1200" cap="none" spc="0" normalizeH="0" baseline="0" noProof="0" dirty="0">
                <a:ln>
                  <a:noFill/>
                </a:ln>
                <a:solidFill>
                  <a:srgbClr val="000000"/>
                </a:solidFill>
                <a:effectLst/>
                <a:uLnTx/>
                <a:uFillTx/>
                <a:latin typeface="Arial"/>
                <a:ea typeface="MS PGothic" pitchFamily="34" charset="-128"/>
                <a:cs typeface="+mn-cs"/>
              </a:rPr>
              <a:t>(IBM Power)</a:t>
            </a:r>
          </a:p>
        </p:txBody>
      </p:sp>
      <p:grpSp>
        <p:nvGrpSpPr>
          <p:cNvPr id="10" name="Group 9">
            <a:extLst>
              <a:ext uri="{FF2B5EF4-FFF2-40B4-BE49-F238E27FC236}">
                <a16:creationId xmlns:a16="http://schemas.microsoft.com/office/drawing/2014/main" id="{0D7F6BA8-BBE0-4749-BFD3-5CE28A7FC7EA}"/>
              </a:ext>
            </a:extLst>
          </p:cNvPr>
          <p:cNvGrpSpPr/>
          <p:nvPr/>
        </p:nvGrpSpPr>
        <p:grpSpPr>
          <a:xfrm>
            <a:off x="141954" y="285149"/>
            <a:ext cx="6868318" cy="1200329"/>
            <a:chOff x="120488" y="460480"/>
            <a:chExt cx="6868318" cy="1200329"/>
          </a:xfrm>
        </p:grpSpPr>
        <p:sp>
          <p:nvSpPr>
            <p:cNvPr id="146" name="Rectangle 145"/>
            <p:cNvSpPr/>
            <p:nvPr/>
          </p:nvSpPr>
          <p:spPr>
            <a:xfrm>
              <a:off x="120488" y="460480"/>
              <a:ext cx="6868318" cy="1200329"/>
            </a:xfrm>
            <a:prstGeom prst="rect">
              <a:avLst/>
            </a:prstGeom>
          </p:spPr>
          <p:txBody>
            <a:bodyPr wrap="square">
              <a:spAutoFit/>
            </a:bodyPr>
            <a:lstStyle/>
            <a:p>
              <a:pPr marL="0" marR="0" lvl="0" indent="0" defTabSz="685783" rtl="0" eaLnBrk="1" fontAlgn="auto" latinLnBrk="0" hangingPunct="1">
                <a:lnSpc>
                  <a:spcPct val="100000"/>
                </a:lnSpc>
                <a:spcBef>
                  <a:spcPts val="0"/>
                </a:spcBef>
                <a:spcAft>
                  <a:spcPts val="0"/>
                </a:spcAft>
                <a:buClrTx/>
                <a:buSzTx/>
                <a:buFontTx/>
                <a:buNone/>
                <a:tabLst/>
                <a:defRPr/>
              </a:pPr>
              <a:r>
                <a:rPr lang="en-US" sz="2400" b="1" dirty="0">
                  <a:solidFill>
                    <a:srgbClr val="FFFFFF">
                      <a:lumMod val="95000"/>
                    </a:srgbClr>
                  </a:solidFill>
                  <a:latin typeface="Arial"/>
                  <a:ea typeface="Arial" charset="0"/>
                  <a:cs typeface="Arial" charset="0"/>
                </a:rPr>
                <a:t>Limited memory on a GPU</a:t>
              </a:r>
              <a:br>
                <a:rPr lang="en-US" sz="2400" b="1" dirty="0">
                  <a:solidFill>
                    <a:srgbClr val="FFFFFF">
                      <a:lumMod val="95000"/>
                    </a:srgbClr>
                  </a:solidFill>
                  <a:latin typeface="Arial"/>
                  <a:ea typeface="Arial" charset="0"/>
                  <a:cs typeface="Arial" charset="0"/>
                </a:rPr>
              </a:br>
              <a:r>
                <a:rPr lang="en-US" sz="2400" b="1" dirty="0">
                  <a:solidFill>
                    <a:srgbClr val="FFFFFF">
                      <a:lumMod val="95000"/>
                    </a:srgbClr>
                  </a:solidFill>
                  <a:latin typeface="Arial"/>
                  <a:ea typeface="Arial" charset="0"/>
                  <a:cs typeface="Arial" charset="0"/>
                </a:rPr>
                <a:t>is         a problem for deep </a:t>
              </a:r>
              <a:br>
                <a:rPr lang="en-US" sz="2400" b="1" dirty="0">
                  <a:solidFill>
                    <a:srgbClr val="FFFFFF">
                      <a:lumMod val="95000"/>
                    </a:srgbClr>
                  </a:solidFill>
                  <a:latin typeface="Arial"/>
                  <a:ea typeface="Arial" charset="0"/>
                  <a:cs typeface="Arial" charset="0"/>
                </a:rPr>
              </a:br>
              <a:r>
                <a:rPr lang="en-US" sz="2400" b="1" dirty="0">
                  <a:solidFill>
                    <a:srgbClr val="FFFFFF">
                      <a:lumMod val="95000"/>
                    </a:srgbClr>
                  </a:solidFill>
                  <a:latin typeface="Arial"/>
                  <a:ea typeface="Arial" charset="0"/>
                  <a:cs typeface="Arial" charset="0"/>
                </a:rPr>
                <a:t>neural network training</a:t>
              </a:r>
              <a:endParaRPr kumimoji="0" lang="en-US" sz="2400" b="1" i="0" u="none" strike="noStrike" kern="1200" cap="none" spc="0" normalizeH="0" baseline="0" noProof="0" dirty="0">
                <a:ln>
                  <a:noFill/>
                </a:ln>
                <a:solidFill>
                  <a:srgbClr val="FFFFFF">
                    <a:lumMod val="95000"/>
                  </a:srgbClr>
                </a:solidFill>
                <a:effectLst/>
                <a:uLnTx/>
                <a:uFillTx/>
                <a:latin typeface="Arial"/>
                <a:ea typeface="Arial" charset="0"/>
                <a:cs typeface="Arial" charset="0"/>
              </a:endParaRPr>
            </a:p>
          </p:txBody>
        </p:sp>
        <p:cxnSp>
          <p:nvCxnSpPr>
            <p:cNvPr id="7" name="Straight Connector 6">
              <a:extLst>
                <a:ext uri="{FF2B5EF4-FFF2-40B4-BE49-F238E27FC236}">
                  <a16:creationId xmlns:a16="http://schemas.microsoft.com/office/drawing/2014/main" id="{BF4403AA-2AFC-4E44-9A33-6BB97BB9DC51}"/>
                </a:ext>
              </a:extLst>
            </p:cNvPr>
            <p:cNvCxnSpPr/>
            <p:nvPr/>
          </p:nvCxnSpPr>
          <p:spPr>
            <a:xfrm>
              <a:off x="155447" y="1079500"/>
              <a:ext cx="304800" cy="0"/>
            </a:xfrm>
            <a:prstGeom prst="line">
              <a:avLst/>
            </a:prstGeom>
            <a:ln w="44450">
              <a:solidFill>
                <a:srgbClr val="F39128"/>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BE55BF4A-B9B7-CC47-923D-9F33501092B2}"/>
                </a:ext>
              </a:extLst>
            </p:cNvPr>
            <p:cNvSpPr txBox="1"/>
            <p:nvPr/>
          </p:nvSpPr>
          <p:spPr>
            <a:xfrm>
              <a:off x="402822" y="838935"/>
              <a:ext cx="1304303" cy="461665"/>
            </a:xfrm>
            <a:prstGeom prst="rect">
              <a:avLst/>
            </a:prstGeom>
            <a:noFill/>
          </p:spPr>
          <p:txBody>
            <a:bodyPr wrap="square" rtlCol="0">
              <a:spAutoFit/>
            </a:bodyPr>
            <a:lstStyle/>
            <a:p>
              <a:r>
                <a:rPr lang="en-US" sz="2400" b="1" i="1" dirty="0">
                  <a:solidFill>
                    <a:srgbClr val="F39128"/>
                  </a:solidFill>
                  <a:latin typeface="Arial Black" panose="020B0604020202020204" pitchFamily="34" charset="0"/>
                  <a:cs typeface="Arial Black" panose="020B0604020202020204" pitchFamily="34" charset="0"/>
                </a:rPr>
                <a:t>was</a:t>
              </a:r>
            </a:p>
          </p:txBody>
        </p:sp>
      </p:grpSp>
      <p:grpSp>
        <p:nvGrpSpPr>
          <p:cNvPr id="9" name="Group 8">
            <a:extLst>
              <a:ext uri="{FF2B5EF4-FFF2-40B4-BE49-F238E27FC236}">
                <a16:creationId xmlns:a16="http://schemas.microsoft.com/office/drawing/2014/main" id="{31220415-22F1-6F4F-A817-5037DCD69DEA}"/>
              </a:ext>
            </a:extLst>
          </p:cNvPr>
          <p:cNvGrpSpPr/>
          <p:nvPr/>
        </p:nvGrpSpPr>
        <p:grpSpPr>
          <a:xfrm>
            <a:off x="6880257" y="-6957"/>
            <a:ext cx="2009156" cy="1591883"/>
            <a:chOff x="7530250" y="240435"/>
            <a:chExt cx="1452218" cy="1150613"/>
          </a:xfrm>
        </p:grpSpPr>
        <p:pic>
          <p:nvPicPr>
            <p:cNvPr id="133" name="Picture 132">
              <a:extLst>
                <a:ext uri="{FF2B5EF4-FFF2-40B4-BE49-F238E27FC236}">
                  <a16:creationId xmlns:a16="http://schemas.microsoft.com/office/drawing/2014/main" id="{260DEEC9-67B6-3340-B072-AA66764FB2B8}"/>
                </a:ext>
              </a:extLst>
            </p:cNvPr>
            <p:cNvPicPr>
              <a:picLocks noChangeAspect="1"/>
            </p:cNvPicPr>
            <p:nvPr/>
          </p:nvPicPr>
          <p:blipFill>
            <a:blip r:embed="rId10"/>
            <a:stretch>
              <a:fillRect/>
            </a:stretch>
          </p:blipFill>
          <p:spPr>
            <a:xfrm>
              <a:off x="7910906" y="240435"/>
              <a:ext cx="690907" cy="932073"/>
            </a:xfrm>
            <a:prstGeom prst="rect">
              <a:avLst/>
            </a:prstGeom>
          </p:spPr>
        </p:pic>
        <p:pic>
          <p:nvPicPr>
            <p:cNvPr id="140" name="Picture 139">
              <a:extLst>
                <a:ext uri="{FF2B5EF4-FFF2-40B4-BE49-F238E27FC236}">
                  <a16:creationId xmlns:a16="http://schemas.microsoft.com/office/drawing/2014/main" id="{BF1CDCBE-25D7-6F4D-8561-BD659F7040A1}"/>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7530250" y="1189160"/>
              <a:ext cx="1452218" cy="201888"/>
            </a:xfrm>
            <a:prstGeom prst="rect">
              <a:avLst/>
            </a:prstGeom>
          </p:spPr>
        </p:pic>
      </p:grpSp>
      <p:pic>
        <p:nvPicPr>
          <p:cNvPr id="2050" name="Picture 2" descr="Image result for png opencapi log">
            <a:extLst>
              <a:ext uri="{FF2B5EF4-FFF2-40B4-BE49-F238E27FC236}">
                <a16:creationId xmlns:a16="http://schemas.microsoft.com/office/drawing/2014/main" id="{23E9A2B5-C1D8-134B-BEBC-C3B8950316A2}"/>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r="5244"/>
          <a:stretch/>
        </p:blipFill>
        <p:spPr bwMode="auto">
          <a:xfrm>
            <a:off x="6660660" y="2300173"/>
            <a:ext cx="1561058" cy="4573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4268660"/>
      </p:ext>
    </p:extLst>
  </p:cSld>
  <p:clrMapOvr>
    <a:masterClrMapping/>
  </p:clrMapOvr>
  <p:transition spd="slow">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F34DCD59-534C-6F49-8DF6-CE03074831C2}"/>
              </a:ext>
            </a:extLst>
          </p:cNvPr>
          <p:cNvPicPr>
            <a:picLocks noChangeAspect="1"/>
          </p:cNvPicPr>
          <p:nvPr/>
        </p:nvPicPr>
        <p:blipFill rotWithShape="1">
          <a:blip r:embed="rId3">
            <a:duotone>
              <a:schemeClr val="accent6">
                <a:shade val="45000"/>
                <a:satMod val="135000"/>
              </a:schemeClr>
              <a:prstClr val="white"/>
            </a:duotone>
            <a:alphaModFix amt="45000"/>
            <a:extLst>
              <a:ext uri="{BEBA8EAE-BF5A-486C-A8C5-ECC9F3942E4B}">
                <a14:imgProps xmlns:a14="http://schemas.microsoft.com/office/drawing/2010/main">
                  <a14:imgLayer r:embed="rId4">
                    <a14:imgEffect>
                      <a14:colorTemperature colorTemp="11200"/>
                    </a14:imgEffect>
                    <a14:imgEffect>
                      <a14:saturation sat="173000"/>
                    </a14:imgEffect>
                  </a14:imgLayer>
                </a14:imgProps>
              </a:ext>
            </a:extLst>
          </a:blip>
          <a:srcRect l="3003" r="1435"/>
          <a:stretch/>
        </p:blipFill>
        <p:spPr>
          <a:xfrm>
            <a:off x="0" y="1"/>
            <a:ext cx="9296400" cy="5148262"/>
          </a:xfrm>
          <a:prstGeom prst="rect">
            <a:avLst/>
          </a:prstGeom>
          <a:effectLst>
            <a:glow rad="127000">
              <a:schemeClr val="bg2">
                <a:lumMod val="90000"/>
                <a:lumOff val="10000"/>
                <a:alpha val="84000"/>
              </a:schemeClr>
            </a:glow>
          </a:effectLst>
        </p:spPr>
      </p:pic>
      <p:pic>
        <p:nvPicPr>
          <p:cNvPr id="38" name="Picture 37">
            <a:extLst>
              <a:ext uri="{FF2B5EF4-FFF2-40B4-BE49-F238E27FC236}">
                <a16:creationId xmlns:a16="http://schemas.microsoft.com/office/drawing/2014/main" id="{4055A225-44B5-1547-B582-88738990D4A6}"/>
              </a:ext>
            </a:extLst>
          </p:cNvPr>
          <p:cNvPicPr>
            <a:picLocks noChangeAspect="1"/>
          </p:cNvPicPr>
          <p:nvPr/>
        </p:nvPicPr>
        <p:blipFill rotWithShape="1">
          <a:blip r:embed="rId5">
            <a:alphaModFix amt="28000"/>
          </a:blip>
          <a:srcRect b="22258"/>
          <a:stretch/>
        </p:blipFill>
        <p:spPr>
          <a:xfrm>
            <a:off x="5046271" y="1750218"/>
            <a:ext cx="4370914" cy="3398045"/>
          </a:xfrm>
          <a:prstGeom prst="rect">
            <a:avLst/>
          </a:prstGeom>
        </p:spPr>
      </p:pic>
      <p:pic>
        <p:nvPicPr>
          <p:cNvPr id="33" name="Picture 32">
            <a:extLst>
              <a:ext uri="{FF2B5EF4-FFF2-40B4-BE49-F238E27FC236}">
                <a16:creationId xmlns:a16="http://schemas.microsoft.com/office/drawing/2014/main" id="{EC76C46E-08AA-7548-9171-CA0422F9BE9F}"/>
              </a:ext>
            </a:extLst>
          </p:cNvPr>
          <p:cNvPicPr>
            <a:picLocks noChangeAspect="1"/>
          </p:cNvPicPr>
          <p:nvPr/>
        </p:nvPicPr>
        <p:blipFill>
          <a:blip r:embed="rId6">
            <a:alphaModFix amt="28000"/>
          </a:blip>
          <a:stretch>
            <a:fillRect/>
          </a:stretch>
        </p:blipFill>
        <p:spPr>
          <a:xfrm>
            <a:off x="6406713" y="2826714"/>
            <a:ext cx="1733054" cy="2240587"/>
          </a:xfrm>
          <a:prstGeom prst="rect">
            <a:avLst/>
          </a:prstGeom>
        </p:spPr>
      </p:pic>
      <p:sp>
        <p:nvSpPr>
          <p:cNvPr id="3" name="TextBox 2">
            <a:extLst>
              <a:ext uri="{FF2B5EF4-FFF2-40B4-BE49-F238E27FC236}">
                <a16:creationId xmlns:a16="http://schemas.microsoft.com/office/drawing/2014/main" id="{23BF8F97-D6ED-3148-BA3D-A968F0B4E386}"/>
              </a:ext>
            </a:extLst>
          </p:cNvPr>
          <p:cNvSpPr txBox="1"/>
          <p:nvPr/>
        </p:nvSpPr>
        <p:spPr>
          <a:xfrm>
            <a:off x="4864250" y="723478"/>
            <a:ext cx="185350" cy="320167"/>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000000"/>
              </a:solidFill>
              <a:effectLst/>
              <a:uLnTx/>
              <a:uFillTx/>
              <a:latin typeface="IBM Plex Sans"/>
              <a:ea typeface="+mn-ea"/>
              <a:cs typeface="+mn-cs"/>
            </a:endParaRPr>
          </a:p>
        </p:txBody>
      </p:sp>
      <p:grpSp>
        <p:nvGrpSpPr>
          <p:cNvPr id="9" name="Group 8">
            <a:extLst>
              <a:ext uri="{FF2B5EF4-FFF2-40B4-BE49-F238E27FC236}">
                <a16:creationId xmlns:a16="http://schemas.microsoft.com/office/drawing/2014/main" id="{5CE7E8F1-C5CB-9841-856E-886A18BE707E}"/>
              </a:ext>
            </a:extLst>
          </p:cNvPr>
          <p:cNvGrpSpPr/>
          <p:nvPr/>
        </p:nvGrpSpPr>
        <p:grpSpPr>
          <a:xfrm>
            <a:off x="177975" y="39924"/>
            <a:ext cx="5356891" cy="1186980"/>
            <a:chOff x="5168759" y="250691"/>
            <a:chExt cx="5356891" cy="1186980"/>
          </a:xfrm>
        </p:grpSpPr>
        <p:pic>
          <p:nvPicPr>
            <p:cNvPr id="37" name="Picture 4" descr="Image result for png caffe deep learning logo">
              <a:extLst>
                <a:ext uri="{FF2B5EF4-FFF2-40B4-BE49-F238E27FC236}">
                  <a16:creationId xmlns:a16="http://schemas.microsoft.com/office/drawing/2014/main" id="{CB0EDAA8-4FCF-4B41-8F46-62033C0EF4BC}"/>
                </a:ext>
              </a:extLst>
            </p:cNvPr>
            <p:cNvPicPr>
              <a:picLocks noChangeAspect="1" noChangeArrowheads="1"/>
            </p:cNvPicPr>
            <p:nvPr/>
          </p:nvPicPr>
          <p:blipFill>
            <a:blip r:embed="rId7">
              <a:duotone>
                <a:schemeClr val="accent4">
                  <a:shade val="45000"/>
                  <a:satMod val="135000"/>
                </a:schemeClr>
                <a:prstClr val="white"/>
              </a:duotone>
              <a:extLst>
                <a:ext uri="{BEBA8EAE-BF5A-486C-A8C5-ECC9F3942E4B}">
                  <a14:imgProps xmlns:a14="http://schemas.microsoft.com/office/drawing/2010/main">
                    <a14:imgLayer r:embed="rId8">
                      <a14:imgEffect>
                        <a14:sharpenSoften amount="12000"/>
                      </a14:imgEffect>
                      <a14:imgEffect>
                        <a14:saturation sat="33000"/>
                      </a14:imgEffect>
                      <a14:imgEffect>
                        <a14:brightnessContrast bright="-72000"/>
                      </a14:imgEffect>
                    </a14:imgLayer>
                  </a14:imgProps>
                </a:ext>
                <a:ext uri="{28A0092B-C50C-407E-A947-70E740481C1C}">
                  <a14:useLocalDpi xmlns:a14="http://schemas.microsoft.com/office/drawing/2010/main" val="0"/>
                </a:ext>
              </a:extLst>
            </a:blip>
            <a:srcRect/>
            <a:stretch>
              <a:fillRect/>
            </a:stretch>
          </p:blipFill>
          <p:spPr bwMode="auto">
            <a:xfrm>
              <a:off x="5373106" y="557660"/>
              <a:ext cx="2300334" cy="880011"/>
            </a:xfrm>
            <a:prstGeom prst="rect">
              <a:avLst/>
            </a:prstGeom>
            <a:noFill/>
            <a:effectLst>
              <a:glow rad="1905000">
                <a:schemeClr val="bg1">
                  <a:alpha val="59000"/>
                </a:schemeClr>
              </a:glow>
            </a:effectLst>
            <a:extLst>
              <a:ext uri="{909E8E84-426E-40DD-AFC4-6F175D3DCCD1}">
                <a14:hiddenFill xmlns:a14="http://schemas.microsoft.com/office/drawing/2010/main">
                  <a:solidFill>
                    <a:srgbClr val="FFFFFF"/>
                  </a:solidFill>
                </a14:hiddenFill>
              </a:ext>
            </a:extLst>
          </p:spPr>
        </p:pic>
        <p:sp>
          <p:nvSpPr>
            <p:cNvPr id="36" name="Rectangle 35">
              <a:extLst>
                <a:ext uri="{FF2B5EF4-FFF2-40B4-BE49-F238E27FC236}">
                  <a16:creationId xmlns:a16="http://schemas.microsoft.com/office/drawing/2014/main" id="{A02ABFDE-D93D-6445-92FB-1E903916B152}"/>
                </a:ext>
              </a:extLst>
            </p:cNvPr>
            <p:cNvSpPr/>
            <p:nvPr/>
          </p:nvSpPr>
          <p:spPr>
            <a:xfrm>
              <a:off x="5168759" y="250691"/>
              <a:ext cx="5356891" cy="692497"/>
            </a:xfrm>
            <a:prstGeom prst="rect">
              <a:avLst/>
            </a:prstGeom>
            <a:noFill/>
            <a:effectLst>
              <a:glow rad="228600">
                <a:schemeClr val="bg1">
                  <a:alpha val="40000"/>
                </a:schemeClr>
              </a:glow>
            </a:effectLst>
            <a:extLst>
              <a:ext uri="{909E8E84-426E-40DD-AFC4-6F175D3DCCD1}">
                <a14:hiddenFill xmlns:a14="http://schemas.microsoft.com/office/drawing/2010/main">
                  <a:solidFill>
                    <a:srgbClr val="FFFFFF"/>
                  </a:solidFill>
                </a14:hiddenFill>
              </a:ext>
            </a:extLst>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900" b="1" i="0" u="none" strike="noStrike" kern="1200" cap="none" spc="0" normalizeH="0" baseline="0" noProof="0" dirty="0">
                  <a:ln>
                    <a:noFill/>
                  </a:ln>
                  <a:solidFill>
                    <a:srgbClr val="631670"/>
                  </a:solidFill>
                  <a:effectLst>
                    <a:glow rad="444500">
                      <a:schemeClr val="bg1">
                        <a:alpha val="25000"/>
                      </a:schemeClr>
                    </a:glow>
                  </a:effectLst>
                  <a:uLnTx/>
                  <a:uFillTx/>
                  <a:latin typeface="Arial" charset="0"/>
                  <a:ea typeface="Arial" charset="0"/>
                  <a:cs typeface="Arial" charset="0"/>
                </a:rPr>
                <a:t>3.7x</a:t>
              </a:r>
              <a:endParaRPr lang="en-US" sz="3900" b="1" dirty="0">
                <a:solidFill>
                  <a:srgbClr val="000E5E"/>
                </a:solidFill>
                <a:effectLst>
                  <a:glow rad="444500">
                    <a:schemeClr val="bg1">
                      <a:alpha val="25000"/>
                    </a:schemeClr>
                  </a:glow>
                </a:effectLst>
                <a:latin typeface="Arial" charset="0"/>
                <a:ea typeface="Arial" charset="0"/>
                <a:cs typeface="Arial" charset="0"/>
              </a:endParaRPr>
            </a:p>
          </p:txBody>
        </p:sp>
      </p:grpSp>
      <p:grpSp>
        <p:nvGrpSpPr>
          <p:cNvPr id="13" name="Group 12">
            <a:extLst>
              <a:ext uri="{FF2B5EF4-FFF2-40B4-BE49-F238E27FC236}">
                <a16:creationId xmlns:a16="http://schemas.microsoft.com/office/drawing/2014/main" id="{4B0092EE-AEEB-124B-AB43-5EF5E1E1C153}"/>
              </a:ext>
            </a:extLst>
          </p:cNvPr>
          <p:cNvGrpSpPr/>
          <p:nvPr/>
        </p:nvGrpSpPr>
        <p:grpSpPr>
          <a:xfrm>
            <a:off x="321176" y="3951720"/>
            <a:ext cx="4770949" cy="1155987"/>
            <a:chOff x="665018" y="3916155"/>
            <a:chExt cx="4770949" cy="1155987"/>
          </a:xfrm>
        </p:grpSpPr>
        <p:pic>
          <p:nvPicPr>
            <p:cNvPr id="1026" name="Picture 2" descr="Image result for png tensorflow high resolution logo">
              <a:extLst>
                <a:ext uri="{FF2B5EF4-FFF2-40B4-BE49-F238E27FC236}">
                  <a16:creationId xmlns:a16="http://schemas.microsoft.com/office/drawing/2014/main" id="{8D94D2EE-4740-794D-9B8E-DF90C412FC2F}"/>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770" r="20572"/>
            <a:stretch/>
          </p:blipFill>
          <p:spPr bwMode="auto">
            <a:xfrm>
              <a:off x="665018" y="4163749"/>
              <a:ext cx="4644378" cy="908393"/>
            </a:xfrm>
            <a:prstGeom prst="rect">
              <a:avLst/>
            </a:prstGeom>
            <a:noFill/>
            <a:effectLst>
              <a:glow rad="1384300">
                <a:schemeClr val="bg1">
                  <a:alpha val="68000"/>
                </a:schemeClr>
              </a:glow>
            </a:effectLst>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FB1102D5-DD3A-5B49-9A42-48024A8664C2}"/>
                </a:ext>
              </a:extLst>
            </p:cNvPr>
            <p:cNvSpPr/>
            <p:nvPr/>
          </p:nvSpPr>
          <p:spPr>
            <a:xfrm>
              <a:off x="4275072" y="3916155"/>
              <a:ext cx="1160895" cy="692497"/>
            </a:xfrm>
            <a:prstGeom prst="rect">
              <a:avLst/>
            </a:prstGeom>
            <a:effectLst>
              <a:glow rad="165100">
                <a:schemeClr val="accent1">
                  <a:alpha val="53000"/>
                </a:schemeClr>
              </a:glow>
            </a:effectLst>
          </p:spPr>
          <p:txBody>
            <a:bodyPr wrap="none">
              <a:spAutoFit/>
            </a:bodyPr>
            <a:lstStyle/>
            <a:p>
              <a:r>
                <a:rPr lang="en-US" sz="3900" b="1" dirty="0">
                  <a:effectLst>
                    <a:glow rad="1270000">
                      <a:schemeClr val="bg1">
                        <a:alpha val="21000"/>
                      </a:schemeClr>
                    </a:glow>
                  </a:effectLst>
                  <a:latin typeface="Arial" charset="0"/>
                  <a:ea typeface="Arial" charset="0"/>
                  <a:cs typeface="Arial" charset="0"/>
                </a:rPr>
                <a:t>2.3x</a:t>
              </a:r>
              <a:endParaRPr lang="en-US" sz="3900" dirty="0">
                <a:effectLst>
                  <a:glow rad="1270000">
                    <a:schemeClr val="bg1">
                      <a:alpha val="21000"/>
                    </a:schemeClr>
                  </a:glow>
                </a:effectLst>
              </a:endParaRPr>
            </a:p>
          </p:txBody>
        </p:sp>
      </p:grpSp>
      <p:sp>
        <p:nvSpPr>
          <p:cNvPr id="34" name="Text Placeholder 11">
            <a:extLst>
              <a:ext uri="{FF2B5EF4-FFF2-40B4-BE49-F238E27FC236}">
                <a16:creationId xmlns:a16="http://schemas.microsoft.com/office/drawing/2014/main" id="{310E6740-228E-0844-B696-8317C2DE3540}"/>
              </a:ext>
            </a:extLst>
          </p:cNvPr>
          <p:cNvSpPr txBox="1">
            <a:spLocks/>
          </p:cNvSpPr>
          <p:nvPr/>
        </p:nvSpPr>
        <p:spPr>
          <a:xfrm>
            <a:off x="2532887" y="178467"/>
            <a:ext cx="9296400" cy="300037"/>
          </a:xfrm>
          <a:prstGeom prst="rect">
            <a:avLst/>
          </a:prstGeom>
          <a:effectLst/>
        </p:spPr>
        <p:txBody>
          <a:bodyPr vert="horz" lIns="0" tIns="0" rIns="0" bIns="0" rtlCol="0">
            <a:noAutofit/>
          </a:bodyPr>
          <a:lstStyle>
            <a:lvl1pPr marL="0" indent="0" algn="l" defTabSz="457200" rtl="0" eaLnBrk="1" latinLnBrk="0" hangingPunct="1">
              <a:lnSpc>
                <a:spcPct val="100000"/>
              </a:lnSpc>
              <a:spcBef>
                <a:spcPts val="1100"/>
              </a:spcBef>
              <a:buFont typeface="Arial"/>
              <a:buNone/>
              <a:defRPr sz="1100" kern="1200">
                <a:solidFill>
                  <a:schemeClr val="tx1"/>
                </a:solidFill>
                <a:latin typeface="+mn-lt"/>
                <a:ea typeface="Arial" charset="0"/>
                <a:cs typeface="Arial" charset="0"/>
              </a:defRPr>
            </a:lvl1pPr>
            <a:lvl2pPr marL="173038" indent="-173038" algn="l" defTabSz="457200" rtl="0" eaLnBrk="1" latinLnBrk="0" hangingPunct="1">
              <a:lnSpc>
                <a:spcPct val="100000"/>
              </a:lnSpc>
              <a:spcBef>
                <a:spcPts val="1100"/>
              </a:spcBef>
              <a:spcAft>
                <a:spcPts val="0"/>
              </a:spcAft>
              <a:buFont typeface="Arial"/>
              <a:buChar char="–"/>
              <a:defRPr sz="1400" kern="1200">
                <a:solidFill>
                  <a:schemeClr val="tx1"/>
                </a:solidFill>
                <a:latin typeface="+mn-lt"/>
                <a:ea typeface="Arial" charset="0"/>
                <a:cs typeface="Arial" charset="0"/>
              </a:defRPr>
            </a:lvl2pPr>
            <a:lvl3pPr marL="396875" indent="-173038" algn="l" defTabSz="457200" rtl="0" eaLnBrk="1" latinLnBrk="0" hangingPunct="1">
              <a:lnSpc>
                <a:spcPct val="100000"/>
              </a:lnSpc>
              <a:spcBef>
                <a:spcPts val="1100"/>
              </a:spcBef>
              <a:spcAft>
                <a:spcPts val="0"/>
              </a:spcAft>
              <a:buFont typeface="Arial"/>
              <a:buChar char="•"/>
              <a:defRPr sz="1400" kern="1200">
                <a:solidFill>
                  <a:schemeClr val="tx1"/>
                </a:solidFill>
                <a:latin typeface="+mn-lt"/>
                <a:ea typeface="Arial" charset="0"/>
                <a:cs typeface="Arial" charset="0"/>
              </a:defRPr>
            </a:lvl3pPr>
            <a:lvl4pPr marL="625475" indent="-168275" algn="l" defTabSz="457200" rtl="0" eaLnBrk="1" latinLnBrk="0" hangingPunct="1">
              <a:lnSpc>
                <a:spcPct val="100000"/>
              </a:lnSpc>
              <a:spcBef>
                <a:spcPts val="1100"/>
              </a:spcBef>
              <a:spcAft>
                <a:spcPts val="0"/>
              </a:spcAft>
              <a:buFont typeface="Arial"/>
              <a:buChar char="–"/>
              <a:defRPr sz="1400" kern="1200">
                <a:solidFill>
                  <a:schemeClr val="tx1"/>
                </a:solidFill>
                <a:latin typeface="+mn-lt"/>
                <a:ea typeface="Arial" charset="0"/>
                <a:cs typeface="Arial" charset="0"/>
              </a:defRPr>
            </a:lvl4pPr>
            <a:lvl5pPr marL="803275" indent="-173038" algn="l" defTabSz="457200" rtl="0" eaLnBrk="1" latinLnBrk="0" hangingPunct="1">
              <a:lnSpc>
                <a:spcPct val="100000"/>
              </a:lnSpc>
              <a:spcBef>
                <a:spcPts val="1100"/>
              </a:spcBef>
              <a:spcAft>
                <a:spcPts val="0"/>
              </a:spcAft>
              <a:buFont typeface="Arial"/>
              <a:buChar char="»"/>
              <a:defRPr sz="1400" kern="1200">
                <a:solidFill>
                  <a:schemeClr val="tx1"/>
                </a:solidFill>
                <a:latin typeface="+mn-lt"/>
                <a:ea typeface="Arial" charset="0"/>
                <a:cs typeface="Arial"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sz="2800" b="1" dirty="0">
                <a:solidFill>
                  <a:schemeClr val="bg1"/>
                </a:solidFill>
                <a:effectLst/>
                <a:latin typeface="Courier New" panose="02070309020205020404" pitchFamily="49" charset="0"/>
                <a:cs typeface="Courier New" panose="02070309020205020404" pitchFamily="49" charset="0"/>
              </a:rPr>
              <a:t>train more</a:t>
            </a:r>
            <a:br>
              <a:rPr lang="en-US" sz="2800" b="1" dirty="0">
                <a:solidFill>
                  <a:schemeClr val="bg1"/>
                </a:solidFill>
                <a:effectLst/>
                <a:latin typeface="Courier New" panose="02070309020205020404" pitchFamily="49" charset="0"/>
                <a:cs typeface="Courier New" panose="02070309020205020404" pitchFamily="49" charset="0"/>
              </a:rPr>
            </a:br>
            <a:r>
              <a:rPr lang="en-US" sz="2800" b="1" dirty="0">
                <a:solidFill>
                  <a:schemeClr val="bg1"/>
                </a:solidFill>
                <a:effectLst/>
                <a:latin typeface="Courier New" panose="02070309020205020404" pitchFamily="49" charset="0"/>
                <a:cs typeface="Courier New" panose="02070309020205020404" pitchFamily="49" charset="0"/>
              </a:rPr>
              <a:t>build more</a:t>
            </a:r>
            <a:br>
              <a:rPr lang="en-US" sz="2800" b="1" dirty="0">
                <a:solidFill>
                  <a:schemeClr val="bg1"/>
                </a:solidFill>
                <a:effectLst/>
                <a:latin typeface="Courier New" panose="02070309020205020404" pitchFamily="49" charset="0"/>
                <a:cs typeface="Courier New" panose="02070309020205020404" pitchFamily="49" charset="0"/>
              </a:rPr>
            </a:br>
            <a:r>
              <a:rPr lang="en-US" sz="2800" b="1" dirty="0">
                <a:solidFill>
                  <a:schemeClr val="bg1"/>
                </a:solidFill>
                <a:effectLst/>
                <a:latin typeface="Courier New" panose="02070309020205020404" pitchFamily="49" charset="0"/>
                <a:cs typeface="Courier New" panose="02070309020205020404" pitchFamily="49" charset="0"/>
              </a:rPr>
              <a:t>know more</a:t>
            </a:r>
          </a:p>
        </p:txBody>
      </p:sp>
      <p:grpSp>
        <p:nvGrpSpPr>
          <p:cNvPr id="12" name="Group 11">
            <a:extLst>
              <a:ext uri="{FF2B5EF4-FFF2-40B4-BE49-F238E27FC236}">
                <a16:creationId xmlns:a16="http://schemas.microsoft.com/office/drawing/2014/main" id="{9ACD82A8-7B45-2C43-883A-BC4CBBBEFF38}"/>
              </a:ext>
            </a:extLst>
          </p:cNvPr>
          <p:cNvGrpSpPr/>
          <p:nvPr/>
        </p:nvGrpSpPr>
        <p:grpSpPr>
          <a:xfrm>
            <a:off x="174030" y="1678288"/>
            <a:ext cx="3458963" cy="1822049"/>
            <a:chOff x="93173" y="59303"/>
            <a:chExt cx="4403292" cy="2319483"/>
          </a:xfrm>
        </p:grpSpPr>
        <p:pic>
          <p:nvPicPr>
            <p:cNvPr id="35" name="Picture 2" descr="Image result for png chainer logo">
              <a:extLst>
                <a:ext uri="{FF2B5EF4-FFF2-40B4-BE49-F238E27FC236}">
                  <a16:creationId xmlns:a16="http://schemas.microsoft.com/office/drawing/2014/main" id="{52EC29A7-78C3-5848-A944-17E838DDECE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3173" y="59303"/>
              <a:ext cx="4181899" cy="2319483"/>
            </a:xfrm>
            <a:prstGeom prst="rect">
              <a:avLst/>
            </a:prstGeom>
            <a:noFill/>
            <a:effectLst>
              <a:glow rad="1524000">
                <a:schemeClr val="bg1">
                  <a:alpha val="61000"/>
                </a:schemeClr>
              </a:glow>
            </a:effectLst>
            <a:extLst>
              <a:ext uri="{909E8E84-426E-40DD-AFC4-6F175D3DCCD1}">
                <a14:hiddenFill xmlns:a14="http://schemas.microsoft.com/office/drawing/2010/main">
                  <a:solidFill>
                    <a:srgbClr val="FFFFFF"/>
                  </a:solidFill>
                </a14:hiddenFill>
              </a:ext>
            </a:extLst>
          </p:spPr>
        </p:pic>
        <p:sp>
          <p:nvSpPr>
            <p:cNvPr id="25" name="Rectangle 24">
              <a:extLst>
                <a:ext uri="{FF2B5EF4-FFF2-40B4-BE49-F238E27FC236}">
                  <a16:creationId xmlns:a16="http://schemas.microsoft.com/office/drawing/2014/main" id="{9167BC48-673C-F345-BE32-2FBBAC442A1C}"/>
                </a:ext>
              </a:extLst>
            </p:cNvPr>
            <p:cNvSpPr/>
            <p:nvPr/>
          </p:nvSpPr>
          <p:spPr>
            <a:xfrm>
              <a:off x="2519298" y="1069204"/>
              <a:ext cx="1977167" cy="881554"/>
            </a:xfrm>
            <a:prstGeom prst="rect">
              <a:avLst/>
            </a:prstGeom>
            <a:noFill/>
            <a:effectLst>
              <a:glow rad="228600">
                <a:schemeClr val="bg1">
                  <a:alpha val="40000"/>
                </a:schemeClr>
              </a:glow>
            </a:effectLst>
            <a:extLst>
              <a:ext uri="{909E8E84-426E-40DD-AFC4-6F175D3DCCD1}">
                <a14:hiddenFill xmlns:a14="http://schemas.microsoft.com/office/drawing/2010/main">
                  <a:solidFill>
                    <a:srgbClr val="FFFFFF"/>
                  </a:solidFill>
                </a14:hiddenFill>
              </a:ext>
            </a:extLst>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900" b="1" i="0" u="none" strike="noStrike" kern="1200" cap="none" spc="0" normalizeH="0" baseline="0" noProof="0" dirty="0">
                  <a:ln>
                    <a:noFill/>
                  </a:ln>
                  <a:solidFill>
                    <a:srgbClr val="E60011"/>
                  </a:solidFill>
                  <a:effectLst>
                    <a:glow rad="622300">
                      <a:schemeClr val="bg1">
                        <a:alpha val="25000"/>
                      </a:schemeClr>
                    </a:glow>
                  </a:effectLst>
                  <a:uLnTx/>
                  <a:uFillTx/>
                  <a:latin typeface="Arial" charset="0"/>
                  <a:ea typeface="Arial" charset="0"/>
                  <a:cs typeface="Arial" charset="0"/>
                </a:rPr>
                <a:t>3.8x</a:t>
              </a:r>
              <a:endParaRPr lang="en-US" sz="3900" b="1" dirty="0">
                <a:solidFill>
                  <a:srgbClr val="E60011"/>
                </a:solidFill>
                <a:effectLst>
                  <a:glow rad="622300">
                    <a:schemeClr val="bg1">
                      <a:alpha val="25000"/>
                    </a:schemeClr>
                  </a:glow>
                </a:effectLst>
                <a:latin typeface="Arial" charset="0"/>
                <a:ea typeface="Arial" charset="0"/>
                <a:cs typeface="Arial" charset="0"/>
              </a:endParaRPr>
            </a:p>
          </p:txBody>
        </p:sp>
      </p:grpSp>
    </p:spTree>
    <p:extLst>
      <p:ext uri="{BB962C8B-B14F-4D97-AF65-F5344CB8AC3E}">
        <p14:creationId xmlns:p14="http://schemas.microsoft.com/office/powerpoint/2010/main" val="705184216"/>
      </p:ext>
    </p:extLst>
  </p:cSld>
  <p:clrMapOvr>
    <a:masterClrMapping/>
  </p:clrMapOvr>
  <mc:AlternateContent xmlns:mc="http://schemas.openxmlformats.org/markup-compatibility/2006" xmlns:p14="http://schemas.microsoft.com/office/powerpoint/2010/main">
    <mc:Choice Requires="p14">
      <p:transition spd="med">
        <p14:flash/>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ounded Rectangle 36">
            <a:extLst>
              <a:ext uri="{FF2B5EF4-FFF2-40B4-BE49-F238E27FC236}">
                <a16:creationId xmlns:a16="http://schemas.microsoft.com/office/drawing/2014/main" id="{51876FA5-F248-0B4E-A1CB-5D56A6D47D7C}"/>
              </a:ext>
            </a:extLst>
          </p:cNvPr>
          <p:cNvSpPr/>
          <p:nvPr/>
        </p:nvSpPr>
        <p:spPr>
          <a:xfrm rot="10800000">
            <a:off x="8209104" y="2387207"/>
            <a:ext cx="1373594" cy="872065"/>
          </a:xfrm>
          <a:prstGeom prst="roundRect">
            <a:avLst/>
          </a:prstGeom>
          <a:solidFill>
            <a:srgbClr val="F39128"/>
          </a:solidFill>
          <a:ln w="25400" cap="flat" cmpd="sng" algn="ctr">
            <a:solidFill>
              <a:schemeClr val="bg2"/>
            </a:solidFill>
            <a:prstDash val="solid"/>
          </a:ln>
          <a:effectLst>
            <a:outerShdw blurRad="40000" dist="23000" dir="5400000" rotWithShape="0">
              <a:srgbClr val="000000">
                <a:alpha val="35000"/>
              </a:srgbClr>
            </a:outerShdw>
          </a:effectLst>
        </p:spPr>
        <p:txBody>
          <a:bodyPr rtlCol="0" anchor="ctr"/>
          <a:lstStyle/>
          <a:p>
            <a:pPr marL="0" marR="0" lvl="0" indent="0" algn="ctr" defTabSz="685512" eaLnBrk="1" fontAlgn="auto" latinLnBrk="0" hangingPunct="1">
              <a:lnSpc>
                <a:spcPct val="100000"/>
              </a:lnSpc>
              <a:spcBef>
                <a:spcPts val="0"/>
              </a:spcBef>
              <a:spcAft>
                <a:spcPts val="0"/>
              </a:spcAft>
              <a:buClrTx/>
              <a:buSzTx/>
              <a:buFontTx/>
              <a:buNone/>
              <a:tabLst/>
              <a:defRPr/>
            </a:pPr>
            <a:endParaRPr kumimoji="0" lang="en-US" sz="1425" b="0" i="0" u="none" strike="noStrike" kern="0" cap="none" spc="0" normalizeH="0" baseline="0" noProof="0" dirty="0">
              <a:ln>
                <a:noFill/>
              </a:ln>
              <a:solidFill>
                <a:srgbClr val="FFFFFF"/>
              </a:solidFill>
              <a:effectLst/>
              <a:uLnTx/>
              <a:uFillTx/>
              <a:latin typeface="Arial"/>
              <a:ea typeface="ＭＳ Ｐゴシック"/>
              <a:cs typeface=""/>
            </a:endParaRPr>
          </a:p>
        </p:txBody>
      </p:sp>
      <p:grpSp>
        <p:nvGrpSpPr>
          <p:cNvPr id="40" name="Group 39">
            <a:extLst>
              <a:ext uri="{FF2B5EF4-FFF2-40B4-BE49-F238E27FC236}">
                <a16:creationId xmlns:a16="http://schemas.microsoft.com/office/drawing/2014/main" id="{8807565C-C1A1-7D43-BD1F-C8722C034D91}"/>
              </a:ext>
            </a:extLst>
          </p:cNvPr>
          <p:cNvGrpSpPr/>
          <p:nvPr/>
        </p:nvGrpSpPr>
        <p:grpSpPr>
          <a:xfrm>
            <a:off x="4603433" y="151984"/>
            <a:ext cx="4541617" cy="1596639"/>
            <a:chOff x="2301192" y="57871"/>
            <a:chExt cx="4541617" cy="1596639"/>
          </a:xfrm>
        </p:grpSpPr>
        <p:pic>
          <p:nvPicPr>
            <p:cNvPr id="4098" name="Picture 2" descr="Image result for png chainer logo">
              <a:extLst>
                <a:ext uri="{FF2B5EF4-FFF2-40B4-BE49-F238E27FC236}">
                  <a16:creationId xmlns:a16="http://schemas.microsoft.com/office/drawing/2014/main" id="{45B10C6E-F7D4-5444-812B-8F6E9888D4D8}"/>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662054" y="57871"/>
              <a:ext cx="1819893" cy="953864"/>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8">
              <a:extLst>
                <a:ext uri="{FF2B5EF4-FFF2-40B4-BE49-F238E27FC236}">
                  <a16:creationId xmlns:a16="http://schemas.microsoft.com/office/drawing/2014/main" id="{4ABDCB56-47A2-2049-8849-D877656DDBE9}"/>
                </a:ext>
              </a:extLst>
            </p:cNvPr>
            <p:cNvSpPr txBox="1"/>
            <p:nvPr/>
          </p:nvSpPr>
          <p:spPr>
            <a:xfrm>
              <a:off x="2301192" y="1008179"/>
              <a:ext cx="4541617" cy="646331"/>
            </a:xfrm>
            <a:prstGeom prst="rect">
              <a:avLst/>
            </a:prstGeom>
            <a:noFill/>
          </p:spPr>
          <p:txBody>
            <a:bodyPr wrap="square" rtlCol="0">
              <a:spAutoFit/>
            </a:bodyPr>
            <a:lstStyle/>
            <a:p>
              <a:pPr algn="ctr"/>
              <a:r>
                <a:rPr lang="en-US" sz="1800" dirty="0">
                  <a:solidFill>
                    <a:srgbClr val="E60011"/>
                  </a:solidFill>
                </a:rPr>
                <a:t>GoogLeNet – 1000 epochs</a:t>
              </a:r>
              <a:br>
                <a:rPr lang="en-US" sz="1800" dirty="0">
                  <a:solidFill>
                    <a:srgbClr val="E60011"/>
                  </a:solidFill>
                </a:rPr>
              </a:br>
              <a:endParaRPr lang="en-US" sz="1800" dirty="0">
                <a:solidFill>
                  <a:srgbClr val="E60011"/>
                </a:solidFill>
              </a:endParaRPr>
            </a:p>
          </p:txBody>
        </p:sp>
      </p:grpSp>
      <p:sp>
        <p:nvSpPr>
          <p:cNvPr id="41" name="Rectangle 40">
            <a:extLst>
              <a:ext uri="{FF2B5EF4-FFF2-40B4-BE49-F238E27FC236}">
                <a16:creationId xmlns:a16="http://schemas.microsoft.com/office/drawing/2014/main" id="{420C2D52-ADD8-744B-8B74-E37DEF484068}"/>
              </a:ext>
            </a:extLst>
          </p:cNvPr>
          <p:cNvSpPr/>
          <p:nvPr/>
        </p:nvSpPr>
        <p:spPr>
          <a:xfrm>
            <a:off x="4602383" y="1420497"/>
            <a:ext cx="4541617" cy="307777"/>
          </a:xfrm>
          <a:prstGeom prst="rect">
            <a:avLst/>
          </a:prstGeom>
        </p:spPr>
        <p:txBody>
          <a:bodyPr wrap="square">
            <a:spAutoFit/>
          </a:bodyPr>
          <a:lstStyle/>
          <a:p>
            <a:pPr algn="ctr"/>
            <a:r>
              <a:rPr lang="en-US" sz="1400" dirty="0">
                <a:solidFill>
                  <a:schemeClr val="bg2"/>
                </a:solidFill>
              </a:rPr>
              <a:t>LOWER IS BETTER</a:t>
            </a:r>
            <a:endParaRPr lang="en-US" dirty="0">
              <a:solidFill>
                <a:schemeClr val="bg2"/>
              </a:solidFill>
            </a:endParaRPr>
          </a:p>
        </p:txBody>
      </p:sp>
      <p:cxnSp>
        <p:nvCxnSpPr>
          <p:cNvPr id="4096" name="Elbow Connector 4095">
            <a:extLst>
              <a:ext uri="{FF2B5EF4-FFF2-40B4-BE49-F238E27FC236}">
                <a16:creationId xmlns:a16="http://schemas.microsoft.com/office/drawing/2014/main" id="{82B835A0-731B-2844-9D52-EC5C4A20BF60}"/>
              </a:ext>
            </a:extLst>
          </p:cNvPr>
          <p:cNvCxnSpPr>
            <a:cxnSpLocks/>
          </p:cNvCxnSpPr>
          <p:nvPr/>
        </p:nvCxnSpPr>
        <p:spPr>
          <a:xfrm rot="5400000">
            <a:off x="6419430" y="1917273"/>
            <a:ext cx="715850" cy="3460072"/>
          </a:xfrm>
          <a:prstGeom prst="bentConnector3">
            <a:avLst>
              <a:gd name="adj1" fmla="val 50000"/>
            </a:avLst>
          </a:prstGeom>
          <a:ln w="15875">
            <a:solidFill>
              <a:srgbClr val="F39128">
                <a:alpha val="99000"/>
              </a:srgbClr>
            </a:solidFill>
            <a:prstDash val="sysDot"/>
            <a:headEnd type="stealth"/>
            <a:tailEnd type="oval"/>
          </a:ln>
        </p:spPr>
        <p:style>
          <a:lnRef idx="2">
            <a:schemeClr val="accent1"/>
          </a:lnRef>
          <a:fillRef idx="0">
            <a:schemeClr val="accent1"/>
          </a:fillRef>
          <a:effectRef idx="1">
            <a:schemeClr val="accent1"/>
          </a:effectRef>
          <a:fontRef idx="minor">
            <a:schemeClr val="tx1"/>
          </a:fontRef>
        </p:style>
      </p:cxnSp>
      <p:sp>
        <p:nvSpPr>
          <p:cNvPr id="61" name="TextBox 60">
            <a:extLst>
              <a:ext uri="{FF2B5EF4-FFF2-40B4-BE49-F238E27FC236}">
                <a16:creationId xmlns:a16="http://schemas.microsoft.com/office/drawing/2014/main" id="{0FE2AAD6-EB85-0842-918F-15866962CF3F}"/>
              </a:ext>
            </a:extLst>
          </p:cNvPr>
          <p:cNvSpPr txBox="1"/>
          <p:nvPr/>
        </p:nvSpPr>
        <p:spPr>
          <a:xfrm>
            <a:off x="6088874" y="3494353"/>
            <a:ext cx="1522713" cy="300082"/>
          </a:xfrm>
          <a:prstGeom prst="rect">
            <a:avLst/>
          </a:prstGeom>
          <a:solidFill>
            <a:schemeClr val="tx1"/>
          </a:solidFill>
        </p:spPr>
        <p:txBody>
          <a:bodyPr wrap="square" rtlCol="0">
            <a:spAutoFit/>
          </a:bodyPr>
          <a:lstStyle/>
          <a:p>
            <a:pPr algn="ctr"/>
            <a:r>
              <a:rPr lang="en-US" dirty="0">
                <a:solidFill>
                  <a:schemeClr val="bg2"/>
                </a:solidFill>
              </a:rPr>
              <a:t>         3.8x faster</a:t>
            </a:r>
          </a:p>
        </p:txBody>
      </p:sp>
      <p:pic>
        <p:nvPicPr>
          <p:cNvPr id="70" name="Picture 69">
            <a:extLst>
              <a:ext uri="{FF2B5EF4-FFF2-40B4-BE49-F238E27FC236}">
                <a16:creationId xmlns:a16="http://schemas.microsoft.com/office/drawing/2014/main" id="{36FF3D2A-F84A-AC48-A233-E73A60A2762A}"/>
              </a:ext>
            </a:extLst>
          </p:cNvPr>
          <p:cNvPicPr>
            <a:picLocks noChangeAspect="1"/>
          </p:cNvPicPr>
          <p:nvPr/>
        </p:nvPicPr>
        <p:blipFill>
          <a:blip r:embed="rId4" cstate="hqprint">
            <a:biLevel thresh="25000"/>
            <a:extLst>
              <a:ext uri="{28A0092B-C50C-407E-A947-70E740481C1C}">
                <a14:useLocalDpi xmlns:a14="http://schemas.microsoft.com/office/drawing/2010/main"/>
              </a:ext>
            </a:extLst>
          </a:blip>
          <a:stretch>
            <a:fillRect/>
          </a:stretch>
        </p:blipFill>
        <p:spPr>
          <a:xfrm>
            <a:off x="6179139" y="3560466"/>
            <a:ext cx="404139" cy="161656"/>
          </a:xfrm>
          <a:prstGeom prst="rect">
            <a:avLst/>
          </a:prstGeom>
        </p:spPr>
      </p:pic>
      <p:sp>
        <p:nvSpPr>
          <p:cNvPr id="20" name="Rounded Rectangle 19">
            <a:extLst>
              <a:ext uri="{FF2B5EF4-FFF2-40B4-BE49-F238E27FC236}">
                <a16:creationId xmlns:a16="http://schemas.microsoft.com/office/drawing/2014/main" id="{F1C534D2-515A-9E43-9917-F910C4199102}"/>
              </a:ext>
            </a:extLst>
          </p:cNvPr>
          <p:cNvSpPr/>
          <p:nvPr/>
        </p:nvSpPr>
        <p:spPr>
          <a:xfrm>
            <a:off x="4649449" y="4027233"/>
            <a:ext cx="4719577" cy="885964"/>
          </a:xfrm>
          <a:prstGeom prst="roundRect">
            <a:avLst/>
          </a:prstGeom>
          <a:solidFill>
            <a:schemeClr val="bg2">
              <a:lumMod val="50000"/>
            </a:schemeClr>
          </a:solidFill>
          <a:ln w="25400" cap="flat" cmpd="sng" algn="ctr">
            <a:solidFill>
              <a:srgbClr val="EAEAEA"/>
            </a:solidFill>
            <a:prstDash val="solid"/>
          </a:ln>
          <a:effectLst>
            <a:outerShdw blurRad="40000" dist="23000" dir="5400000" rotWithShape="0">
              <a:srgbClr val="000000">
                <a:alpha val="35000"/>
              </a:srgbClr>
            </a:outerShdw>
          </a:effectLst>
        </p:spPr>
        <p:txBody>
          <a:bodyPr rtlCol="0" anchor="ctr"/>
          <a:lstStyle/>
          <a:p>
            <a:pPr marL="0" marR="0" lvl="0" indent="0" algn="ctr" defTabSz="685512" eaLnBrk="1" fontAlgn="auto" latinLnBrk="0" hangingPunct="1">
              <a:lnSpc>
                <a:spcPct val="100000"/>
              </a:lnSpc>
              <a:spcBef>
                <a:spcPts val="0"/>
              </a:spcBef>
              <a:spcAft>
                <a:spcPts val="0"/>
              </a:spcAft>
              <a:buClrTx/>
              <a:buSzTx/>
              <a:buFontTx/>
              <a:buNone/>
              <a:tabLst/>
              <a:defRPr/>
            </a:pPr>
            <a:endParaRPr kumimoji="0" lang="en-US" sz="1425" b="0" i="0" u="none" strike="noStrike" kern="0" cap="none" spc="0" normalizeH="0" baseline="0" noProof="0" dirty="0">
              <a:ln>
                <a:noFill/>
              </a:ln>
              <a:solidFill>
                <a:srgbClr val="FFFFFF"/>
              </a:solidFill>
              <a:effectLst/>
              <a:uLnTx/>
              <a:uFillTx/>
              <a:latin typeface="Arial"/>
              <a:ea typeface="ＭＳ Ｐゴシック"/>
              <a:cs typeface=""/>
            </a:endParaRPr>
          </a:p>
        </p:txBody>
      </p:sp>
      <p:sp>
        <p:nvSpPr>
          <p:cNvPr id="21" name="TextBox 20">
            <a:extLst>
              <a:ext uri="{FF2B5EF4-FFF2-40B4-BE49-F238E27FC236}">
                <a16:creationId xmlns:a16="http://schemas.microsoft.com/office/drawing/2014/main" id="{639D3D5D-FA51-7549-8456-71B4F0AF293B}"/>
              </a:ext>
            </a:extLst>
          </p:cNvPr>
          <p:cNvSpPr txBox="1"/>
          <p:nvPr/>
        </p:nvSpPr>
        <p:spPr>
          <a:xfrm>
            <a:off x="4686484" y="4177828"/>
            <a:ext cx="937548" cy="584775"/>
          </a:xfrm>
          <a:prstGeom prst="rect">
            <a:avLst/>
          </a:prstGeom>
          <a:noFill/>
        </p:spPr>
        <p:txBody>
          <a:bodyPr wrap="square" rtlCol="0">
            <a:spAutoFit/>
          </a:bodyPr>
          <a:lstStyle/>
          <a:p>
            <a:pPr algn="ctr"/>
            <a:r>
              <a:rPr lang="en-US" sz="2000" b="1" dirty="0">
                <a:solidFill>
                  <a:schemeClr val="bg2"/>
                </a:solidFill>
              </a:rPr>
              <a:t>[9709]</a:t>
            </a:r>
            <a:br>
              <a:rPr lang="en-US" sz="2000" b="1" dirty="0">
                <a:solidFill>
                  <a:schemeClr val="bg2"/>
                </a:solidFill>
              </a:rPr>
            </a:br>
            <a:r>
              <a:rPr lang="en-US" sz="1200" b="1" dirty="0">
                <a:solidFill>
                  <a:srgbClr val="FFFFFF"/>
                </a:solidFill>
              </a:rPr>
              <a:t>seconds</a:t>
            </a:r>
            <a:endParaRPr lang="en-US" sz="2000" b="1" dirty="0">
              <a:solidFill>
                <a:schemeClr val="bg2"/>
              </a:solidFill>
            </a:endParaRPr>
          </a:p>
        </p:txBody>
      </p:sp>
      <p:grpSp>
        <p:nvGrpSpPr>
          <p:cNvPr id="44" name="Group 43">
            <a:extLst>
              <a:ext uri="{FF2B5EF4-FFF2-40B4-BE49-F238E27FC236}">
                <a16:creationId xmlns:a16="http://schemas.microsoft.com/office/drawing/2014/main" id="{3677BBD7-FAC3-DF42-B263-ADA9F850DF76}"/>
              </a:ext>
            </a:extLst>
          </p:cNvPr>
          <p:cNvGrpSpPr/>
          <p:nvPr/>
        </p:nvGrpSpPr>
        <p:grpSpPr>
          <a:xfrm>
            <a:off x="7265521" y="4115142"/>
            <a:ext cx="943583" cy="783072"/>
            <a:chOff x="5676187" y="3882178"/>
            <a:chExt cx="943583" cy="783072"/>
          </a:xfrm>
        </p:grpSpPr>
        <p:sp>
          <p:nvSpPr>
            <p:cNvPr id="25" name="TextBox 24">
              <a:extLst>
                <a:ext uri="{FF2B5EF4-FFF2-40B4-BE49-F238E27FC236}">
                  <a16:creationId xmlns:a16="http://schemas.microsoft.com/office/drawing/2014/main" id="{AF724528-296A-9E4C-9FA3-51E90EF010AA}"/>
                </a:ext>
              </a:extLst>
            </p:cNvPr>
            <p:cNvSpPr txBox="1"/>
            <p:nvPr/>
          </p:nvSpPr>
          <p:spPr>
            <a:xfrm>
              <a:off x="5676187" y="4203585"/>
              <a:ext cx="943583" cy="461665"/>
            </a:xfrm>
            <a:prstGeom prst="rect">
              <a:avLst/>
            </a:prstGeom>
            <a:noFill/>
          </p:spPr>
          <p:txBody>
            <a:bodyPr wrap="square" rtlCol="0">
              <a:spAutoFit/>
            </a:bodyPr>
            <a:lstStyle/>
            <a:p>
              <a:pPr algn="ctr" defTabSz="685512"/>
              <a:r>
                <a:rPr lang="en-US" sz="800" dirty="0">
                  <a:latin typeface="Arial" panose="020B0604020202020204" pitchFamily="34" charset="0"/>
                  <a:ea typeface="Lubalin for IBM Book" charset="0"/>
                  <a:cs typeface="Arial" panose="020B0604020202020204" pitchFamily="34" charset="0"/>
                </a:rPr>
                <a:t>4xTesla</a:t>
              </a:r>
              <a:br>
                <a:rPr lang="en-US" sz="800" dirty="0">
                  <a:latin typeface="Arial" panose="020B0604020202020204" pitchFamily="34" charset="0"/>
                  <a:ea typeface="Lubalin for IBM Book" charset="0"/>
                  <a:cs typeface="Arial" panose="020B0604020202020204" pitchFamily="34" charset="0"/>
                </a:rPr>
              </a:br>
              <a:r>
                <a:rPr lang="en-US" sz="800" dirty="0">
                  <a:latin typeface="Arial" panose="020B0604020202020204" pitchFamily="34" charset="0"/>
                  <a:ea typeface="Lubalin for IBM Book" charset="0"/>
                  <a:cs typeface="Arial" panose="020B0604020202020204" pitchFamily="34" charset="0"/>
                </a:rPr>
                <a:t>V100 GPUs</a:t>
              </a:r>
              <a:br>
                <a:rPr lang="en-US" sz="800" dirty="0">
                  <a:latin typeface="Arial" panose="020B0604020202020204" pitchFamily="34" charset="0"/>
                  <a:ea typeface="Lubalin for IBM Book" charset="0"/>
                  <a:cs typeface="Arial" panose="020B0604020202020204" pitchFamily="34" charset="0"/>
                </a:rPr>
              </a:br>
              <a:r>
                <a:rPr lang="en-US" sz="800" dirty="0">
                  <a:latin typeface="Arial" panose="020B0604020202020204" pitchFamily="34" charset="0"/>
                  <a:ea typeface="Lubalin for IBM Book" charset="0"/>
                  <a:cs typeface="Arial" panose="020B0604020202020204" pitchFamily="34" charset="0"/>
                </a:rPr>
                <a:t>PCIe3</a:t>
              </a:r>
            </a:p>
          </p:txBody>
        </p:sp>
        <p:pic>
          <p:nvPicPr>
            <p:cNvPr id="26" name="Picture 18" descr="Image result for png nvidia logo">
              <a:extLst>
                <a:ext uri="{FF2B5EF4-FFF2-40B4-BE49-F238E27FC236}">
                  <a16:creationId xmlns:a16="http://schemas.microsoft.com/office/drawing/2014/main" id="{41F9DB61-03D9-1442-93CF-4D887B47589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5116"/>
            <a:stretch/>
          </p:blipFill>
          <p:spPr bwMode="auto">
            <a:xfrm>
              <a:off x="5914747" y="3882178"/>
              <a:ext cx="466462" cy="362747"/>
            </a:xfrm>
            <a:prstGeom prst="rect">
              <a:avLst/>
            </a:prstGeom>
            <a:noFill/>
            <a:extLst>
              <a:ext uri="{909E8E84-426E-40DD-AFC4-6F175D3DCCD1}">
                <a14:hiddenFill xmlns:a14="http://schemas.microsoft.com/office/drawing/2010/main">
                  <a:solidFill>
                    <a:srgbClr val="FFFFFF"/>
                  </a:solidFill>
                </a14:hiddenFill>
              </a:ext>
            </a:extLst>
          </p:spPr>
        </p:pic>
      </p:grpSp>
      <p:pic>
        <p:nvPicPr>
          <p:cNvPr id="4102" name="Picture 6" descr="Image result for png intel">
            <a:extLst>
              <a:ext uri="{FF2B5EF4-FFF2-40B4-BE49-F238E27FC236}">
                <a16:creationId xmlns:a16="http://schemas.microsoft.com/office/drawing/2014/main" id="{6DF82282-9782-F943-B74E-6F196E65AFE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91652" y="4136008"/>
            <a:ext cx="971458" cy="639741"/>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a:extLst>
              <a:ext uri="{FF2B5EF4-FFF2-40B4-BE49-F238E27FC236}">
                <a16:creationId xmlns:a16="http://schemas.microsoft.com/office/drawing/2014/main" id="{38C85B4B-2F80-1946-A3DA-2FC5E63B284F}"/>
              </a:ext>
            </a:extLst>
          </p:cNvPr>
          <p:cNvSpPr/>
          <p:nvPr/>
        </p:nvSpPr>
        <p:spPr>
          <a:xfrm>
            <a:off x="-30383" y="0"/>
            <a:ext cx="4632766" cy="5143500"/>
          </a:xfrm>
          <a:prstGeom prst="rect">
            <a:avLst/>
          </a:prstGeom>
          <a:solidFill>
            <a:schemeClr val="bg2">
              <a:lumMod val="85000"/>
            </a:schemeClr>
          </a:solidFill>
          <a:ln w="9525">
            <a:noFill/>
          </a:ln>
        </p:spPr>
        <p:txBody>
          <a:bodyPr wrap="square" lIns="0" tIns="0" rIns="0" bIns="0" rtlCol="0" anchor="ctr">
            <a:noAutofit/>
          </a:bodyPr>
          <a:lstStyle/>
          <a:p>
            <a:pPr algn="ctr"/>
            <a:endParaRPr lang="en-US" sz="1200" dirty="0" err="1">
              <a:solidFill>
                <a:srgbClr val="FFFFFF"/>
              </a:solidFill>
              <a:latin typeface="Arial"/>
              <a:cs typeface="Arial"/>
            </a:endParaRPr>
          </a:p>
        </p:txBody>
      </p:sp>
      <p:sp>
        <p:nvSpPr>
          <p:cNvPr id="10" name="Title 9">
            <a:extLst>
              <a:ext uri="{FF2B5EF4-FFF2-40B4-BE49-F238E27FC236}">
                <a16:creationId xmlns:a16="http://schemas.microsoft.com/office/drawing/2014/main" id="{EC1BF74C-A795-4949-BF48-724437A4E552}"/>
              </a:ext>
            </a:extLst>
          </p:cNvPr>
          <p:cNvSpPr>
            <a:spLocks noGrp="1"/>
          </p:cNvSpPr>
          <p:nvPr>
            <p:ph type="title"/>
          </p:nvPr>
        </p:nvSpPr>
        <p:spPr>
          <a:xfrm>
            <a:off x="141790" y="1681139"/>
            <a:ext cx="4301618" cy="3193349"/>
          </a:xfrm>
        </p:spPr>
        <p:txBody>
          <a:bodyPr/>
          <a:lstStyle/>
          <a:p>
            <a:r>
              <a:rPr lang="en-US" sz="1400" dirty="0"/>
              <a:t>Critical capabilities</a:t>
            </a:r>
            <a:r>
              <a:rPr lang="en-US" sz="1400" dirty="0">
                <a:solidFill>
                  <a:srgbClr val="000000"/>
                </a:solidFill>
              </a:rPr>
              <a:t> (regression, nearest neighbor, recommendation systems, +++) </a:t>
            </a:r>
            <a:r>
              <a:rPr lang="en-US" sz="1400" dirty="0">
                <a:solidFill>
                  <a:schemeClr val="accent3">
                    <a:lumMod val="50000"/>
                  </a:schemeClr>
                </a:solidFill>
              </a:rPr>
              <a:t>operate on more </a:t>
            </a:r>
            <a:br>
              <a:rPr lang="en-US" sz="1400" dirty="0">
                <a:solidFill>
                  <a:schemeClr val="accent3">
                    <a:lumMod val="50000"/>
                  </a:schemeClr>
                </a:solidFill>
              </a:rPr>
            </a:br>
            <a:r>
              <a:rPr lang="en-US" sz="1400" dirty="0">
                <a:solidFill>
                  <a:schemeClr val="accent3">
                    <a:lumMod val="50000"/>
                  </a:schemeClr>
                </a:solidFill>
              </a:rPr>
              <a:t>than just the GPU memory</a:t>
            </a:r>
            <a:br>
              <a:rPr lang="en-US" sz="1400" dirty="0">
                <a:solidFill>
                  <a:srgbClr val="000000"/>
                </a:solidFill>
              </a:rPr>
            </a:br>
            <a:br>
              <a:rPr lang="en-US" sz="1400" dirty="0">
                <a:solidFill>
                  <a:srgbClr val="000000"/>
                </a:solidFill>
              </a:rPr>
            </a:br>
            <a:br>
              <a:rPr lang="en-US" sz="1400" dirty="0">
                <a:solidFill>
                  <a:srgbClr val="000000"/>
                </a:solidFill>
              </a:rPr>
            </a:br>
            <a:r>
              <a:rPr lang="en-US" sz="1400" dirty="0">
                <a:solidFill>
                  <a:srgbClr val="000000"/>
                </a:solidFill>
              </a:rPr>
              <a:t>Use Server and GPU memory to support higher resolution data by </a:t>
            </a:r>
            <a:r>
              <a:rPr lang="en-US" sz="1400" dirty="0">
                <a:solidFill>
                  <a:schemeClr val="accent3">
                    <a:lumMod val="50000"/>
                  </a:schemeClr>
                </a:solidFill>
              </a:rPr>
              <a:t>moving large amounts of data between the CPU and GPU </a:t>
            </a:r>
            <a:br>
              <a:rPr lang="en-US" sz="1400" dirty="0"/>
            </a:br>
            <a:br>
              <a:rPr lang="en-US" sz="1400" dirty="0"/>
            </a:br>
            <a:br>
              <a:rPr lang="en-US" sz="1400" dirty="0">
                <a:solidFill>
                  <a:srgbClr val="000000"/>
                </a:solidFill>
              </a:rPr>
            </a:br>
            <a:r>
              <a:rPr lang="en-US" sz="1400" dirty="0">
                <a:solidFill>
                  <a:srgbClr val="000000"/>
                </a:solidFill>
              </a:rPr>
              <a:t>PowerAI </a:t>
            </a:r>
            <a:r>
              <a:rPr lang="en-US" sz="1400" dirty="0">
                <a:solidFill>
                  <a:schemeClr val="accent3">
                    <a:lumMod val="50000"/>
                  </a:schemeClr>
                </a:solidFill>
              </a:rPr>
              <a:t>automatically enables</a:t>
            </a:r>
            <a:r>
              <a:rPr lang="en-US" sz="1400" dirty="0">
                <a:solidFill>
                  <a:srgbClr val="000000"/>
                </a:solidFill>
              </a:rPr>
              <a:t> seamless use of Server and GPU memory</a:t>
            </a:r>
            <a:br>
              <a:rPr lang="en-US" sz="1400" dirty="0">
                <a:solidFill>
                  <a:srgbClr val="000000"/>
                </a:solidFill>
              </a:rPr>
            </a:br>
            <a:br>
              <a:rPr lang="en-US" sz="1400" dirty="0"/>
            </a:br>
            <a:br>
              <a:rPr lang="en-US" sz="1400" dirty="0"/>
            </a:br>
            <a:r>
              <a:rPr lang="en-US" sz="1400" dirty="0">
                <a:solidFill>
                  <a:schemeClr val="accent3">
                    <a:lumMod val="50000"/>
                  </a:schemeClr>
                </a:solidFill>
              </a:rPr>
              <a:t>NVLink 2.0 and POWER9 significantly cuts training times and boosts performance (accuracy)</a:t>
            </a:r>
            <a:r>
              <a:rPr lang="en-US" sz="1400" dirty="0"/>
              <a:t> of the </a:t>
            </a:r>
            <a:br>
              <a:rPr lang="en-US" sz="1400" dirty="0"/>
            </a:br>
            <a:r>
              <a:rPr lang="en-US" sz="1400" dirty="0"/>
              <a:t>model with higher resolution data</a:t>
            </a:r>
            <a:br>
              <a:rPr lang="en-US" sz="1400" dirty="0"/>
            </a:br>
            <a:endParaRPr lang="en-US" sz="1400" dirty="0"/>
          </a:p>
        </p:txBody>
      </p:sp>
      <p:sp>
        <p:nvSpPr>
          <p:cNvPr id="75" name="Text Placeholder 11">
            <a:extLst>
              <a:ext uri="{FF2B5EF4-FFF2-40B4-BE49-F238E27FC236}">
                <a16:creationId xmlns:a16="http://schemas.microsoft.com/office/drawing/2014/main" id="{A37CB64B-BD7B-7D4C-BC4F-5CAFE04303BE}"/>
              </a:ext>
            </a:extLst>
          </p:cNvPr>
          <p:cNvSpPr txBox="1">
            <a:spLocks/>
          </p:cNvSpPr>
          <p:nvPr/>
        </p:nvSpPr>
        <p:spPr>
          <a:xfrm>
            <a:off x="0" y="808628"/>
            <a:ext cx="4633814" cy="300037"/>
          </a:xfrm>
          <a:prstGeom prst="rect">
            <a:avLst/>
          </a:prstGeom>
          <a:effectLst/>
        </p:spPr>
        <p:txBody>
          <a:bodyPr vert="horz" lIns="0" tIns="0" rIns="0" bIns="0" rtlCol="0">
            <a:noAutofit/>
          </a:bodyPr>
          <a:lstStyle>
            <a:lvl1pPr marL="0" indent="0" algn="l" defTabSz="457200" rtl="0" eaLnBrk="1" latinLnBrk="0" hangingPunct="1">
              <a:lnSpc>
                <a:spcPct val="100000"/>
              </a:lnSpc>
              <a:spcBef>
                <a:spcPts val="1100"/>
              </a:spcBef>
              <a:buFont typeface="Arial"/>
              <a:buNone/>
              <a:defRPr sz="1100" kern="1200">
                <a:solidFill>
                  <a:schemeClr val="tx1"/>
                </a:solidFill>
                <a:latin typeface="+mn-lt"/>
                <a:ea typeface="Arial" charset="0"/>
                <a:cs typeface="Arial" charset="0"/>
              </a:defRPr>
            </a:lvl1pPr>
            <a:lvl2pPr marL="173038" indent="-173038" algn="l" defTabSz="457200" rtl="0" eaLnBrk="1" latinLnBrk="0" hangingPunct="1">
              <a:lnSpc>
                <a:spcPct val="100000"/>
              </a:lnSpc>
              <a:spcBef>
                <a:spcPts val="1100"/>
              </a:spcBef>
              <a:spcAft>
                <a:spcPts val="0"/>
              </a:spcAft>
              <a:buFont typeface="Arial"/>
              <a:buChar char="–"/>
              <a:defRPr sz="1400" kern="1200">
                <a:solidFill>
                  <a:schemeClr val="tx1"/>
                </a:solidFill>
                <a:latin typeface="+mn-lt"/>
                <a:ea typeface="Arial" charset="0"/>
                <a:cs typeface="Arial" charset="0"/>
              </a:defRPr>
            </a:lvl2pPr>
            <a:lvl3pPr marL="396875" indent="-173038" algn="l" defTabSz="457200" rtl="0" eaLnBrk="1" latinLnBrk="0" hangingPunct="1">
              <a:lnSpc>
                <a:spcPct val="100000"/>
              </a:lnSpc>
              <a:spcBef>
                <a:spcPts val="1100"/>
              </a:spcBef>
              <a:spcAft>
                <a:spcPts val="0"/>
              </a:spcAft>
              <a:buFont typeface="Arial"/>
              <a:buChar char="•"/>
              <a:defRPr sz="1400" kern="1200">
                <a:solidFill>
                  <a:schemeClr val="tx1"/>
                </a:solidFill>
                <a:latin typeface="+mn-lt"/>
                <a:ea typeface="Arial" charset="0"/>
                <a:cs typeface="Arial" charset="0"/>
              </a:defRPr>
            </a:lvl3pPr>
            <a:lvl4pPr marL="625475" indent="-168275" algn="l" defTabSz="457200" rtl="0" eaLnBrk="1" latinLnBrk="0" hangingPunct="1">
              <a:lnSpc>
                <a:spcPct val="100000"/>
              </a:lnSpc>
              <a:spcBef>
                <a:spcPts val="1100"/>
              </a:spcBef>
              <a:spcAft>
                <a:spcPts val="0"/>
              </a:spcAft>
              <a:buFont typeface="Arial"/>
              <a:buChar char="–"/>
              <a:defRPr sz="1400" kern="1200">
                <a:solidFill>
                  <a:schemeClr val="tx1"/>
                </a:solidFill>
                <a:latin typeface="+mn-lt"/>
                <a:ea typeface="Arial" charset="0"/>
                <a:cs typeface="Arial" charset="0"/>
              </a:defRPr>
            </a:lvl4pPr>
            <a:lvl5pPr marL="803275" indent="-173038" algn="l" defTabSz="457200" rtl="0" eaLnBrk="1" latinLnBrk="0" hangingPunct="1">
              <a:lnSpc>
                <a:spcPct val="100000"/>
              </a:lnSpc>
              <a:spcBef>
                <a:spcPts val="1100"/>
              </a:spcBef>
              <a:spcAft>
                <a:spcPts val="0"/>
              </a:spcAft>
              <a:buFont typeface="Arial"/>
              <a:buChar char="»"/>
              <a:defRPr sz="1400" kern="1200">
                <a:solidFill>
                  <a:schemeClr val="tx1"/>
                </a:solidFill>
                <a:latin typeface="+mn-lt"/>
                <a:ea typeface="Arial" charset="0"/>
                <a:cs typeface="Arial"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sz="1600" b="1" dirty="0">
                <a:solidFill>
                  <a:schemeClr val="accent3">
                    <a:lumMod val="50000"/>
                  </a:schemeClr>
                </a:solidFill>
                <a:effectLst/>
              </a:rPr>
              <a:t>train more | build more | know more</a:t>
            </a:r>
            <a:endParaRPr lang="en-US" sz="1400" dirty="0">
              <a:effectLst/>
            </a:endParaRPr>
          </a:p>
        </p:txBody>
      </p:sp>
      <p:sp>
        <p:nvSpPr>
          <p:cNvPr id="12" name="Text Placeholder 11">
            <a:extLst>
              <a:ext uri="{FF2B5EF4-FFF2-40B4-BE49-F238E27FC236}">
                <a16:creationId xmlns:a16="http://schemas.microsoft.com/office/drawing/2014/main" id="{3957F1CF-BAA6-0842-84E0-FE14D23D0A2B}"/>
              </a:ext>
            </a:extLst>
          </p:cNvPr>
          <p:cNvSpPr>
            <a:spLocks noGrp="1"/>
          </p:cNvSpPr>
          <p:nvPr>
            <p:ph type="body" sz="quarter" idx="13"/>
          </p:nvPr>
        </p:nvSpPr>
        <p:spPr>
          <a:xfrm>
            <a:off x="-31433" y="151984"/>
            <a:ext cx="4633815" cy="300037"/>
          </a:xfrm>
        </p:spPr>
        <p:txBody>
          <a:bodyPr vert="horz" lIns="0" tIns="0" rIns="0" bIns="0" rtlCol="0">
            <a:noAutofit/>
          </a:bodyPr>
          <a:lstStyle/>
          <a:p>
            <a:pPr algn="ctr"/>
            <a:r>
              <a:rPr lang="en-US" sz="2000" b="1" dirty="0">
                <a:solidFill>
                  <a:schemeClr val="accent3">
                    <a:lumMod val="50000"/>
                  </a:schemeClr>
                </a:solidFill>
                <a:effectLst/>
              </a:rPr>
              <a:t>POWER9 delivers 3.8x reduction in </a:t>
            </a:r>
            <a:br>
              <a:rPr lang="en-US" sz="2000" b="1" dirty="0">
                <a:solidFill>
                  <a:schemeClr val="accent3">
                    <a:lumMod val="50000"/>
                  </a:schemeClr>
                </a:solidFill>
                <a:effectLst/>
              </a:rPr>
            </a:br>
            <a:r>
              <a:rPr lang="en-US" sz="2000" b="1" dirty="0">
                <a:solidFill>
                  <a:schemeClr val="accent3">
                    <a:lumMod val="50000"/>
                  </a:schemeClr>
                </a:solidFill>
                <a:effectLst/>
              </a:rPr>
              <a:t>AI training with same NVIDIA GPU</a:t>
            </a:r>
          </a:p>
        </p:txBody>
      </p:sp>
      <p:sp>
        <p:nvSpPr>
          <p:cNvPr id="78" name="Rectangle 77">
            <a:extLst>
              <a:ext uri="{FF2B5EF4-FFF2-40B4-BE49-F238E27FC236}">
                <a16:creationId xmlns:a16="http://schemas.microsoft.com/office/drawing/2014/main" id="{2220FE63-AC9D-3243-A1C7-C19AD5E24B4C}"/>
              </a:ext>
            </a:extLst>
          </p:cNvPr>
          <p:cNvSpPr/>
          <p:nvPr/>
        </p:nvSpPr>
        <p:spPr>
          <a:xfrm>
            <a:off x="7624287" y="4991964"/>
            <a:ext cx="1536492" cy="184666"/>
          </a:xfrm>
          <a:prstGeom prst="rect">
            <a:avLst/>
          </a:prstGeom>
        </p:spPr>
        <p:txBody>
          <a:bodyPr wrap="square">
            <a:spAutoFit/>
          </a:bodyPr>
          <a:lstStyle/>
          <a:p>
            <a:pPr algn="r"/>
            <a:r>
              <a:rPr lang="en-US" sz="600" i="1" dirty="0">
                <a:solidFill>
                  <a:schemeClr val="bg2"/>
                </a:solidFill>
              </a:rPr>
              <a:t>Benchmark details in speaker notes.</a:t>
            </a:r>
            <a:endParaRPr lang="en-US" sz="600" dirty="0">
              <a:solidFill>
                <a:schemeClr val="bg2"/>
              </a:solidFill>
            </a:endParaRPr>
          </a:p>
        </p:txBody>
      </p:sp>
      <p:pic>
        <p:nvPicPr>
          <p:cNvPr id="14" name="Picture 13">
            <a:extLst>
              <a:ext uri="{FF2B5EF4-FFF2-40B4-BE49-F238E27FC236}">
                <a16:creationId xmlns:a16="http://schemas.microsoft.com/office/drawing/2014/main" id="{01AE0ABE-E87F-C045-8798-A956A56DD193}"/>
              </a:ext>
            </a:extLst>
          </p:cNvPr>
          <p:cNvPicPr>
            <a:picLocks noChangeAspect="1"/>
          </p:cNvPicPr>
          <p:nvPr/>
        </p:nvPicPr>
        <p:blipFill>
          <a:blip r:embed="rId7"/>
          <a:stretch>
            <a:fillRect/>
          </a:stretch>
        </p:blipFill>
        <p:spPr>
          <a:xfrm>
            <a:off x="7206377" y="2309074"/>
            <a:ext cx="690907" cy="932073"/>
          </a:xfrm>
          <a:prstGeom prst="rect">
            <a:avLst/>
          </a:prstGeom>
        </p:spPr>
      </p:pic>
      <p:pic>
        <p:nvPicPr>
          <p:cNvPr id="15" name="Picture 14">
            <a:extLst>
              <a:ext uri="{FF2B5EF4-FFF2-40B4-BE49-F238E27FC236}">
                <a16:creationId xmlns:a16="http://schemas.microsoft.com/office/drawing/2014/main" id="{E564D625-4C85-AD49-BC11-2BAA1E99A282}"/>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750494" y="2674166"/>
            <a:ext cx="1452218" cy="201888"/>
          </a:xfrm>
          <a:prstGeom prst="rect">
            <a:avLst/>
          </a:prstGeom>
        </p:spPr>
      </p:pic>
      <p:sp>
        <p:nvSpPr>
          <p:cNvPr id="43" name="TextBox 42">
            <a:extLst>
              <a:ext uri="{FF2B5EF4-FFF2-40B4-BE49-F238E27FC236}">
                <a16:creationId xmlns:a16="http://schemas.microsoft.com/office/drawing/2014/main" id="{2465EB91-FBCE-9846-B5BF-8F2EC84056C5}"/>
              </a:ext>
            </a:extLst>
          </p:cNvPr>
          <p:cNvSpPr txBox="1"/>
          <p:nvPr/>
        </p:nvSpPr>
        <p:spPr>
          <a:xfrm>
            <a:off x="8229185" y="2530852"/>
            <a:ext cx="931594" cy="584775"/>
          </a:xfrm>
          <a:prstGeom prst="rect">
            <a:avLst/>
          </a:prstGeom>
          <a:noFill/>
        </p:spPr>
        <p:txBody>
          <a:bodyPr wrap="square" rtlCol="0">
            <a:spAutoFit/>
          </a:bodyPr>
          <a:lstStyle/>
          <a:p>
            <a:pPr algn="ctr"/>
            <a:r>
              <a:rPr lang="en-US" sz="2000" b="1" dirty="0">
                <a:solidFill>
                  <a:schemeClr val="bg2"/>
                </a:solidFill>
              </a:rPr>
              <a:t>[2622]</a:t>
            </a:r>
            <a:br>
              <a:rPr lang="en-US" sz="2000" b="1" dirty="0">
                <a:solidFill>
                  <a:schemeClr val="bg2"/>
                </a:solidFill>
              </a:rPr>
            </a:br>
            <a:r>
              <a:rPr lang="en-US" sz="1200" b="1" dirty="0">
                <a:solidFill>
                  <a:schemeClr val="bg2"/>
                </a:solidFill>
              </a:rPr>
              <a:t>seconds</a:t>
            </a:r>
            <a:endParaRPr lang="en-US" sz="2000" b="1" dirty="0">
              <a:solidFill>
                <a:schemeClr val="bg2"/>
              </a:solidFill>
            </a:endParaRPr>
          </a:p>
        </p:txBody>
      </p:sp>
      <p:grpSp>
        <p:nvGrpSpPr>
          <p:cNvPr id="42" name="Group 41">
            <a:extLst>
              <a:ext uri="{FF2B5EF4-FFF2-40B4-BE49-F238E27FC236}">
                <a16:creationId xmlns:a16="http://schemas.microsoft.com/office/drawing/2014/main" id="{6EDDD9DA-D66C-F845-A81A-431F256004D1}"/>
              </a:ext>
            </a:extLst>
          </p:cNvPr>
          <p:cNvGrpSpPr/>
          <p:nvPr/>
        </p:nvGrpSpPr>
        <p:grpSpPr>
          <a:xfrm>
            <a:off x="6237938" y="2389987"/>
            <a:ext cx="943583" cy="846446"/>
            <a:chOff x="6438421" y="2365148"/>
            <a:chExt cx="943583" cy="846446"/>
          </a:xfrm>
        </p:grpSpPr>
        <p:pic>
          <p:nvPicPr>
            <p:cNvPr id="55" name="Picture 18" descr="Image result for png nvidia logo">
              <a:extLst>
                <a:ext uri="{FF2B5EF4-FFF2-40B4-BE49-F238E27FC236}">
                  <a16:creationId xmlns:a16="http://schemas.microsoft.com/office/drawing/2014/main" id="{95948487-CB1A-FF4C-9C26-16C7979D0AE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5116"/>
            <a:stretch/>
          </p:blipFill>
          <p:spPr bwMode="auto">
            <a:xfrm>
              <a:off x="6586532" y="2365148"/>
              <a:ext cx="647360" cy="503424"/>
            </a:xfrm>
            <a:prstGeom prst="rect">
              <a:avLst/>
            </a:prstGeom>
            <a:noFill/>
            <a:extLst>
              <a:ext uri="{909E8E84-426E-40DD-AFC4-6F175D3DCCD1}">
                <a14:hiddenFill xmlns:a14="http://schemas.microsoft.com/office/drawing/2010/main">
                  <a:solidFill>
                    <a:srgbClr val="FFFFFF"/>
                  </a:solidFill>
                </a14:hiddenFill>
              </a:ext>
            </a:extLst>
          </p:spPr>
        </p:pic>
        <p:sp>
          <p:nvSpPr>
            <p:cNvPr id="54" name="TextBox 53">
              <a:extLst>
                <a:ext uri="{FF2B5EF4-FFF2-40B4-BE49-F238E27FC236}">
                  <a16:creationId xmlns:a16="http://schemas.microsoft.com/office/drawing/2014/main" id="{82555226-EDA5-664F-B505-6AA02AB63FA4}"/>
                </a:ext>
              </a:extLst>
            </p:cNvPr>
            <p:cNvSpPr txBox="1"/>
            <p:nvPr/>
          </p:nvSpPr>
          <p:spPr>
            <a:xfrm>
              <a:off x="6438421" y="2703763"/>
              <a:ext cx="943583" cy="507831"/>
            </a:xfrm>
            <a:prstGeom prst="rect">
              <a:avLst/>
            </a:prstGeom>
            <a:noFill/>
          </p:spPr>
          <p:txBody>
            <a:bodyPr wrap="square" rtlCol="0">
              <a:spAutoFit/>
            </a:bodyPr>
            <a:lstStyle/>
            <a:p>
              <a:pPr algn="ctr" defTabSz="685512"/>
              <a:r>
                <a:rPr lang="en-US" sz="900" dirty="0">
                  <a:solidFill>
                    <a:schemeClr val="bg2"/>
                  </a:solidFill>
                  <a:latin typeface="Arial" panose="020B0604020202020204" pitchFamily="34" charset="0"/>
                  <a:ea typeface="Lubalin for IBM Book" charset="0"/>
                  <a:cs typeface="Arial" panose="020B0604020202020204" pitchFamily="34" charset="0"/>
                </a:rPr>
                <a:t>4xTesla </a:t>
              </a:r>
              <a:br>
                <a:rPr lang="en-US" sz="900" dirty="0">
                  <a:solidFill>
                    <a:schemeClr val="bg2"/>
                  </a:solidFill>
                  <a:latin typeface="Arial" panose="020B0604020202020204" pitchFamily="34" charset="0"/>
                  <a:ea typeface="Lubalin for IBM Book" charset="0"/>
                  <a:cs typeface="Arial" panose="020B0604020202020204" pitchFamily="34" charset="0"/>
                </a:rPr>
              </a:br>
              <a:r>
                <a:rPr lang="en-US" sz="900" dirty="0">
                  <a:solidFill>
                    <a:schemeClr val="bg2"/>
                  </a:solidFill>
                  <a:latin typeface="Arial" panose="020B0604020202020204" pitchFamily="34" charset="0"/>
                  <a:ea typeface="Lubalin for IBM Book" charset="0"/>
                  <a:cs typeface="Arial" panose="020B0604020202020204" pitchFamily="34" charset="0"/>
                </a:rPr>
                <a:t>V100 GP</a:t>
              </a:r>
              <a:br>
                <a:rPr lang="en-US" sz="900" dirty="0">
                  <a:solidFill>
                    <a:schemeClr val="bg2"/>
                  </a:solidFill>
                  <a:latin typeface="Arial" panose="020B0604020202020204" pitchFamily="34" charset="0"/>
                  <a:ea typeface="Lubalin for IBM Book" charset="0"/>
                  <a:cs typeface="Arial" panose="020B0604020202020204" pitchFamily="34" charset="0"/>
                </a:rPr>
              </a:br>
              <a:r>
                <a:rPr lang="en-US" sz="900" dirty="0">
                  <a:solidFill>
                    <a:schemeClr val="bg2"/>
                  </a:solidFill>
                  <a:latin typeface="Arial" panose="020B0604020202020204" pitchFamily="34" charset="0"/>
                  <a:ea typeface="Lubalin for IBM Book" charset="0"/>
                  <a:cs typeface="Arial" panose="020B0604020202020204" pitchFamily="34" charset="0"/>
                </a:rPr>
                <a:t>NVLink 2.0</a:t>
              </a:r>
            </a:p>
          </p:txBody>
        </p:sp>
      </p:grpSp>
    </p:spTree>
    <p:extLst>
      <p:ext uri="{BB962C8B-B14F-4D97-AF65-F5344CB8AC3E}">
        <p14:creationId xmlns:p14="http://schemas.microsoft.com/office/powerpoint/2010/main" val="3147064564"/>
      </p:ext>
    </p:extLst>
  </p:cSld>
  <p:clrMapOvr>
    <a:masterClrMapping/>
  </p:clrMapOvr>
  <p:transition spd="slow">
    <p:fade thruBlk="1"/>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9599ACE-FE94-E149-B052-AD074D3DCCD0}"/>
              </a:ext>
            </a:extLst>
          </p:cNvPr>
          <p:cNvSpPr/>
          <p:nvPr/>
        </p:nvSpPr>
        <p:spPr>
          <a:xfrm>
            <a:off x="0" y="0"/>
            <a:ext cx="4585252" cy="5143500"/>
          </a:xfrm>
          <a:prstGeom prst="rect">
            <a:avLst/>
          </a:prstGeom>
          <a:solidFill>
            <a:schemeClr val="tx1"/>
          </a:solidFill>
        </p:spPr>
        <p:txBody>
          <a:bodyPr wrap="square" lIns="0" tIns="0" rIns="0" bIns="0" rtlCol="0" anchor="ctr">
            <a:noAutofit/>
          </a:bodyPr>
          <a:lstStyle/>
          <a:p>
            <a:pPr algn="ctr"/>
            <a:endParaRPr lang="en-US" sz="1200" dirty="0" err="1">
              <a:solidFill>
                <a:srgbClr val="FFFFFF"/>
              </a:solidFill>
              <a:latin typeface="Arial"/>
              <a:cs typeface="Arial"/>
            </a:endParaRPr>
          </a:p>
        </p:txBody>
      </p:sp>
      <p:pic>
        <p:nvPicPr>
          <p:cNvPr id="14" name="Picture 13">
            <a:extLst>
              <a:ext uri="{FF2B5EF4-FFF2-40B4-BE49-F238E27FC236}">
                <a16:creationId xmlns:a16="http://schemas.microsoft.com/office/drawing/2014/main" id="{01AE0ABE-E87F-C045-8798-A956A56DD193}"/>
              </a:ext>
            </a:extLst>
          </p:cNvPr>
          <p:cNvPicPr>
            <a:picLocks noChangeAspect="1"/>
          </p:cNvPicPr>
          <p:nvPr/>
        </p:nvPicPr>
        <p:blipFill>
          <a:blip r:embed="rId3"/>
          <a:stretch>
            <a:fillRect/>
          </a:stretch>
        </p:blipFill>
        <p:spPr>
          <a:xfrm>
            <a:off x="1330977" y="2357313"/>
            <a:ext cx="690907" cy="932073"/>
          </a:xfrm>
          <a:prstGeom prst="rect">
            <a:avLst/>
          </a:prstGeom>
        </p:spPr>
      </p:pic>
      <p:pic>
        <p:nvPicPr>
          <p:cNvPr id="15" name="Picture 14">
            <a:extLst>
              <a:ext uri="{FF2B5EF4-FFF2-40B4-BE49-F238E27FC236}">
                <a16:creationId xmlns:a16="http://schemas.microsoft.com/office/drawing/2014/main" id="{E564D625-4C85-AD49-BC11-2BAA1E99A28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923836" y="2688081"/>
            <a:ext cx="1452218" cy="201888"/>
          </a:xfrm>
          <a:prstGeom prst="rect">
            <a:avLst/>
          </a:prstGeom>
        </p:spPr>
      </p:pic>
      <p:sp>
        <p:nvSpPr>
          <p:cNvPr id="37" name="Rounded Rectangle 36">
            <a:extLst>
              <a:ext uri="{FF2B5EF4-FFF2-40B4-BE49-F238E27FC236}">
                <a16:creationId xmlns:a16="http://schemas.microsoft.com/office/drawing/2014/main" id="{51876FA5-F248-0B4E-A1CB-5D56A6D47D7C}"/>
              </a:ext>
            </a:extLst>
          </p:cNvPr>
          <p:cNvSpPr/>
          <p:nvPr/>
        </p:nvSpPr>
        <p:spPr>
          <a:xfrm rot="10800000">
            <a:off x="-285399" y="2387315"/>
            <a:ext cx="1264291" cy="872065"/>
          </a:xfrm>
          <a:prstGeom prst="roundRect">
            <a:avLst/>
          </a:prstGeom>
          <a:solidFill>
            <a:srgbClr val="F39128"/>
          </a:solidFill>
          <a:ln w="25400" cap="flat" cmpd="sng" algn="ctr">
            <a:solidFill>
              <a:schemeClr val="bg2"/>
            </a:solidFill>
            <a:prstDash val="solid"/>
          </a:ln>
          <a:effectLst>
            <a:outerShdw blurRad="40000" dist="23000" dir="5400000" rotWithShape="0">
              <a:srgbClr val="000000">
                <a:alpha val="35000"/>
              </a:srgbClr>
            </a:outerShdw>
          </a:effectLst>
        </p:spPr>
        <p:txBody>
          <a:bodyPr rtlCol="0" anchor="ctr"/>
          <a:lstStyle/>
          <a:p>
            <a:pPr marL="0" marR="0" lvl="0" indent="0" algn="ctr" defTabSz="685512" eaLnBrk="1" fontAlgn="auto" latinLnBrk="0" hangingPunct="1">
              <a:lnSpc>
                <a:spcPct val="100000"/>
              </a:lnSpc>
              <a:spcBef>
                <a:spcPts val="0"/>
              </a:spcBef>
              <a:spcAft>
                <a:spcPts val="0"/>
              </a:spcAft>
              <a:buClrTx/>
              <a:buSzTx/>
              <a:buFontTx/>
              <a:buNone/>
              <a:tabLst/>
              <a:defRPr/>
            </a:pPr>
            <a:endParaRPr kumimoji="0" lang="en-US" sz="1425" b="0" i="0" u="none" strike="noStrike" kern="0" cap="none" spc="0" normalizeH="0" baseline="0" noProof="0" dirty="0">
              <a:ln>
                <a:noFill/>
              </a:ln>
              <a:solidFill>
                <a:srgbClr val="FFFFFF"/>
              </a:solidFill>
              <a:effectLst/>
              <a:uLnTx/>
              <a:uFillTx/>
              <a:latin typeface="Arial"/>
              <a:ea typeface="ＭＳ Ｐゴシック"/>
              <a:cs typeface=""/>
            </a:endParaRPr>
          </a:p>
        </p:txBody>
      </p:sp>
      <p:sp>
        <p:nvSpPr>
          <p:cNvPr id="43" name="TextBox 42">
            <a:extLst>
              <a:ext uri="{FF2B5EF4-FFF2-40B4-BE49-F238E27FC236}">
                <a16:creationId xmlns:a16="http://schemas.microsoft.com/office/drawing/2014/main" id="{2465EB91-FBCE-9846-B5BF-8F2EC84056C5}"/>
              </a:ext>
            </a:extLst>
          </p:cNvPr>
          <p:cNvSpPr txBox="1"/>
          <p:nvPr/>
        </p:nvSpPr>
        <p:spPr>
          <a:xfrm>
            <a:off x="76020" y="2530962"/>
            <a:ext cx="931594" cy="584775"/>
          </a:xfrm>
          <a:prstGeom prst="rect">
            <a:avLst/>
          </a:prstGeom>
          <a:noFill/>
        </p:spPr>
        <p:txBody>
          <a:bodyPr wrap="square" rtlCol="0">
            <a:spAutoFit/>
          </a:bodyPr>
          <a:lstStyle/>
          <a:p>
            <a:pPr algn="ctr"/>
            <a:r>
              <a:rPr lang="en-US" sz="2000" b="1" dirty="0">
                <a:solidFill>
                  <a:schemeClr val="bg2"/>
                </a:solidFill>
              </a:rPr>
              <a:t>[2940]</a:t>
            </a:r>
            <a:br>
              <a:rPr lang="en-US" sz="2000" b="1" dirty="0">
                <a:solidFill>
                  <a:schemeClr val="bg2"/>
                </a:solidFill>
              </a:rPr>
            </a:br>
            <a:r>
              <a:rPr lang="en-US" sz="1200" b="1" dirty="0">
                <a:solidFill>
                  <a:schemeClr val="bg2"/>
                </a:solidFill>
              </a:rPr>
              <a:t>seconds</a:t>
            </a:r>
            <a:endParaRPr lang="en-US" sz="2000" b="1" dirty="0">
              <a:solidFill>
                <a:schemeClr val="bg2"/>
              </a:solidFill>
            </a:endParaRPr>
          </a:p>
        </p:txBody>
      </p:sp>
      <p:sp>
        <p:nvSpPr>
          <p:cNvPr id="41" name="Rectangle 40">
            <a:extLst>
              <a:ext uri="{FF2B5EF4-FFF2-40B4-BE49-F238E27FC236}">
                <a16:creationId xmlns:a16="http://schemas.microsoft.com/office/drawing/2014/main" id="{420C2D52-ADD8-744B-8B74-E37DEF484068}"/>
              </a:ext>
            </a:extLst>
          </p:cNvPr>
          <p:cNvSpPr/>
          <p:nvPr/>
        </p:nvSpPr>
        <p:spPr>
          <a:xfrm>
            <a:off x="123155" y="1420497"/>
            <a:ext cx="4541617" cy="307777"/>
          </a:xfrm>
          <a:prstGeom prst="rect">
            <a:avLst/>
          </a:prstGeom>
        </p:spPr>
        <p:txBody>
          <a:bodyPr wrap="square">
            <a:spAutoFit/>
          </a:bodyPr>
          <a:lstStyle/>
          <a:p>
            <a:pPr algn="ctr"/>
            <a:r>
              <a:rPr lang="en-US" sz="1400" dirty="0">
                <a:solidFill>
                  <a:schemeClr val="bg2"/>
                </a:solidFill>
              </a:rPr>
              <a:t>LOWER IS BETTER</a:t>
            </a:r>
            <a:endParaRPr lang="en-US" dirty="0">
              <a:solidFill>
                <a:schemeClr val="bg2"/>
              </a:solidFill>
            </a:endParaRPr>
          </a:p>
        </p:txBody>
      </p:sp>
      <p:grpSp>
        <p:nvGrpSpPr>
          <p:cNvPr id="42" name="Group 41">
            <a:extLst>
              <a:ext uri="{FF2B5EF4-FFF2-40B4-BE49-F238E27FC236}">
                <a16:creationId xmlns:a16="http://schemas.microsoft.com/office/drawing/2014/main" id="{6EDDD9DA-D66C-F845-A81A-431F256004D1}"/>
              </a:ext>
            </a:extLst>
          </p:cNvPr>
          <p:cNvGrpSpPr/>
          <p:nvPr/>
        </p:nvGrpSpPr>
        <p:grpSpPr>
          <a:xfrm>
            <a:off x="2058219" y="2400126"/>
            <a:ext cx="943583" cy="846446"/>
            <a:chOff x="6438421" y="2365148"/>
            <a:chExt cx="943583" cy="846446"/>
          </a:xfrm>
        </p:grpSpPr>
        <p:pic>
          <p:nvPicPr>
            <p:cNvPr id="55" name="Picture 18" descr="Image result for png nvidia logo">
              <a:extLst>
                <a:ext uri="{FF2B5EF4-FFF2-40B4-BE49-F238E27FC236}">
                  <a16:creationId xmlns:a16="http://schemas.microsoft.com/office/drawing/2014/main" id="{95948487-CB1A-FF4C-9C26-16C7979D0AE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5116"/>
            <a:stretch/>
          </p:blipFill>
          <p:spPr bwMode="auto">
            <a:xfrm>
              <a:off x="6586532" y="2365148"/>
              <a:ext cx="647360" cy="503424"/>
            </a:xfrm>
            <a:prstGeom prst="rect">
              <a:avLst/>
            </a:prstGeom>
            <a:noFill/>
            <a:extLst>
              <a:ext uri="{909E8E84-426E-40DD-AFC4-6F175D3DCCD1}">
                <a14:hiddenFill xmlns:a14="http://schemas.microsoft.com/office/drawing/2010/main">
                  <a:solidFill>
                    <a:srgbClr val="FFFFFF"/>
                  </a:solidFill>
                </a14:hiddenFill>
              </a:ext>
            </a:extLst>
          </p:spPr>
        </p:pic>
        <p:sp>
          <p:nvSpPr>
            <p:cNvPr id="54" name="TextBox 53">
              <a:extLst>
                <a:ext uri="{FF2B5EF4-FFF2-40B4-BE49-F238E27FC236}">
                  <a16:creationId xmlns:a16="http://schemas.microsoft.com/office/drawing/2014/main" id="{82555226-EDA5-664F-B505-6AA02AB63FA4}"/>
                </a:ext>
              </a:extLst>
            </p:cNvPr>
            <p:cNvSpPr txBox="1"/>
            <p:nvPr/>
          </p:nvSpPr>
          <p:spPr>
            <a:xfrm>
              <a:off x="6438421" y="2703763"/>
              <a:ext cx="943583" cy="507831"/>
            </a:xfrm>
            <a:prstGeom prst="rect">
              <a:avLst/>
            </a:prstGeom>
            <a:noFill/>
          </p:spPr>
          <p:txBody>
            <a:bodyPr wrap="square" rtlCol="0">
              <a:spAutoFit/>
            </a:bodyPr>
            <a:lstStyle/>
            <a:p>
              <a:pPr algn="ctr" defTabSz="685512"/>
              <a:r>
                <a:rPr lang="en-US" sz="900" dirty="0">
                  <a:solidFill>
                    <a:schemeClr val="bg2"/>
                  </a:solidFill>
                  <a:latin typeface="Arial" panose="020B0604020202020204" pitchFamily="34" charset="0"/>
                  <a:ea typeface="Lubalin for IBM Book" charset="0"/>
                  <a:cs typeface="Arial" panose="020B0604020202020204" pitchFamily="34" charset="0"/>
                </a:rPr>
                <a:t>4xTesla </a:t>
              </a:r>
              <a:br>
                <a:rPr lang="en-US" sz="900" dirty="0">
                  <a:solidFill>
                    <a:schemeClr val="bg2"/>
                  </a:solidFill>
                  <a:latin typeface="Arial" panose="020B0604020202020204" pitchFamily="34" charset="0"/>
                  <a:ea typeface="Lubalin for IBM Book" charset="0"/>
                  <a:cs typeface="Arial" panose="020B0604020202020204" pitchFamily="34" charset="0"/>
                </a:rPr>
              </a:br>
              <a:r>
                <a:rPr lang="en-US" sz="900" dirty="0">
                  <a:solidFill>
                    <a:schemeClr val="bg2"/>
                  </a:solidFill>
                  <a:latin typeface="Arial" panose="020B0604020202020204" pitchFamily="34" charset="0"/>
                  <a:ea typeface="Lubalin for IBM Book" charset="0"/>
                  <a:cs typeface="Arial" panose="020B0604020202020204" pitchFamily="34" charset="0"/>
                </a:rPr>
                <a:t>V100 GP</a:t>
              </a:r>
              <a:br>
                <a:rPr lang="en-US" sz="900" dirty="0">
                  <a:solidFill>
                    <a:schemeClr val="bg2"/>
                  </a:solidFill>
                  <a:latin typeface="Arial" panose="020B0604020202020204" pitchFamily="34" charset="0"/>
                  <a:ea typeface="Lubalin for IBM Book" charset="0"/>
                  <a:cs typeface="Arial" panose="020B0604020202020204" pitchFamily="34" charset="0"/>
                </a:rPr>
              </a:br>
              <a:r>
                <a:rPr lang="en-US" sz="900" dirty="0">
                  <a:solidFill>
                    <a:schemeClr val="bg2"/>
                  </a:solidFill>
                  <a:latin typeface="Arial" panose="020B0604020202020204" pitchFamily="34" charset="0"/>
                  <a:ea typeface="Lubalin for IBM Book" charset="0"/>
                  <a:cs typeface="Arial" panose="020B0604020202020204" pitchFamily="34" charset="0"/>
                </a:rPr>
                <a:t>NVLink 2.0</a:t>
              </a:r>
            </a:p>
          </p:txBody>
        </p:sp>
      </p:grpSp>
      <p:cxnSp>
        <p:nvCxnSpPr>
          <p:cNvPr id="4096" name="Elbow Connector 4095">
            <a:extLst>
              <a:ext uri="{FF2B5EF4-FFF2-40B4-BE49-F238E27FC236}">
                <a16:creationId xmlns:a16="http://schemas.microsoft.com/office/drawing/2014/main" id="{82B835A0-731B-2844-9D52-EC5C4A20BF60}"/>
              </a:ext>
            </a:extLst>
          </p:cNvPr>
          <p:cNvCxnSpPr>
            <a:cxnSpLocks/>
          </p:cNvCxnSpPr>
          <p:nvPr/>
        </p:nvCxnSpPr>
        <p:spPr>
          <a:xfrm rot="16200000" flipH="1">
            <a:off x="1940202" y="1917273"/>
            <a:ext cx="715850" cy="3460072"/>
          </a:xfrm>
          <a:prstGeom prst="bentConnector3">
            <a:avLst>
              <a:gd name="adj1" fmla="val 50000"/>
            </a:avLst>
          </a:prstGeom>
          <a:ln w="15875">
            <a:solidFill>
              <a:srgbClr val="F39128">
                <a:alpha val="99000"/>
              </a:srgbClr>
            </a:solidFill>
            <a:prstDash val="sysDot"/>
            <a:headEnd type="stealth"/>
            <a:tailEnd type="oval"/>
          </a:ln>
        </p:spPr>
        <p:style>
          <a:lnRef idx="2">
            <a:schemeClr val="accent1"/>
          </a:lnRef>
          <a:fillRef idx="0">
            <a:schemeClr val="accent1"/>
          </a:fillRef>
          <a:effectRef idx="1">
            <a:schemeClr val="accent1"/>
          </a:effectRef>
          <a:fontRef idx="minor">
            <a:schemeClr val="tx1"/>
          </a:fontRef>
        </p:style>
      </p:cxnSp>
      <p:sp>
        <p:nvSpPr>
          <p:cNvPr id="61" name="TextBox 60">
            <a:extLst>
              <a:ext uri="{FF2B5EF4-FFF2-40B4-BE49-F238E27FC236}">
                <a16:creationId xmlns:a16="http://schemas.microsoft.com/office/drawing/2014/main" id="{0FE2AAD6-EB85-0842-918F-15866962CF3F}"/>
              </a:ext>
            </a:extLst>
          </p:cNvPr>
          <p:cNvSpPr txBox="1"/>
          <p:nvPr/>
        </p:nvSpPr>
        <p:spPr>
          <a:xfrm>
            <a:off x="1609646" y="3494353"/>
            <a:ext cx="1522713" cy="300082"/>
          </a:xfrm>
          <a:prstGeom prst="rect">
            <a:avLst/>
          </a:prstGeom>
          <a:solidFill>
            <a:schemeClr val="tx1"/>
          </a:solidFill>
        </p:spPr>
        <p:txBody>
          <a:bodyPr wrap="square" rtlCol="0">
            <a:spAutoFit/>
          </a:bodyPr>
          <a:lstStyle/>
          <a:p>
            <a:pPr algn="ctr"/>
            <a:r>
              <a:rPr lang="en-US" dirty="0">
                <a:solidFill>
                  <a:schemeClr val="bg2"/>
                </a:solidFill>
              </a:rPr>
              <a:t>         3.7x faster</a:t>
            </a:r>
          </a:p>
        </p:txBody>
      </p:sp>
      <p:pic>
        <p:nvPicPr>
          <p:cNvPr id="70" name="Picture 69">
            <a:extLst>
              <a:ext uri="{FF2B5EF4-FFF2-40B4-BE49-F238E27FC236}">
                <a16:creationId xmlns:a16="http://schemas.microsoft.com/office/drawing/2014/main" id="{36FF3D2A-F84A-AC48-A233-E73A60A2762A}"/>
              </a:ext>
            </a:extLst>
          </p:cNvPr>
          <p:cNvPicPr>
            <a:picLocks noChangeAspect="1"/>
          </p:cNvPicPr>
          <p:nvPr/>
        </p:nvPicPr>
        <p:blipFill>
          <a:blip r:embed="rId6" cstate="hqprint">
            <a:biLevel thresh="25000"/>
            <a:extLst>
              <a:ext uri="{28A0092B-C50C-407E-A947-70E740481C1C}">
                <a14:useLocalDpi xmlns:a14="http://schemas.microsoft.com/office/drawing/2010/main"/>
              </a:ext>
            </a:extLst>
          </a:blip>
          <a:stretch>
            <a:fillRect/>
          </a:stretch>
        </p:blipFill>
        <p:spPr>
          <a:xfrm>
            <a:off x="1699911" y="3573166"/>
            <a:ext cx="404139" cy="161656"/>
          </a:xfrm>
          <a:prstGeom prst="rect">
            <a:avLst/>
          </a:prstGeom>
        </p:spPr>
      </p:pic>
      <p:sp>
        <p:nvSpPr>
          <p:cNvPr id="20" name="Rounded Rectangle 19">
            <a:extLst>
              <a:ext uri="{FF2B5EF4-FFF2-40B4-BE49-F238E27FC236}">
                <a16:creationId xmlns:a16="http://schemas.microsoft.com/office/drawing/2014/main" id="{F1C534D2-515A-9E43-9917-F910C4199102}"/>
              </a:ext>
            </a:extLst>
          </p:cNvPr>
          <p:cNvSpPr/>
          <p:nvPr/>
        </p:nvSpPr>
        <p:spPr>
          <a:xfrm rot="10800000">
            <a:off x="-135829" y="4025985"/>
            <a:ext cx="4719577" cy="885964"/>
          </a:xfrm>
          <a:prstGeom prst="roundRect">
            <a:avLst/>
          </a:prstGeom>
          <a:solidFill>
            <a:schemeClr val="bg2">
              <a:lumMod val="50000"/>
            </a:schemeClr>
          </a:solidFill>
          <a:ln w="25400" cap="flat" cmpd="sng" algn="ctr">
            <a:solidFill>
              <a:srgbClr val="EAEAEA"/>
            </a:solidFill>
            <a:prstDash val="solid"/>
          </a:ln>
          <a:effectLst>
            <a:outerShdw blurRad="40000" dist="23000" dir="5400000" rotWithShape="0">
              <a:srgbClr val="000000">
                <a:alpha val="35000"/>
              </a:srgbClr>
            </a:outerShdw>
          </a:effectLst>
        </p:spPr>
        <p:txBody>
          <a:bodyPr rtlCol="0" anchor="ctr"/>
          <a:lstStyle/>
          <a:p>
            <a:pPr marL="0" marR="0" lvl="0" indent="0" algn="ctr" defTabSz="685512" eaLnBrk="1" fontAlgn="auto" latinLnBrk="0" hangingPunct="1">
              <a:lnSpc>
                <a:spcPct val="100000"/>
              </a:lnSpc>
              <a:spcBef>
                <a:spcPts val="0"/>
              </a:spcBef>
              <a:spcAft>
                <a:spcPts val="0"/>
              </a:spcAft>
              <a:buClrTx/>
              <a:buSzTx/>
              <a:buFontTx/>
              <a:buNone/>
              <a:tabLst/>
              <a:defRPr/>
            </a:pPr>
            <a:endParaRPr kumimoji="0" lang="en-US" sz="1425" b="0" i="0" u="none" strike="noStrike" kern="0" cap="none" spc="0" normalizeH="0" baseline="0" noProof="0" dirty="0">
              <a:ln>
                <a:noFill/>
              </a:ln>
              <a:solidFill>
                <a:srgbClr val="FFFFFF"/>
              </a:solidFill>
              <a:effectLst/>
              <a:uLnTx/>
              <a:uFillTx/>
              <a:latin typeface="Arial"/>
              <a:ea typeface="ＭＳ Ｐゴシック"/>
              <a:cs typeface=""/>
            </a:endParaRPr>
          </a:p>
        </p:txBody>
      </p:sp>
      <p:sp>
        <p:nvSpPr>
          <p:cNvPr id="21" name="TextBox 20">
            <a:extLst>
              <a:ext uri="{FF2B5EF4-FFF2-40B4-BE49-F238E27FC236}">
                <a16:creationId xmlns:a16="http://schemas.microsoft.com/office/drawing/2014/main" id="{639D3D5D-FA51-7549-8456-71B4F0AF293B}"/>
              </a:ext>
            </a:extLst>
          </p:cNvPr>
          <p:cNvSpPr txBox="1"/>
          <p:nvPr/>
        </p:nvSpPr>
        <p:spPr>
          <a:xfrm>
            <a:off x="3391771" y="4204061"/>
            <a:ext cx="1191977" cy="584775"/>
          </a:xfrm>
          <a:prstGeom prst="rect">
            <a:avLst/>
          </a:prstGeom>
          <a:noFill/>
        </p:spPr>
        <p:txBody>
          <a:bodyPr wrap="square" rtlCol="0">
            <a:spAutoFit/>
          </a:bodyPr>
          <a:lstStyle/>
          <a:p>
            <a:pPr algn="ctr"/>
            <a:r>
              <a:rPr lang="en-US" sz="2000" b="1" dirty="0">
                <a:solidFill>
                  <a:schemeClr val="bg2"/>
                </a:solidFill>
              </a:rPr>
              <a:t>[11215]</a:t>
            </a:r>
            <a:br>
              <a:rPr lang="en-US" sz="2000" b="1" dirty="0">
                <a:solidFill>
                  <a:schemeClr val="bg2"/>
                </a:solidFill>
              </a:rPr>
            </a:br>
            <a:r>
              <a:rPr lang="en-US" sz="1200" b="1" dirty="0">
                <a:solidFill>
                  <a:srgbClr val="FFFFFF"/>
                </a:solidFill>
              </a:rPr>
              <a:t>seconds</a:t>
            </a:r>
            <a:endParaRPr lang="en-US" sz="2000" b="1" dirty="0">
              <a:solidFill>
                <a:schemeClr val="bg2"/>
              </a:solidFill>
            </a:endParaRPr>
          </a:p>
        </p:txBody>
      </p:sp>
      <p:grpSp>
        <p:nvGrpSpPr>
          <p:cNvPr id="44" name="Group 43">
            <a:extLst>
              <a:ext uri="{FF2B5EF4-FFF2-40B4-BE49-F238E27FC236}">
                <a16:creationId xmlns:a16="http://schemas.microsoft.com/office/drawing/2014/main" id="{3677BBD7-FAC3-DF42-B263-ADA9F850DF76}"/>
              </a:ext>
            </a:extLst>
          </p:cNvPr>
          <p:cNvGrpSpPr/>
          <p:nvPr/>
        </p:nvGrpSpPr>
        <p:grpSpPr>
          <a:xfrm>
            <a:off x="1196959" y="4125248"/>
            <a:ext cx="943583" cy="783072"/>
            <a:chOff x="5676187" y="3882178"/>
            <a:chExt cx="943583" cy="783072"/>
          </a:xfrm>
        </p:grpSpPr>
        <p:sp>
          <p:nvSpPr>
            <p:cNvPr id="25" name="TextBox 24">
              <a:extLst>
                <a:ext uri="{FF2B5EF4-FFF2-40B4-BE49-F238E27FC236}">
                  <a16:creationId xmlns:a16="http://schemas.microsoft.com/office/drawing/2014/main" id="{AF724528-296A-9E4C-9FA3-51E90EF010AA}"/>
                </a:ext>
              </a:extLst>
            </p:cNvPr>
            <p:cNvSpPr txBox="1"/>
            <p:nvPr/>
          </p:nvSpPr>
          <p:spPr>
            <a:xfrm>
              <a:off x="5676187" y="4203585"/>
              <a:ext cx="943583" cy="461665"/>
            </a:xfrm>
            <a:prstGeom prst="rect">
              <a:avLst/>
            </a:prstGeom>
            <a:noFill/>
          </p:spPr>
          <p:txBody>
            <a:bodyPr wrap="square" rtlCol="0">
              <a:spAutoFit/>
            </a:bodyPr>
            <a:lstStyle/>
            <a:p>
              <a:pPr algn="ctr" defTabSz="685512"/>
              <a:r>
                <a:rPr lang="en-US" sz="800" dirty="0">
                  <a:latin typeface="Arial" panose="020B0604020202020204" pitchFamily="34" charset="0"/>
                  <a:ea typeface="Lubalin for IBM Book" charset="0"/>
                  <a:cs typeface="Arial" panose="020B0604020202020204" pitchFamily="34" charset="0"/>
                </a:rPr>
                <a:t>4xTesla</a:t>
              </a:r>
              <a:br>
                <a:rPr lang="en-US" sz="800" dirty="0">
                  <a:latin typeface="Arial" panose="020B0604020202020204" pitchFamily="34" charset="0"/>
                  <a:ea typeface="Lubalin for IBM Book" charset="0"/>
                  <a:cs typeface="Arial" panose="020B0604020202020204" pitchFamily="34" charset="0"/>
                </a:rPr>
              </a:br>
              <a:r>
                <a:rPr lang="en-US" sz="800" dirty="0">
                  <a:latin typeface="Arial" panose="020B0604020202020204" pitchFamily="34" charset="0"/>
                  <a:ea typeface="Lubalin for IBM Book" charset="0"/>
                  <a:cs typeface="Arial" panose="020B0604020202020204" pitchFamily="34" charset="0"/>
                </a:rPr>
                <a:t>V100 GPUs</a:t>
              </a:r>
              <a:br>
                <a:rPr lang="en-US" sz="800" dirty="0">
                  <a:latin typeface="Arial" panose="020B0604020202020204" pitchFamily="34" charset="0"/>
                  <a:ea typeface="Lubalin for IBM Book" charset="0"/>
                  <a:cs typeface="Arial" panose="020B0604020202020204" pitchFamily="34" charset="0"/>
                </a:rPr>
              </a:br>
              <a:r>
                <a:rPr lang="en-US" sz="800" dirty="0">
                  <a:latin typeface="Arial" panose="020B0604020202020204" pitchFamily="34" charset="0"/>
                  <a:ea typeface="Lubalin for IBM Book" charset="0"/>
                  <a:cs typeface="Arial" panose="020B0604020202020204" pitchFamily="34" charset="0"/>
                </a:rPr>
                <a:t>PCIe3</a:t>
              </a:r>
            </a:p>
          </p:txBody>
        </p:sp>
        <p:pic>
          <p:nvPicPr>
            <p:cNvPr id="26" name="Picture 18" descr="Image result for png nvidia logo">
              <a:extLst>
                <a:ext uri="{FF2B5EF4-FFF2-40B4-BE49-F238E27FC236}">
                  <a16:creationId xmlns:a16="http://schemas.microsoft.com/office/drawing/2014/main" id="{41F9DB61-03D9-1442-93CF-4D887B47589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5116"/>
            <a:stretch/>
          </p:blipFill>
          <p:spPr bwMode="auto">
            <a:xfrm>
              <a:off x="5914747" y="3882178"/>
              <a:ext cx="466462" cy="362747"/>
            </a:xfrm>
            <a:prstGeom prst="rect">
              <a:avLst/>
            </a:prstGeom>
            <a:noFill/>
            <a:extLst>
              <a:ext uri="{909E8E84-426E-40DD-AFC4-6F175D3DCCD1}">
                <a14:hiddenFill xmlns:a14="http://schemas.microsoft.com/office/drawing/2010/main">
                  <a:solidFill>
                    <a:srgbClr val="FFFFFF"/>
                  </a:solidFill>
                </a14:hiddenFill>
              </a:ext>
            </a:extLst>
          </p:spPr>
        </p:pic>
      </p:grpSp>
      <p:pic>
        <p:nvPicPr>
          <p:cNvPr id="4102" name="Picture 6" descr="Image result for png intel">
            <a:extLst>
              <a:ext uri="{FF2B5EF4-FFF2-40B4-BE49-F238E27FC236}">
                <a16:creationId xmlns:a16="http://schemas.microsoft.com/office/drawing/2014/main" id="{6DF82282-9782-F943-B74E-6F196E65AFE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2232" y="4149095"/>
            <a:ext cx="971458" cy="639741"/>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08C0838F-A4D0-AC4E-ADDA-6D3D475CABA1}"/>
              </a:ext>
            </a:extLst>
          </p:cNvPr>
          <p:cNvGrpSpPr/>
          <p:nvPr/>
        </p:nvGrpSpPr>
        <p:grpSpPr>
          <a:xfrm>
            <a:off x="124205" y="390856"/>
            <a:ext cx="4541617" cy="1357767"/>
            <a:chOff x="4603433" y="390856"/>
            <a:chExt cx="4541617" cy="1357767"/>
          </a:xfrm>
        </p:grpSpPr>
        <p:sp>
          <p:nvSpPr>
            <p:cNvPr id="39" name="TextBox 38">
              <a:extLst>
                <a:ext uri="{FF2B5EF4-FFF2-40B4-BE49-F238E27FC236}">
                  <a16:creationId xmlns:a16="http://schemas.microsoft.com/office/drawing/2014/main" id="{4ABDCB56-47A2-2049-8849-D877656DDBE9}"/>
                </a:ext>
              </a:extLst>
            </p:cNvPr>
            <p:cNvSpPr txBox="1"/>
            <p:nvPr/>
          </p:nvSpPr>
          <p:spPr>
            <a:xfrm>
              <a:off x="4603433" y="1102292"/>
              <a:ext cx="4541617" cy="646331"/>
            </a:xfrm>
            <a:prstGeom prst="rect">
              <a:avLst/>
            </a:prstGeom>
            <a:noFill/>
          </p:spPr>
          <p:txBody>
            <a:bodyPr wrap="square" rtlCol="0">
              <a:spAutoFit/>
            </a:bodyPr>
            <a:lstStyle/>
            <a:p>
              <a:pPr algn="ctr"/>
              <a:r>
                <a:rPr lang="en-US" sz="1800" dirty="0">
                  <a:solidFill>
                    <a:srgbClr val="E60011"/>
                  </a:solidFill>
                </a:rPr>
                <a:t>GoogLeNet – 1000 epochs</a:t>
              </a:r>
              <a:br>
                <a:rPr lang="en-US" sz="1800" dirty="0">
                  <a:solidFill>
                    <a:srgbClr val="E60011"/>
                  </a:solidFill>
                </a:rPr>
              </a:br>
              <a:endParaRPr lang="en-US" sz="1800" dirty="0">
                <a:solidFill>
                  <a:srgbClr val="E60011"/>
                </a:solidFill>
              </a:endParaRPr>
            </a:p>
          </p:txBody>
        </p:sp>
        <p:pic>
          <p:nvPicPr>
            <p:cNvPr id="6146" name="Picture 2" descr="Image result for png deep learning caffe logo">
              <a:extLst>
                <a:ext uri="{FF2B5EF4-FFF2-40B4-BE49-F238E27FC236}">
                  <a16:creationId xmlns:a16="http://schemas.microsoft.com/office/drawing/2014/main" id="{3417004B-4224-A443-AF5F-1048A839F06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887045" y="390856"/>
              <a:ext cx="1974392" cy="681165"/>
            </a:xfrm>
            <a:prstGeom prst="rect">
              <a:avLst/>
            </a:prstGeom>
            <a:noFill/>
            <a:extLst>
              <a:ext uri="{909E8E84-426E-40DD-AFC4-6F175D3DCCD1}">
                <a14:hiddenFill xmlns:a14="http://schemas.microsoft.com/office/drawing/2010/main">
                  <a:solidFill>
                    <a:srgbClr val="FFFFFF"/>
                  </a:solidFill>
                </a14:hiddenFill>
              </a:ext>
            </a:extLst>
          </p:spPr>
        </p:pic>
      </p:grpSp>
      <p:sp>
        <p:nvSpPr>
          <p:cNvPr id="29" name="Rectangle 28">
            <a:extLst>
              <a:ext uri="{FF2B5EF4-FFF2-40B4-BE49-F238E27FC236}">
                <a16:creationId xmlns:a16="http://schemas.microsoft.com/office/drawing/2014/main" id="{BD76625D-CE8F-8D42-AFE4-B8A9928F5096}"/>
              </a:ext>
            </a:extLst>
          </p:cNvPr>
          <p:cNvSpPr/>
          <p:nvPr/>
        </p:nvSpPr>
        <p:spPr>
          <a:xfrm>
            <a:off x="7624287" y="4966912"/>
            <a:ext cx="1536492" cy="184666"/>
          </a:xfrm>
          <a:prstGeom prst="rect">
            <a:avLst/>
          </a:prstGeom>
        </p:spPr>
        <p:txBody>
          <a:bodyPr wrap="square">
            <a:spAutoFit/>
          </a:bodyPr>
          <a:lstStyle/>
          <a:p>
            <a:pPr algn="r"/>
            <a:r>
              <a:rPr lang="en-US" sz="600" i="1" dirty="0">
                <a:solidFill>
                  <a:schemeClr val="bg2"/>
                </a:solidFill>
              </a:rPr>
              <a:t>Benchmark details in speaker notes.</a:t>
            </a:r>
            <a:endParaRPr lang="en-US" sz="600" dirty="0">
              <a:solidFill>
                <a:schemeClr val="bg2"/>
              </a:solidFill>
            </a:endParaRPr>
          </a:p>
        </p:txBody>
      </p:sp>
      <p:sp>
        <p:nvSpPr>
          <p:cNvPr id="36" name="Rectangle 35">
            <a:extLst>
              <a:ext uri="{FF2B5EF4-FFF2-40B4-BE49-F238E27FC236}">
                <a16:creationId xmlns:a16="http://schemas.microsoft.com/office/drawing/2014/main" id="{67E2A7E3-04F4-1745-A806-4EC815018CA5}"/>
              </a:ext>
            </a:extLst>
          </p:cNvPr>
          <p:cNvSpPr/>
          <p:nvPr/>
        </p:nvSpPr>
        <p:spPr>
          <a:xfrm>
            <a:off x="4719578" y="0"/>
            <a:ext cx="4424422" cy="5143500"/>
          </a:xfrm>
          <a:prstGeom prst="rect">
            <a:avLst/>
          </a:prstGeom>
          <a:solidFill>
            <a:schemeClr val="bg2">
              <a:lumMod val="85000"/>
            </a:schemeClr>
          </a:solidFill>
          <a:ln w="9525">
            <a:noFill/>
          </a:ln>
        </p:spPr>
        <p:txBody>
          <a:bodyPr wrap="square" lIns="0" tIns="0" rIns="0" bIns="0" rtlCol="0" anchor="ctr">
            <a:noAutofit/>
          </a:bodyPr>
          <a:lstStyle/>
          <a:p>
            <a:pPr algn="ctr"/>
            <a:endParaRPr lang="en-US" sz="1200" dirty="0" err="1">
              <a:solidFill>
                <a:srgbClr val="FFFFFF"/>
              </a:solidFill>
              <a:latin typeface="Arial"/>
              <a:cs typeface="Arial"/>
            </a:endParaRPr>
          </a:p>
        </p:txBody>
      </p:sp>
      <p:sp>
        <p:nvSpPr>
          <p:cNvPr id="38" name="Title 9">
            <a:extLst>
              <a:ext uri="{FF2B5EF4-FFF2-40B4-BE49-F238E27FC236}">
                <a16:creationId xmlns:a16="http://schemas.microsoft.com/office/drawing/2014/main" id="{065AFC75-6FEE-A344-B231-423F0F0F73E9}"/>
              </a:ext>
            </a:extLst>
          </p:cNvPr>
          <p:cNvSpPr>
            <a:spLocks noGrp="1"/>
          </p:cNvSpPr>
          <p:nvPr>
            <p:ph type="title"/>
          </p:nvPr>
        </p:nvSpPr>
        <p:spPr>
          <a:xfrm>
            <a:off x="4896138" y="1638959"/>
            <a:ext cx="4301618" cy="3193349"/>
          </a:xfrm>
        </p:spPr>
        <p:txBody>
          <a:bodyPr/>
          <a:lstStyle/>
          <a:p>
            <a:r>
              <a:rPr lang="en-US" sz="1400" dirty="0"/>
              <a:t>Critical capabilities</a:t>
            </a:r>
            <a:r>
              <a:rPr lang="en-US" sz="1400" dirty="0">
                <a:solidFill>
                  <a:srgbClr val="000000"/>
                </a:solidFill>
              </a:rPr>
              <a:t> (regression, nearest neighbor, recommendation systems, +++) </a:t>
            </a:r>
            <a:r>
              <a:rPr lang="en-US" sz="1400" dirty="0">
                <a:solidFill>
                  <a:schemeClr val="accent3">
                    <a:lumMod val="50000"/>
                  </a:schemeClr>
                </a:solidFill>
              </a:rPr>
              <a:t>operate on more </a:t>
            </a:r>
            <a:br>
              <a:rPr lang="en-US" sz="1400" dirty="0">
                <a:solidFill>
                  <a:schemeClr val="accent3">
                    <a:lumMod val="50000"/>
                  </a:schemeClr>
                </a:solidFill>
              </a:rPr>
            </a:br>
            <a:r>
              <a:rPr lang="en-US" sz="1400" dirty="0">
                <a:solidFill>
                  <a:schemeClr val="accent3">
                    <a:lumMod val="50000"/>
                  </a:schemeClr>
                </a:solidFill>
              </a:rPr>
              <a:t>than just the GPU memory</a:t>
            </a:r>
            <a:br>
              <a:rPr lang="en-US" sz="1400" dirty="0">
                <a:solidFill>
                  <a:srgbClr val="000000"/>
                </a:solidFill>
              </a:rPr>
            </a:br>
            <a:br>
              <a:rPr lang="en-US" sz="1400" dirty="0">
                <a:solidFill>
                  <a:srgbClr val="000000"/>
                </a:solidFill>
              </a:rPr>
            </a:br>
            <a:br>
              <a:rPr lang="en-US" sz="1400" dirty="0">
                <a:solidFill>
                  <a:srgbClr val="000000"/>
                </a:solidFill>
              </a:rPr>
            </a:br>
            <a:r>
              <a:rPr lang="en-US" sz="1400" dirty="0">
                <a:solidFill>
                  <a:srgbClr val="000000"/>
                </a:solidFill>
              </a:rPr>
              <a:t>Use Server and GPU memory to support higher resolution data by </a:t>
            </a:r>
            <a:r>
              <a:rPr lang="en-US" sz="1400" dirty="0">
                <a:solidFill>
                  <a:schemeClr val="accent3">
                    <a:lumMod val="50000"/>
                  </a:schemeClr>
                </a:solidFill>
              </a:rPr>
              <a:t>moving large amounts of data between the CPU and GPU </a:t>
            </a:r>
            <a:br>
              <a:rPr lang="en-US" sz="1400" dirty="0"/>
            </a:br>
            <a:br>
              <a:rPr lang="en-US" sz="1400" dirty="0"/>
            </a:br>
            <a:br>
              <a:rPr lang="en-US" sz="1400" dirty="0">
                <a:solidFill>
                  <a:srgbClr val="000000"/>
                </a:solidFill>
              </a:rPr>
            </a:br>
            <a:r>
              <a:rPr lang="en-US" sz="1400" dirty="0">
                <a:solidFill>
                  <a:srgbClr val="000000"/>
                </a:solidFill>
              </a:rPr>
              <a:t>PowerAI </a:t>
            </a:r>
            <a:r>
              <a:rPr lang="en-US" sz="1400" dirty="0">
                <a:solidFill>
                  <a:schemeClr val="accent3">
                    <a:lumMod val="50000"/>
                  </a:schemeClr>
                </a:solidFill>
              </a:rPr>
              <a:t>automatically enables</a:t>
            </a:r>
            <a:r>
              <a:rPr lang="en-US" sz="1400" dirty="0">
                <a:solidFill>
                  <a:srgbClr val="000000"/>
                </a:solidFill>
              </a:rPr>
              <a:t> seamless use of Server and GPU memory</a:t>
            </a:r>
            <a:br>
              <a:rPr lang="en-US" sz="1400" dirty="0">
                <a:solidFill>
                  <a:srgbClr val="000000"/>
                </a:solidFill>
              </a:rPr>
            </a:br>
            <a:br>
              <a:rPr lang="en-US" sz="1400" dirty="0"/>
            </a:br>
            <a:br>
              <a:rPr lang="en-US" sz="1400" dirty="0"/>
            </a:br>
            <a:r>
              <a:rPr lang="en-US" sz="1400" dirty="0">
                <a:solidFill>
                  <a:schemeClr val="accent3">
                    <a:lumMod val="50000"/>
                  </a:schemeClr>
                </a:solidFill>
              </a:rPr>
              <a:t>NVLink 2.0 and POWER9 significantly cuts training times and boosts performance (accuracy)</a:t>
            </a:r>
            <a:r>
              <a:rPr lang="en-US" sz="1400" dirty="0"/>
              <a:t> of the </a:t>
            </a:r>
            <a:br>
              <a:rPr lang="en-US" sz="1400" dirty="0"/>
            </a:br>
            <a:r>
              <a:rPr lang="en-US" sz="1400" dirty="0"/>
              <a:t>model with higher resolution data</a:t>
            </a:r>
            <a:br>
              <a:rPr lang="en-US" sz="1400" dirty="0"/>
            </a:br>
            <a:endParaRPr lang="en-US" sz="1400" dirty="0"/>
          </a:p>
        </p:txBody>
      </p:sp>
      <p:sp>
        <p:nvSpPr>
          <p:cNvPr id="40" name="Text Placeholder 11">
            <a:extLst>
              <a:ext uri="{FF2B5EF4-FFF2-40B4-BE49-F238E27FC236}">
                <a16:creationId xmlns:a16="http://schemas.microsoft.com/office/drawing/2014/main" id="{095D80A3-70D8-7B49-A7FC-49F1D6A36E50}"/>
              </a:ext>
            </a:extLst>
          </p:cNvPr>
          <p:cNvSpPr txBox="1">
            <a:spLocks/>
          </p:cNvSpPr>
          <p:nvPr/>
        </p:nvSpPr>
        <p:spPr>
          <a:xfrm>
            <a:off x="4709457" y="808629"/>
            <a:ext cx="4465974" cy="293664"/>
          </a:xfrm>
          <a:prstGeom prst="rect">
            <a:avLst/>
          </a:prstGeom>
        </p:spPr>
        <p:txBody>
          <a:bodyPr vert="horz" lIns="0" tIns="0" rIns="0" bIns="0" rtlCol="0">
            <a:noAutofit/>
          </a:bodyPr>
          <a:lstStyle>
            <a:lvl1pPr marL="0" indent="0" algn="l" defTabSz="457200" rtl="0" eaLnBrk="1" latinLnBrk="0" hangingPunct="1">
              <a:lnSpc>
                <a:spcPct val="100000"/>
              </a:lnSpc>
              <a:spcBef>
                <a:spcPts val="1100"/>
              </a:spcBef>
              <a:buFont typeface="Arial"/>
              <a:buNone/>
              <a:defRPr sz="1100" kern="1200">
                <a:solidFill>
                  <a:schemeClr val="tx1"/>
                </a:solidFill>
                <a:latin typeface="+mn-lt"/>
                <a:ea typeface="Arial" charset="0"/>
                <a:cs typeface="Arial" charset="0"/>
              </a:defRPr>
            </a:lvl1pPr>
            <a:lvl2pPr marL="173038" indent="-173038" algn="l" defTabSz="457200" rtl="0" eaLnBrk="1" latinLnBrk="0" hangingPunct="1">
              <a:lnSpc>
                <a:spcPct val="100000"/>
              </a:lnSpc>
              <a:spcBef>
                <a:spcPts val="1100"/>
              </a:spcBef>
              <a:spcAft>
                <a:spcPts val="0"/>
              </a:spcAft>
              <a:buFont typeface="Arial"/>
              <a:buChar char="–"/>
              <a:defRPr sz="1400" kern="1200">
                <a:solidFill>
                  <a:schemeClr val="tx1"/>
                </a:solidFill>
                <a:latin typeface="+mn-lt"/>
                <a:ea typeface="Arial" charset="0"/>
                <a:cs typeface="Arial" charset="0"/>
              </a:defRPr>
            </a:lvl2pPr>
            <a:lvl3pPr marL="396875" indent="-173038" algn="l" defTabSz="457200" rtl="0" eaLnBrk="1" latinLnBrk="0" hangingPunct="1">
              <a:lnSpc>
                <a:spcPct val="100000"/>
              </a:lnSpc>
              <a:spcBef>
                <a:spcPts val="1100"/>
              </a:spcBef>
              <a:spcAft>
                <a:spcPts val="0"/>
              </a:spcAft>
              <a:buFont typeface="Arial"/>
              <a:buChar char="•"/>
              <a:defRPr sz="1400" kern="1200">
                <a:solidFill>
                  <a:schemeClr val="tx1"/>
                </a:solidFill>
                <a:latin typeface="+mn-lt"/>
                <a:ea typeface="Arial" charset="0"/>
                <a:cs typeface="Arial" charset="0"/>
              </a:defRPr>
            </a:lvl3pPr>
            <a:lvl4pPr marL="625475" indent="-168275" algn="l" defTabSz="457200" rtl="0" eaLnBrk="1" latinLnBrk="0" hangingPunct="1">
              <a:lnSpc>
                <a:spcPct val="100000"/>
              </a:lnSpc>
              <a:spcBef>
                <a:spcPts val="1100"/>
              </a:spcBef>
              <a:spcAft>
                <a:spcPts val="0"/>
              </a:spcAft>
              <a:buFont typeface="Arial"/>
              <a:buChar char="–"/>
              <a:defRPr sz="1400" kern="1200">
                <a:solidFill>
                  <a:schemeClr val="tx1"/>
                </a:solidFill>
                <a:latin typeface="+mn-lt"/>
                <a:ea typeface="Arial" charset="0"/>
                <a:cs typeface="Arial" charset="0"/>
              </a:defRPr>
            </a:lvl4pPr>
            <a:lvl5pPr marL="803275" indent="-173038" algn="l" defTabSz="457200" rtl="0" eaLnBrk="1" latinLnBrk="0" hangingPunct="1">
              <a:lnSpc>
                <a:spcPct val="100000"/>
              </a:lnSpc>
              <a:spcBef>
                <a:spcPts val="1100"/>
              </a:spcBef>
              <a:spcAft>
                <a:spcPts val="0"/>
              </a:spcAft>
              <a:buFont typeface="Arial"/>
              <a:buChar char="»"/>
              <a:defRPr sz="1400" kern="1200">
                <a:solidFill>
                  <a:schemeClr val="tx1"/>
                </a:solidFill>
                <a:latin typeface="+mn-lt"/>
                <a:ea typeface="Arial" charset="0"/>
                <a:cs typeface="Arial"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sz="1600" b="1" dirty="0">
                <a:solidFill>
                  <a:schemeClr val="accent3">
                    <a:lumMod val="50000"/>
                  </a:schemeClr>
                </a:solidFill>
                <a:effectLst/>
              </a:rPr>
              <a:t>train more | build more | know more</a:t>
            </a:r>
            <a:endParaRPr lang="en-US" sz="1400" dirty="0">
              <a:effectLst/>
            </a:endParaRPr>
          </a:p>
        </p:txBody>
      </p:sp>
      <p:sp>
        <p:nvSpPr>
          <p:cNvPr id="45" name="Text Placeholder 11">
            <a:extLst>
              <a:ext uri="{FF2B5EF4-FFF2-40B4-BE49-F238E27FC236}">
                <a16:creationId xmlns:a16="http://schemas.microsoft.com/office/drawing/2014/main" id="{B54F9A16-4F87-5E4C-B7D8-8888FDE51ACA}"/>
              </a:ext>
            </a:extLst>
          </p:cNvPr>
          <p:cNvSpPr txBox="1">
            <a:spLocks/>
          </p:cNvSpPr>
          <p:nvPr/>
        </p:nvSpPr>
        <p:spPr>
          <a:xfrm>
            <a:off x="4730233" y="151984"/>
            <a:ext cx="4424422" cy="344812"/>
          </a:xfrm>
          <a:prstGeom prst="rect">
            <a:avLst/>
          </a:prstGeom>
        </p:spPr>
        <p:txBody>
          <a:bodyPr vert="horz" lIns="0" tIns="0" rIns="0" bIns="0" rtlCol="0">
            <a:noAutofit/>
          </a:bodyPr>
          <a:lstStyle>
            <a:lvl1pPr marL="0" indent="0" algn="l" defTabSz="457200" rtl="0" eaLnBrk="1" latinLnBrk="0" hangingPunct="1">
              <a:lnSpc>
                <a:spcPct val="100000"/>
              </a:lnSpc>
              <a:spcBef>
                <a:spcPts val="1100"/>
              </a:spcBef>
              <a:buFont typeface="Arial"/>
              <a:buNone/>
              <a:defRPr sz="1100" kern="1200">
                <a:solidFill>
                  <a:schemeClr val="tx1"/>
                </a:solidFill>
                <a:latin typeface="+mn-lt"/>
                <a:ea typeface="Arial" charset="0"/>
                <a:cs typeface="Arial" charset="0"/>
              </a:defRPr>
            </a:lvl1pPr>
            <a:lvl2pPr marL="173038" indent="-173038" algn="l" defTabSz="457200" rtl="0" eaLnBrk="1" latinLnBrk="0" hangingPunct="1">
              <a:lnSpc>
                <a:spcPct val="100000"/>
              </a:lnSpc>
              <a:spcBef>
                <a:spcPts val="1100"/>
              </a:spcBef>
              <a:spcAft>
                <a:spcPts val="0"/>
              </a:spcAft>
              <a:buFont typeface="Arial"/>
              <a:buChar char="–"/>
              <a:defRPr sz="1400" kern="1200">
                <a:solidFill>
                  <a:schemeClr val="tx1"/>
                </a:solidFill>
                <a:latin typeface="+mn-lt"/>
                <a:ea typeface="Arial" charset="0"/>
                <a:cs typeface="Arial" charset="0"/>
              </a:defRPr>
            </a:lvl2pPr>
            <a:lvl3pPr marL="396875" indent="-173038" algn="l" defTabSz="457200" rtl="0" eaLnBrk="1" latinLnBrk="0" hangingPunct="1">
              <a:lnSpc>
                <a:spcPct val="100000"/>
              </a:lnSpc>
              <a:spcBef>
                <a:spcPts val="1100"/>
              </a:spcBef>
              <a:spcAft>
                <a:spcPts val="0"/>
              </a:spcAft>
              <a:buFont typeface="Arial"/>
              <a:buChar char="•"/>
              <a:defRPr sz="1400" kern="1200">
                <a:solidFill>
                  <a:schemeClr val="tx1"/>
                </a:solidFill>
                <a:latin typeface="+mn-lt"/>
                <a:ea typeface="Arial" charset="0"/>
                <a:cs typeface="Arial" charset="0"/>
              </a:defRPr>
            </a:lvl3pPr>
            <a:lvl4pPr marL="625475" indent="-168275" algn="l" defTabSz="457200" rtl="0" eaLnBrk="1" latinLnBrk="0" hangingPunct="1">
              <a:lnSpc>
                <a:spcPct val="100000"/>
              </a:lnSpc>
              <a:spcBef>
                <a:spcPts val="1100"/>
              </a:spcBef>
              <a:spcAft>
                <a:spcPts val="0"/>
              </a:spcAft>
              <a:buFont typeface="Arial"/>
              <a:buChar char="–"/>
              <a:defRPr sz="1400" kern="1200">
                <a:solidFill>
                  <a:schemeClr val="tx1"/>
                </a:solidFill>
                <a:latin typeface="+mn-lt"/>
                <a:ea typeface="Arial" charset="0"/>
                <a:cs typeface="Arial" charset="0"/>
              </a:defRPr>
            </a:lvl4pPr>
            <a:lvl5pPr marL="803275" indent="-173038" algn="l" defTabSz="457200" rtl="0" eaLnBrk="1" latinLnBrk="0" hangingPunct="1">
              <a:lnSpc>
                <a:spcPct val="100000"/>
              </a:lnSpc>
              <a:spcBef>
                <a:spcPts val="1100"/>
              </a:spcBef>
              <a:spcAft>
                <a:spcPts val="0"/>
              </a:spcAft>
              <a:buFont typeface="Arial"/>
              <a:buChar char="»"/>
              <a:defRPr sz="1400" kern="1200">
                <a:solidFill>
                  <a:schemeClr val="tx1"/>
                </a:solidFill>
                <a:latin typeface="+mn-lt"/>
                <a:ea typeface="Arial" charset="0"/>
                <a:cs typeface="Arial"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sz="2000" b="1" dirty="0">
                <a:solidFill>
                  <a:schemeClr val="accent3">
                    <a:lumMod val="50000"/>
                  </a:schemeClr>
                </a:solidFill>
              </a:rPr>
              <a:t>POWER9 delivers 3.7x reduction in </a:t>
            </a:r>
            <a:br>
              <a:rPr lang="en-US" sz="2000" b="1" dirty="0">
                <a:solidFill>
                  <a:schemeClr val="accent3">
                    <a:lumMod val="50000"/>
                  </a:schemeClr>
                </a:solidFill>
              </a:rPr>
            </a:br>
            <a:r>
              <a:rPr lang="en-US" sz="2000" b="1" dirty="0">
                <a:solidFill>
                  <a:schemeClr val="accent3">
                    <a:lumMod val="50000"/>
                  </a:schemeClr>
                </a:solidFill>
              </a:rPr>
              <a:t>AI training with same NVIDIA GPU</a:t>
            </a:r>
          </a:p>
        </p:txBody>
      </p:sp>
      <p:sp>
        <p:nvSpPr>
          <p:cNvPr id="30" name="Rectangle 29">
            <a:extLst>
              <a:ext uri="{FF2B5EF4-FFF2-40B4-BE49-F238E27FC236}">
                <a16:creationId xmlns:a16="http://schemas.microsoft.com/office/drawing/2014/main" id="{1FB0E3F8-5D8A-D544-A251-502325244E12}"/>
              </a:ext>
            </a:extLst>
          </p:cNvPr>
          <p:cNvSpPr/>
          <p:nvPr/>
        </p:nvSpPr>
        <p:spPr>
          <a:xfrm>
            <a:off x="-135830" y="4994052"/>
            <a:ext cx="1536492" cy="184666"/>
          </a:xfrm>
          <a:prstGeom prst="rect">
            <a:avLst/>
          </a:prstGeom>
        </p:spPr>
        <p:txBody>
          <a:bodyPr wrap="square">
            <a:spAutoFit/>
          </a:bodyPr>
          <a:lstStyle/>
          <a:p>
            <a:pPr algn="r"/>
            <a:r>
              <a:rPr lang="en-US" sz="600" i="1" dirty="0">
                <a:solidFill>
                  <a:schemeClr val="bg2"/>
                </a:solidFill>
              </a:rPr>
              <a:t>Benchmark details in speaker notes.</a:t>
            </a:r>
            <a:endParaRPr lang="en-US" sz="600" dirty="0">
              <a:solidFill>
                <a:schemeClr val="bg2"/>
              </a:solidFill>
            </a:endParaRPr>
          </a:p>
        </p:txBody>
      </p:sp>
    </p:spTree>
    <p:extLst>
      <p:ext uri="{BB962C8B-B14F-4D97-AF65-F5344CB8AC3E}">
        <p14:creationId xmlns:p14="http://schemas.microsoft.com/office/powerpoint/2010/main" val="2017142258"/>
      </p:ext>
    </p:extLst>
  </p:cSld>
  <p:clrMapOvr>
    <a:masterClrMapping/>
  </p:clrMapOvr>
  <mc:AlternateContent xmlns:mc="http://schemas.openxmlformats.org/markup-compatibility/2006" xmlns:p14="http://schemas.microsoft.com/office/powerpoint/2010/main">
    <mc:Choice Requires="p14">
      <p:transition spd="slow" p14:dur="1500">
        <p:push/>
      </p:transition>
    </mc:Choice>
    <mc:Fallback xmlns="">
      <p:transition spd="slow">
        <p:push/>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ounded Rectangle 36">
            <a:extLst>
              <a:ext uri="{FF2B5EF4-FFF2-40B4-BE49-F238E27FC236}">
                <a16:creationId xmlns:a16="http://schemas.microsoft.com/office/drawing/2014/main" id="{51876FA5-F248-0B4E-A1CB-5D56A6D47D7C}"/>
              </a:ext>
            </a:extLst>
          </p:cNvPr>
          <p:cNvSpPr/>
          <p:nvPr/>
        </p:nvSpPr>
        <p:spPr>
          <a:xfrm rot="10800000">
            <a:off x="4443407" y="2389984"/>
            <a:ext cx="4312285" cy="872065"/>
          </a:xfrm>
          <a:prstGeom prst="roundRect">
            <a:avLst/>
          </a:prstGeom>
          <a:solidFill>
            <a:srgbClr val="F39128"/>
          </a:solidFill>
          <a:ln w="25400" cap="flat" cmpd="sng" algn="ctr">
            <a:solidFill>
              <a:schemeClr val="bg2"/>
            </a:solidFill>
            <a:prstDash val="solid"/>
          </a:ln>
          <a:effectLst>
            <a:outerShdw blurRad="40000" dist="23000" dir="5400000" rotWithShape="0">
              <a:srgbClr val="000000">
                <a:alpha val="35000"/>
              </a:srgbClr>
            </a:outerShdw>
          </a:effectLst>
        </p:spPr>
        <p:txBody>
          <a:bodyPr rtlCol="0" anchor="ctr"/>
          <a:lstStyle/>
          <a:p>
            <a:pPr marL="0" marR="0" lvl="0" indent="0" algn="ctr" defTabSz="685512" eaLnBrk="1" fontAlgn="auto" latinLnBrk="0" hangingPunct="1">
              <a:lnSpc>
                <a:spcPct val="100000"/>
              </a:lnSpc>
              <a:spcBef>
                <a:spcPts val="0"/>
              </a:spcBef>
              <a:spcAft>
                <a:spcPts val="0"/>
              </a:spcAft>
              <a:buClrTx/>
              <a:buSzTx/>
              <a:buFontTx/>
              <a:buNone/>
              <a:tabLst/>
              <a:defRPr/>
            </a:pPr>
            <a:endParaRPr kumimoji="0" lang="en-US" sz="1425" b="0" i="0" u="none" strike="noStrike" kern="0" cap="none" spc="0" normalizeH="0" baseline="0" noProof="0" dirty="0">
              <a:ln>
                <a:noFill/>
              </a:ln>
              <a:solidFill>
                <a:srgbClr val="FFFFFF"/>
              </a:solidFill>
              <a:effectLst/>
              <a:uLnTx/>
              <a:uFillTx/>
              <a:latin typeface="Arial"/>
              <a:ea typeface="ＭＳ Ｐゴシック"/>
              <a:cs typeface=""/>
            </a:endParaRPr>
          </a:p>
        </p:txBody>
      </p:sp>
      <p:cxnSp>
        <p:nvCxnSpPr>
          <p:cNvPr id="4096" name="Elbow Connector 4095">
            <a:extLst>
              <a:ext uri="{FF2B5EF4-FFF2-40B4-BE49-F238E27FC236}">
                <a16:creationId xmlns:a16="http://schemas.microsoft.com/office/drawing/2014/main" id="{82B835A0-731B-2844-9D52-EC5C4A20BF60}"/>
              </a:ext>
            </a:extLst>
          </p:cNvPr>
          <p:cNvCxnSpPr>
            <a:cxnSpLocks/>
          </p:cNvCxnSpPr>
          <p:nvPr/>
        </p:nvCxnSpPr>
        <p:spPr>
          <a:xfrm rot="5400000">
            <a:off x="6419430" y="1917273"/>
            <a:ext cx="715850" cy="3460072"/>
          </a:xfrm>
          <a:prstGeom prst="bentConnector3">
            <a:avLst>
              <a:gd name="adj1" fmla="val 50000"/>
            </a:avLst>
          </a:prstGeom>
          <a:ln w="15875">
            <a:solidFill>
              <a:srgbClr val="F39128">
                <a:alpha val="99000"/>
              </a:srgbClr>
            </a:solidFill>
            <a:prstDash val="sysDot"/>
            <a:headEnd type="stealth"/>
            <a:tailEnd type="oval"/>
          </a:ln>
        </p:spPr>
        <p:style>
          <a:lnRef idx="2">
            <a:schemeClr val="accent1"/>
          </a:lnRef>
          <a:fillRef idx="0">
            <a:schemeClr val="accent1"/>
          </a:fillRef>
          <a:effectRef idx="1">
            <a:schemeClr val="accent1"/>
          </a:effectRef>
          <a:fontRef idx="minor">
            <a:schemeClr val="tx1"/>
          </a:fontRef>
        </p:style>
      </p:cxnSp>
      <p:sp>
        <p:nvSpPr>
          <p:cNvPr id="61" name="TextBox 60">
            <a:extLst>
              <a:ext uri="{FF2B5EF4-FFF2-40B4-BE49-F238E27FC236}">
                <a16:creationId xmlns:a16="http://schemas.microsoft.com/office/drawing/2014/main" id="{0FE2AAD6-EB85-0842-918F-15866962CF3F}"/>
              </a:ext>
            </a:extLst>
          </p:cNvPr>
          <p:cNvSpPr txBox="1"/>
          <p:nvPr/>
        </p:nvSpPr>
        <p:spPr>
          <a:xfrm>
            <a:off x="6088874" y="3494353"/>
            <a:ext cx="1522713" cy="300082"/>
          </a:xfrm>
          <a:prstGeom prst="rect">
            <a:avLst/>
          </a:prstGeom>
          <a:solidFill>
            <a:schemeClr val="tx1"/>
          </a:solidFill>
        </p:spPr>
        <p:txBody>
          <a:bodyPr wrap="square" rtlCol="0">
            <a:spAutoFit/>
          </a:bodyPr>
          <a:lstStyle/>
          <a:p>
            <a:pPr algn="ctr"/>
            <a:r>
              <a:rPr lang="en-US" dirty="0">
                <a:solidFill>
                  <a:schemeClr val="bg2"/>
                </a:solidFill>
              </a:rPr>
              <a:t>         2.3x faster</a:t>
            </a:r>
          </a:p>
        </p:txBody>
      </p:sp>
      <p:pic>
        <p:nvPicPr>
          <p:cNvPr id="70" name="Picture 69">
            <a:extLst>
              <a:ext uri="{FF2B5EF4-FFF2-40B4-BE49-F238E27FC236}">
                <a16:creationId xmlns:a16="http://schemas.microsoft.com/office/drawing/2014/main" id="{36FF3D2A-F84A-AC48-A233-E73A60A2762A}"/>
              </a:ext>
            </a:extLst>
          </p:cNvPr>
          <p:cNvPicPr>
            <a:picLocks noChangeAspect="1"/>
          </p:cNvPicPr>
          <p:nvPr/>
        </p:nvPicPr>
        <p:blipFill>
          <a:blip r:embed="rId3" cstate="hqprint">
            <a:biLevel thresh="25000"/>
            <a:extLst>
              <a:ext uri="{28A0092B-C50C-407E-A947-70E740481C1C}">
                <a14:useLocalDpi xmlns:a14="http://schemas.microsoft.com/office/drawing/2010/main"/>
              </a:ext>
            </a:extLst>
          </a:blip>
          <a:stretch>
            <a:fillRect/>
          </a:stretch>
        </p:blipFill>
        <p:spPr>
          <a:xfrm>
            <a:off x="6179139" y="3560466"/>
            <a:ext cx="404139" cy="161656"/>
          </a:xfrm>
          <a:prstGeom prst="rect">
            <a:avLst/>
          </a:prstGeom>
        </p:spPr>
      </p:pic>
      <p:sp>
        <p:nvSpPr>
          <p:cNvPr id="20" name="Rounded Rectangle 19">
            <a:extLst>
              <a:ext uri="{FF2B5EF4-FFF2-40B4-BE49-F238E27FC236}">
                <a16:creationId xmlns:a16="http://schemas.microsoft.com/office/drawing/2014/main" id="{F1C534D2-515A-9E43-9917-F910C4199102}"/>
              </a:ext>
            </a:extLst>
          </p:cNvPr>
          <p:cNvSpPr/>
          <p:nvPr/>
        </p:nvSpPr>
        <p:spPr>
          <a:xfrm>
            <a:off x="4443409" y="4079944"/>
            <a:ext cx="2443002" cy="886968"/>
          </a:xfrm>
          <a:prstGeom prst="roundRect">
            <a:avLst/>
          </a:prstGeom>
          <a:solidFill>
            <a:schemeClr val="bg2">
              <a:lumMod val="50000"/>
            </a:schemeClr>
          </a:solidFill>
          <a:ln w="25400" cap="flat" cmpd="sng" algn="ctr">
            <a:solidFill>
              <a:srgbClr val="EAEAEA"/>
            </a:solidFill>
            <a:prstDash val="solid"/>
          </a:ln>
          <a:effectLst>
            <a:outerShdw blurRad="40000" dist="23000" dir="5400000" rotWithShape="0">
              <a:srgbClr val="000000">
                <a:alpha val="35000"/>
              </a:srgbClr>
            </a:outerShdw>
          </a:effectLst>
        </p:spPr>
        <p:txBody>
          <a:bodyPr rtlCol="0" anchor="ctr"/>
          <a:lstStyle/>
          <a:p>
            <a:pPr marL="0" marR="0" lvl="0" indent="0" algn="ctr" defTabSz="685512" eaLnBrk="1" fontAlgn="auto" latinLnBrk="0" hangingPunct="1">
              <a:lnSpc>
                <a:spcPct val="100000"/>
              </a:lnSpc>
              <a:spcBef>
                <a:spcPts val="0"/>
              </a:spcBef>
              <a:spcAft>
                <a:spcPts val="0"/>
              </a:spcAft>
              <a:buClrTx/>
              <a:buSzTx/>
              <a:buFontTx/>
              <a:buNone/>
              <a:tabLst/>
              <a:defRPr/>
            </a:pPr>
            <a:endParaRPr kumimoji="0" lang="en-US" sz="1425" b="0" i="0" u="none" strike="noStrike" kern="0" cap="none" spc="0" normalizeH="0" baseline="0" noProof="0" dirty="0">
              <a:ln>
                <a:noFill/>
              </a:ln>
              <a:solidFill>
                <a:srgbClr val="FFFFFF"/>
              </a:solidFill>
              <a:effectLst/>
              <a:uLnTx/>
              <a:uFillTx/>
              <a:latin typeface="Arial"/>
              <a:ea typeface="ＭＳ Ｐゴシック"/>
              <a:cs typeface=""/>
            </a:endParaRPr>
          </a:p>
        </p:txBody>
      </p:sp>
      <p:sp>
        <p:nvSpPr>
          <p:cNvPr id="21" name="TextBox 20">
            <a:extLst>
              <a:ext uri="{FF2B5EF4-FFF2-40B4-BE49-F238E27FC236}">
                <a16:creationId xmlns:a16="http://schemas.microsoft.com/office/drawing/2014/main" id="{639D3D5D-FA51-7549-8456-71B4F0AF293B}"/>
              </a:ext>
            </a:extLst>
          </p:cNvPr>
          <p:cNvSpPr txBox="1"/>
          <p:nvPr/>
        </p:nvSpPr>
        <p:spPr>
          <a:xfrm>
            <a:off x="5958829" y="4161291"/>
            <a:ext cx="937548" cy="769441"/>
          </a:xfrm>
          <a:prstGeom prst="rect">
            <a:avLst/>
          </a:prstGeom>
          <a:noFill/>
        </p:spPr>
        <p:txBody>
          <a:bodyPr wrap="square" rtlCol="0">
            <a:spAutoFit/>
          </a:bodyPr>
          <a:lstStyle/>
          <a:p>
            <a:pPr algn="ctr"/>
            <a:r>
              <a:rPr lang="en-US" sz="2000" b="1" dirty="0">
                <a:solidFill>
                  <a:schemeClr val="bg2"/>
                </a:solidFill>
              </a:rPr>
              <a:t>[2042]</a:t>
            </a:r>
            <a:br>
              <a:rPr lang="en-US" sz="2000" b="1" dirty="0">
                <a:solidFill>
                  <a:schemeClr val="bg2"/>
                </a:solidFill>
              </a:rPr>
            </a:br>
            <a:r>
              <a:rPr lang="en-US" sz="1200" b="1" dirty="0">
                <a:solidFill>
                  <a:srgbClr val="FFFFFF"/>
                </a:solidFill>
              </a:rPr>
              <a:t>images / second</a:t>
            </a:r>
            <a:endParaRPr lang="en-US" sz="2000" b="1" dirty="0">
              <a:solidFill>
                <a:schemeClr val="bg2"/>
              </a:solidFill>
            </a:endParaRPr>
          </a:p>
        </p:txBody>
      </p:sp>
      <p:grpSp>
        <p:nvGrpSpPr>
          <p:cNvPr id="44" name="Group 43">
            <a:extLst>
              <a:ext uri="{FF2B5EF4-FFF2-40B4-BE49-F238E27FC236}">
                <a16:creationId xmlns:a16="http://schemas.microsoft.com/office/drawing/2014/main" id="{3677BBD7-FAC3-DF42-B263-ADA9F850DF76}"/>
              </a:ext>
            </a:extLst>
          </p:cNvPr>
          <p:cNvGrpSpPr/>
          <p:nvPr/>
        </p:nvGrpSpPr>
        <p:grpSpPr>
          <a:xfrm>
            <a:off x="5193118" y="4154475"/>
            <a:ext cx="943583" cy="783072"/>
            <a:chOff x="5676187" y="3882178"/>
            <a:chExt cx="943583" cy="783072"/>
          </a:xfrm>
        </p:grpSpPr>
        <p:sp>
          <p:nvSpPr>
            <p:cNvPr id="25" name="TextBox 24">
              <a:extLst>
                <a:ext uri="{FF2B5EF4-FFF2-40B4-BE49-F238E27FC236}">
                  <a16:creationId xmlns:a16="http://schemas.microsoft.com/office/drawing/2014/main" id="{AF724528-296A-9E4C-9FA3-51E90EF010AA}"/>
                </a:ext>
              </a:extLst>
            </p:cNvPr>
            <p:cNvSpPr txBox="1"/>
            <p:nvPr/>
          </p:nvSpPr>
          <p:spPr>
            <a:xfrm>
              <a:off x="5676187" y="4203585"/>
              <a:ext cx="943583" cy="461665"/>
            </a:xfrm>
            <a:prstGeom prst="rect">
              <a:avLst/>
            </a:prstGeom>
            <a:noFill/>
          </p:spPr>
          <p:txBody>
            <a:bodyPr wrap="square" rtlCol="0">
              <a:spAutoFit/>
            </a:bodyPr>
            <a:lstStyle/>
            <a:p>
              <a:pPr algn="ctr" defTabSz="685512"/>
              <a:r>
                <a:rPr lang="en-US" sz="800" dirty="0">
                  <a:solidFill>
                    <a:schemeClr val="bg2"/>
                  </a:solidFill>
                  <a:latin typeface="Arial" panose="020B0604020202020204" pitchFamily="34" charset="0"/>
                  <a:ea typeface="Lubalin for IBM Book" charset="0"/>
                  <a:cs typeface="Arial" panose="020B0604020202020204" pitchFamily="34" charset="0"/>
                </a:rPr>
                <a:t>4xTesla</a:t>
              </a:r>
              <a:br>
                <a:rPr lang="en-US" sz="800" dirty="0">
                  <a:solidFill>
                    <a:schemeClr val="bg2"/>
                  </a:solidFill>
                  <a:latin typeface="Arial" panose="020B0604020202020204" pitchFamily="34" charset="0"/>
                  <a:ea typeface="Lubalin for IBM Book" charset="0"/>
                  <a:cs typeface="Arial" panose="020B0604020202020204" pitchFamily="34" charset="0"/>
                </a:rPr>
              </a:br>
              <a:r>
                <a:rPr lang="en-US" sz="800" dirty="0">
                  <a:solidFill>
                    <a:schemeClr val="bg2"/>
                  </a:solidFill>
                  <a:latin typeface="Arial" panose="020B0604020202020204" pitchFamily="34" charset="0"/>
                  <a:ea typeface="Lubalin for IBM Book" charset="0"/>
                  <a:cs typeface="Arial" panose="020B0604020202020204" pitchFamily="34" charset="0"/>
                </a:rPr>
                <a:t>V100 GPUs</a:t>
              </a:r>
              <a:br>
                <a:rPr lang="en-US" sz="800" dirty="0">
                  <a:solidFill>
                    <a:schemeClr val="bg2"/>
                  </a:solidFill>
                  <a:latin typeface="Arial" panose="020B0604020202020204" pitchFamily="34" charset="0"/>
                  <a:ea typeface="Lubalin for IBM Book" charset="0"/>
                  <a:cs typeface="Arial" panose="020B0604020202020204" pitchFamily="34" charset="0"/>
                </a:rPr>
              </a:br>
              <a:r>
                <a:rPr lang="en-US" sz="800" dirty="0">
                  <a:solidFill>
                    <a:schemeClr val="bg2"/>
                  </a:solidFill>
                  <a:latin typeface="Arial" panose="020B0604020202020204" pitchFamily="34" charset="0"/>
                  <a:ea typeface="Lubalin for IBM Book" charset="0"/>
                  <a:cs typeface="Arial" panose="020B0604020202020204" pitchFamily="34" charset="0"/>
                </a:rPr>
                <a:t>PCIe3</a:t>
              </a:r>
            </a:p>
          </p:txBody>
        </p:sp>
        <p:pic>
          <p:nvPicPr>
            <p:cNvPr id="26" name="Picture 18" descr="Image result for png nvidia logo">
              <a:extLst>
                <a:ext uri="{FF2B5EF4-FFF2-40B4-BE49-F238E27FC236}">
                  <a16:creationId xmlns:a16="http://schemas.microsoft.com/office/drawing/2014/main" id="{41F9DB61-03D9-1442-93CF-4D887B47589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5116"/>
            <a:stretch/>
          </p:blipFill>
          <p:spPr bwMode="auto">
            <a:xfrm>
              <a:off x="5914747" y="3882178"/>
              <a:ext cx="466462" cy="362747"/>
            </a:xfrm>
            <a:prstGeom prst="rect">
              <a:avLst/>
            </a:prstGeom>
            <a:noFill/>
            <a:extLst>
              <a:ext uri="{909E8E84-426E-40DD-AFC4-6F175D3DCCD1}">
                <a14:hiddenFill xmlns:a14="http://schemas.microsoft.com/office/drawing/2010/main">
                  <a:solidFill>
                    <a:srgbClr val="FFFFFF"/>
                  </a:solidFill>
                </a14:hiddenFill>
              </a:ext>
            </a:extLst>
          </p:spPr>
        </p:pic>
      </p:grpSp>
      <p:pic>
        <p:nvPicPr>
          <p:cNvPr id="4102" name="Picture 6" descr="Image result for png intel">
            <a:extLst>
              <a:ext uri="{FF2B5EF4-FFF2-40B4-BE49-F238E27FC236}">
                <a16:creationId xmlns:a16="http://schemas.microsoft.com/office/drawing/2014/main" id="{6DF82282-9782-F943-B74E-6F196E65AFE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63072" y="4345279"/>
            <a:ext cx="609631" cy="401464"/>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a:extLst>
              <a:ext uri="{FF2B5EF4-FFF2-40B4-BE49-F238E27FC236}">
                <a16:creationId xmlns:a16="http://schemas.microsoft.com/office/drawing/2014/main" id="{38C85B4B-2F80-1946-A3DA-2FC5E63B284F}"/>
              </a:ext>
            </a:extLst>
          </p:cNvPr>
          <p:cNvSpPr/>
          <p:nvPr/>
        </p:nvSpPr>
        <p:spPr>
          <a:xfrm>
            <a:off x="-30383" y="0"/>
            <a:ext cx="4632766" cy="5143500"/>
          </a:xfrm>
          <a:prstGeom prst="rect">
            <a:avLst/>
          </a:prstGeom>
          <a:solidFill>
            <a:schemeClr val="bg2">
              <a:lumMod val="85000"/>
            </a:schemeClr>
          </a:solidFill>
          <a:ln w="9525">
            <a:noFill/>
          </a:ln>
        </p:spPr>
        <p:txBody>
          <a:bodyPr wrap="square" lIns="0" tIns="0" rIns="0" bIns="0" rtlCol="0" anchor="ctr">
            <a:noAutofit/>
          </a:bodyPr>
          <a:lstStyle/>
          <a:p>
            <a:pPr algn="ctr"/>
            <a:endParaRPr lang="en-US" sz="1200" dirty="0" err="1">
              <a:solidFill>
                <a:srgbClr val="FFFFFF"/>
              </a:solidFill>
              <a:latin typeface="Arial"/>
              <a:cs typeface="Arial"/>
            </a:endParaRPr>
          </a:p>
        </p:txBody>
      </p:sp>
      <p:sp>
        <p:nvSpPr>
          <p:cNvPr id="10" name="Title 9">
            <a:extLst>
              <a:ext uri="{FF2B5EF4-FFF2-40B4-BE49-F238E27FC236}">
                <a16:creationId xmlns:a16="http://schemas.microsoft.com/office/drawing/2014/main" id="{EC1BF74C-A795-4949-BF48-724437A4E552}"/>
              </a:ext>
            </a:extLst>
          </p:cNvPr>
          <p:cNvSpPr>
            <a:spLocks noGrp="1"/>
          </p:cNvSpPr>
          <p:nvPr>
            <p:ph type="title"/>
          </p:nvPr>
        </p:nvSpPr>
        <p:spPr>
          <a:xfrm>
            <a:off x="141790" y="1681139"/>
            <a:ext cx="4301618" cy="3193349"/>
          </a:xfrm>
        </p:spPr>
        <p:txBody>
          <a:bodyPr/>
          <a:lstStyle/>
          <a:p>
            <a:r>
              <a:rPr lang="en-US" sz="1400" dirty="0"/>
              <a:t>Critical capabilities</a:t>
            </a:r>
            <a:r>
              <a:rPr lang="en-US" sz="1400" dirty="0">
                <a:solidFill>
                  <a:srgbClr val="000000"/>
                </a:solidFill>
              </a:rPr>
              <a:t> (regression, nearest neighbor, recommendation systems, +++) </a:t>
            </a:r>
            <a:r>
              <a:rPr lang="en-US" sz="1400" dirty="0">
                <a:solidFill>
                  <a:schemeClr val="accent3">
                    <a:lumMod val="50000"/>
                  </a:schemeClr>
                </a:solidFill>
              </a:rPr>
              <a:t>operate on more </a:t>
            </a:r>
            <a:br>
              <a:rPr lang="en-US" sz="1400" dirty="0">
                <a:solidFill>
                  <a:schemeClr val="accent3">
                    <a:lumMod val="50000"/>
                  </a:schemeClr>
                </a:solidFill>
              </a:rPr>
            </a:br>
            <a:r>
              <a:rPr lang="en-US" sz="1400" dirty="0">
                <a:solidFill>
                  <a:schemeClr val="accent3">
                    <a:lumMod val="50000"/>
                  </a:schemeClr>
                </a:solidFill>
              </a:rPr>
              <a:t>than just the GPU memory</a:t>
            </a:r>
            <a:br>
              <a:rPr lang="en-US" sz="1400" dirty="0">
                <a:solidFill>
                  <a:srgbClr val="000000"/>
                </a:solidFill>
              </a:rPr>
            </a:br>
            <a:br>
              <a:rPr lang="en-US" sz="1400" dirty="0">
                <a:solidFill>
                  <a:srgbClr val="000000"/>
                </a:solidFill>
              </a:rPr>
            </a:br>
            <a:br>
              <a:rPr lang="en-US" sz="1400" dirty="0">
                <a:solidFill>
                  <a:srgbClr val="000000"/>
                </a:solidFill>
              </a:rPr>
            </a:br>
            <a:r>
              <a:rPr lang="en-US" sz="1400" dirty="0">
                <a:solidFill>
                  <a:srgbClr val="000000"/>
                </a:solidFill>
              </a:rPr>
              <a:t>Use Server and GPU memory to support higher resolution data by </a:t>
            </a:r>
            <a:r>
              <a:rPr lang="en-US" sz="1400" dirty="0">
                <a:solidFill>
                  <a:schemeClr val="accent3">
                    <a:lumMod val="50000"/>
                  </a:schemeClr>
                </a:solidFill>
              </a:rPr>
              <a:t>moving large amounts of data between the CPU and GPU </a:t>
            </a:r>
            <a:br>
              <a:rPr lang="en-US" sz="1400" dirty="0"/>
            </a:br>
            <a:br>
              <a:rPr lang="en-US" sz="1400" dirty="0"/>
            </a:br>
            <a:br>
              <a:rPr lang="en-US" sz="1400" dirty="0">
                <a:solidFill>
                  <a:srgbClr val="000000"/>
                </a:solidFill>
              </a:rPr>
            </a:br>
            <a:r>
              <a:rPr lang="en-US" sz="1400" dirty="0">
                <a:solidFill>
                  <a:srgbClr val="000000"/>
                </a:solidFill>
              </a:rPr>
              <a:t>PowerAI </a:t>
            </a:r>
            <a:r>
              <a:rPr lang="en-US" sz="1400" dirty="0">
                <a:solidFill>
                  <a:schemeClr val="accent3">
                    <a:lumMod val="50000"/>
                  </a:schemeClr>
                </a:solidFill>
              </a:rPr>
              <a:t>automatically enables</a:t>
            </a:r>
            <a:r>
              <a:rPr lang="en-US" sz="1400" dirty="0">
                <a:solidFill>
                  <a:srgbClr val="000000"/>
                </a:solidFill>
              </a:rPr>
              <a:t> seamless use of Server and GPU memory</a:t>
            </a:r>
            <a:br>
              <a:rPr lang="en-US" sz="1400" dirty="0">
                <a:solidFill>
                  <a:srgbClr val="000000"/>
                </a:solidFill>
              </a:rPr>
            </a:br>
            <a:br>
              <a:rPr lang="en-US" sz="1400" dirty="0"/>
            </a:br>
            <a:br>
              <a:rPr lang="en-US" sz="1400" dirty="0"/>
            </a:br>
            <a:r>
              <a:rPr lang="en-US" sz="1400" dirty="0">
                <a:solidFill>
                  <a:schemeClr val="accent3">
                    <a:lumMod val="50000"/>
                  </a:schemeClr>
                </a:solidFill>
              </a:rPr>
              <a:t>NVLINK 2.0 and POWER9 significantly cuts training times and boosts performance (accuracy)</a:t>
            </a:r>
            <a:r>
              <a:rPr lang="en-US" sz="1400" dirty="0"/>
              <a:t> of the model with higher resolution data</a:t>
            </a:r>
            <a:br>
              <a:rPr lang="en-US" sz="1400" dirty="0"/>
            </a:br>
            <a:endParaRPr lang="en-US" sz="1400" dirty="0"/>
          </a:p>
        </p:txBody>
      </p:sp>
      <p:sp>
        <p:nvSpPr>
          <p:cNvPr id="75" name="Text Placeholder 11">
            <a:extLst>
              <a:ext uri="{FF2B5EF4-FFF2-40B4-BE49-F238E27FC236}">
                <a16:creationId xmlns:a16="http://schemas.microsoft.com/office/drawing/2014/main" id="{A37CB64B-BD7B-7D4C-BC4F-5CAFE04303BE}"/>
              </a:ext>
            </a:extLst>
          </p:cNvPr>
          <p:cNvSpPr txBox="1">
            <a:spLocks/>
          </p:cNvSpPr>
          <p:nvPr/>
        </p:nvSpPr>
        <p:spPr>
          <a:xfrm>
            <a:off x="-46300" y="993823"/>
            <a:ext cx="4633814" cy="300037"/>
          </a:xfrm>
          <a:prstGeom prst="rect">
            <a:avLst/>
          </a:prstGeom>
          <a:effectLst/>
        </p:spPr>
        <p:txBody>
          <a:bodyPr vert="horz" lIns="0" tIns="0" rIns="0" bIns="0" rtlCol="0">
            <a:noAutofit/>
          </a:bodyPr>
          <a:lstStyle>
            <a:lvl1pPr marL="0" indent="0" algn="l" defTabSz="457200" rtl="0" eaLnBrk="1" latinLnBrk="0" hangingPunct="1">
              <a:lnSpc>
                <a:spcPct val="100000"/>
              </a:lnSpc>
              <a:spcBef>
                <a:spcPts val="1100"/>
              </a:spcBef>
              <a:buFont typeface="Arial"/>
              <a:buNone/>
              <a:defRPr sz="1100" kern="1200">
                <a:solidFill>
                  <a:schemeClr val="tx1"/>
                </a:solidFill>
                <a:latin typeface="+mn-lt"/>
                <a:ea typeface="Arial" charset="0"/>
                <a:cs typeface="Arial" charset="0"/>
              </a:defRPr>
            </a:lvl1pPr>
            <a:lvl2pPr marL="173038" indent="-173038" algn="l" defTabSz="457200" rtl="0" eaLnBrk="1" latinLnBrk="0" hangingPunct="1">
              <a:lnSpc>
                <a:spcPct val="100000"/>
              </a:lnSpc>
              <a:spcBef>
                <a:spcPts val="1100"/>
              </a:spcBef>
              <a:spcAft>
                <a:spcPts val="0"/>
              </a:spcAft>
              <a:buFont typeface="Arial"/>
              <a:buChar char="–"/>
              <a:defRPr sz="1400" kern="1200">
                <a:solidFill>
                  <a:schemeClr val="tx1"/>
                </a:solidFill>
                <a:latin typeface="+mn-lt"/>
                <a:ea typeface="Arial" charset="0"/>
                <a:cs typeface="Arial" charset="0"/>
              </a:defRPr>
            </a:lvl2pPr>
            <a:lvl3pPr marL="396875" indent="-173038" algn="l" defTabSz="457200" rtl="0" eaLnBrk="1" latinLnBrk="0" hangingPunct="1">
              <a:lnSpc>
                <a:spcPct val="100000"/>
              </a:lnSpc>
              <a:spcBef>
                <a:spcPts val="1100"/>
              </a:spcBef>
              <a:spcAft>
                <a:spcPts val="0"/>
              </a:spcAft>
              <a:buFont typeface="Arial"/>
              <a:buChar char="•"/>
              <a:defRPr sz="1400" kern="1200">
                <a:solidFill>
                  <a:schemeClr val="tx1"/>
                </a:solidFill>
                <a:latin typeface="+mn-lt"/>
                <a:ea typeface="Arial" charset="0"/>
                <a:cs typeface="Arial" charset="0"/>
              </a:defRPr>
            </a:lvl3pPr>
            <a:lvl4pPr marL="625475" indent="-168275" algn="l" defTabSz="457200" rtl="0" eaLnBrk="1" latinLnBrk="0" hangingPunct="1">
              <a:lnSpc>
                <a:spcPct val="100000"/>
              </a:lnSpc>
              <a:spcBef>
                <a:spcPts val="1100"/>
              </a:spcBef>
              <a:spcAft>
                <a:spcPts val="0"/>
              </a:spcAft>
              <a:buFont typeface="Arial"/>
              <a:buChar char="–"/>
              <a:defRPr sz="1400" kern="1200">
                <a:solidFill>
                  <a:schemeClr val="tx1"/>
                </a:solidFill>
                <a:latin typeface="+mn-lt"/>
                <a:ea typeface="Arial" charset="0"/>
                <a:cs typeface="Arial" charset="0"/>
              </a:defRPr>
            </a:lvl4pPr>
            <a:lvl5pPr marL="803275" indent="-173038" algn="l" defTabSz="457200" rtl="0" eaLnBrk="1" latinLnBrk="0" hangingPunct="1">
              <a:lnSpc>
                <a:spcPct val="100000"/>
              </a:lnSpc>
              <a:spcBef>
                <a:spcPts val="1100"/>
              </a:spcBef>
              <a:spcAft>
                <a:spcPts val="0"/>
              </a:spcAft>
              <a:buFont typeface="Arial"/>
              <a:buChar char="»"/>
              <a:defRPr sz="1400" kern="1200">
                <a:solidFill>
                  <a:schemeClr val="tx1"/>
                </a:solidFill>
                <a:latin typeface="+mn-lt"/>
                <a:ea typeface="Arial" charset="0"/>
                <a:cs typeface="Arial"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sz="1600" b="1" dirty="0">
                <a:solidFill>
                  <a:schemeClr val="accent3">
                    <a:lumMod val="50000"/>
                  </a:schemeClr>
                </a:solidFill>
                <a:effectLst/>
              </a:rPr>
              <a:t>train more | build more | know more</a:t>
            </a:r>
            <a:endParaRPr lang="en-US" sz="1400" dirty="0">
              <a:effectLst/>
            </a:endParaRPr>
          </a:p>
        </p:txBody>
      </p:sp>
      <p:sp>
        <p:nvSpPr>
          <p:cNvPr id="12" name="Text Placeholder 11">
            <a:extLst>
              <a:ext uri="{FF2B5EF4-FFF2-40B4-BE49-F238E27FC236}">
                <a16:creationId xmlns:a16="http://schemas.microsoft.com/office/drawing/2014/main" id="{3957F1CF-BAA6-0842-84E0-FE14D23D0A2B}"/>
              </a:ext>
            </a:extLst>
          </p:cNvPr>
          <p:cNvSpPr>
            <a:spLocks noGrp="1"/>
          </p:cNvSpPr>
          <p:nvPr>
            <p:ph type="body" sz="quarter" idx="13"/>
          </p:nvPr>
        </p:nvSpPr>
        <p:spPr>
          <a:xfrm>
            <a:off x="301396" y="71125"/>
            <a:ext cx="3874626" cy="759945"/>
          </a:xfrm>
        </p:spPr>
        <p:txBody>
          <a:bodyPr vert="horz" lIns="0" tIns="0" rIns="0" bIns="0" rtlCol="0">
            <a:noAutofit/>
          </a:bodyPr>
          <a:lstStyle/>
          <a:p>
            <a:pPr algn="ctr"/>
            <a:r>
              <a:rPr lang="en-US" sz="1800" b="1" dirty="0">
                <a:solidFill>
                  <a:schemeClr val="accent3">
                    <a:lumMod val="50000"/>
                  </a:schemeClr>
                </a:solidFill>
                <a:effectLst/>
              </a:rPr>
              <a:t>POWER9 delivers </a:t>
            </a:r>
            <a:r>
              <a:rPr lang="en-US" sz="1800" b="1" dirty="0">
                <a:solidFill>
                  <a:schemeClr val="bg1"/>
                </a:solidFill>
              </a:rPr>
              <a:t>2.3x more images processed per second vs tested x86 systems</a:t>
            </a:r>
            <a:endParaRPr lang="en-US" sz="1800" b="1" dirty="0">
              <a:solidFill>
                <a:schemeClr val="bg1"/>
              </a:solidFill>
              <a:effectLst/>
            </a:endParaRPr>
          </a:p>
        </p:txBody>
      </p:sp>
      <p:sp>
        <p:nvSpPr>
          <p:cNvPr id="78" name="Rectangle 77">
            <a:extLst>
              <a:ext uri="{FF2B5EF4-FFF2-40B4-BE49-F238E27FC236}">
                <a16:creationId xmlns:a16="http://schemas.microsoft.com/office/drawing/2014/main" id="{2220FE63-AC9D-3243-A1C7-C19AD5E24B4C}"/>
              </a:ext>
            </a:extLst>
          </p:cNvPr>
          <p:cNvSpPr/>
          <p:nvPr/>
        </p:nvSpPr>
        <p:spPr>
          <a:xfrm>
            <a:off x="7624287" y="4991964"/>
            <a:ext cx="1536492" cy="184666"/>
          </a:xfrm>
          <a:prstGeom prst="rect">
            <a:avLst/>
          </a:prstGeom>
        </p:spPr>
        <p:txBody>
          <a:bodyPr wrap="square">
            <a:spAutoFit/>
          </a:bodyPr>
          <a:lstStyle/>
          <a:p>
            <a:pPr algn="r"/>
            <a:r>
              <a:rPr lang="en-US" sz="600" i="1" dirty="0">
                <a:solidFill>
                  <a:schemeClr val="bg2"/>
                </a:solidFill>
              </a:rPr>
              <a:t>Benchmark details in speaker notes.</a:t>
            </a:r>
            <a:endParaRPr lang="en-US" sz="600" dirty="0">
              <a:solidFill>
                <a:schemeClr val="bg2"/>
              </a:solidFill>
            </a:endParaRPr>
          </a:p>
        </p:txBody>
      </p:sp>
      <p:sp>
        <p:nvSpPr>
          <p:cNvPr id="43" name="TextBox 42">
            <a:extLst>
              <a:ext uri="{FF2B5EF4-FFF2-40B4-BE49-F238E27FC236}">
                <a16:creationId xmlns:a16="http://schemas.microsoft.com/office/drawing/2014/main" id="{2465EB91-FBCE-9846-B5BF-8F2EC84056C5}"/>
              </a:ext>
            </a:extLst>
          </p:cNvPr>
          <p:cNvSpPr txBox="1"/>
          <p:nvPr/>
        </p:nvSpPr>
        <p:spPr>
          <a:xfrm>
            <a:off x="7824098" y="2429897"/>
            <a:ext cx="931594" cy="769441"/>
          </a:xfrm>
          <a:prstGeom prst="rect">
            <a:avLst/>
          </a:prstGeom>
          <a:noFill/>
        </p:spPr>
        <p:txBody>
          <a:bodyPr wrap="square" rtlCol="0">
            <a:spAutoFit/>
          </a:bodyPr>
          <a:lstStyle/>
          <a:p>
            <a:pPr algn="ctr"/>
            <a:r>
              <a:rPr lang="en-US" sz="2000" b="1" dirty="0">
                <a:solidFill>
                  <a:schemeClr val="bg2"/>
                </a:solidFill>
              </a:rPr>
              <a:t>[4763]</a:t>
            </a:r>
            <a:br>
              <a:rPr lang="en-US" sz="2000" b="1" dirty="0">
                <a:solidFill>
                  <a:schemeClr val="bg2"/>
                </a:solidFill>
              </a:rPr>
            </a:br>
            <a:r>
              <a:rPr lang="en-US" sz="1200" b="1" dirty="0">
                <a:solidFill>
                  <a:schemeClr val="bg2"/>
                </a:solidFill>
              </a:rPr>
              <a:t>images /</a:t>
            </a:r>
            <a:br>
              <a:rPr lang="en-US" sz="1200" b="1" dirty="0">
                <a:solidFill>
                  <a:schemeClr val="bg2"/>
                </a:solidFill>
              </a:rPr>
            </a:br>
            <a:r>
              <a:rPr lang="en-US" sz="1200" b="1" dirty="0">
                <a:solidFill>
                  <a:schemeClr val="bg2"/>
                </a:solidFill>
              </a:rPr>
              <a:t>second</a:t>
            </a:r>
            <a:endParaRPr lang="en-US" sz="2000" b="1" dirty="0">
              <a:solidFill>
                <a:schemeClr val="bg2"/>
              </a:solidFill>
            </a:endParaRPr>
          </a:p>
        </p:txBody>
      </p:sp>
      <p:grpSp>
        <p:nvGrpSpPr>
          <p:cNvPr id="42" name="Group 41">
            <a:extLst>
              <a:ext uri="{FF2B5EF4-FFF2-40B4-BE49-F238E27FC236}">
                <a16:creationId xmlns:a16="http://schemas.microsoft.com/office/drawing/2014/main" id="{6EDDD9DA-D66C-F845-A81A-431F256004D1}"/>
              </a:ext>
            </a:extLst>
          </p:cNvPr>
          <p:cNvGrpSpPr/>
          <p:nvPr/>
        </p:nvGrpSpPr>
        <p:grpSpPr>
          <a:xfrm>
            <a:off x="6057297" y="2412523"/>
            <a:ext cx="943583" cy="820391"/>
            <a:chOff x="6438421" y="2449212"/>
            <a:chExt cx="943583" cy="820391"/>
          </a:xfrm>
        </p:grpSpPr>
        <p:pic>
          <p:nvPicPr>
            <p:cNvPr id="55" name="Picture 18" descr="Image result for png nvidia logo">
              <a:extLst>
                <a:ext uri="{FF2B5EF4-FFF2-40B4-BE49-F238E27FC236}">
                  <a16:creationId xmlns:a16="http://schemas.microsoft.com/office/drawing/2014/main" id="{95948487-CB1A-FF4C-9C26-16C7979D0AE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5116"/>
            <a:stretch/>
          </p:blipFill>
          <p:spPr bwMode="auto">
            <a:xfrm>
              <a:off x="6636636" y="2449212"/>
              <a:ext cx="523152" cy="406833"/>
            </a:xfrm>
            <a:prstGeom prst="rect">
              <a:avLst/>
            </a:prstGeom>
            <a:noFill/>
            <a:extLst>
              <a:ext uri="{909E8E84-426E-40DD-AFC4-6F175D3DCCD1}">
                <a14:hiddenFill xmlns:a14="http://schemas.microsoft.com/office/drawing/2010/main">
                  <a:solidFill>
                    <a:srgbClr val="FFFFFF"/>
                  </a:solidFill>
                </a14:hiddenFill>
              </a:ext>
            </a:extLst>
          </p:spPr>
        </p:pic>
        <p:sp>
          <p:nvSpPr>
            <p:cNvPr id="54" name="TextBox 53">
              <a:extLst>
                <a:ext uri="{FF2B5EF4-FFF2-40B4-BE49-F238E27FC236}">
                  <a16:creationId xmlns:a16="http://schemas.microsoft.com/office/drawing/2014/main" id="{82555226-EDA5-664F-B505-6AA02AB63FA4}"/>
                </a:ext>
              </a:extLst>
            </p:cNvPr>
            <p:cNvSpPr txBox="1"/>
            <p:nvPr/>
          </p:nvSpPr>
          <p:spPr>
            <a:xfrm>
              <a:off x="6438421" y="2807938"/>
              <a:ext cx="943583" cy="461665"/>
            </a:xfrm>
            <a:prstGeom prst="rect">
              <a:avLst/>
            </a:prstGeom>
            <a:noFill/>
          </p:spPr>
          <p:txBody>
            <a:bodyPr wrap="square" rtlCol="0">
              <a:spAutoFit/>
            </a:bodyPr>
            <a:lstStyle/>
            <a:p>
              <a:pPr algn="ctr" defTabSz="685512"/>
              <a:r>
                <a:rPr lang="en-US" sz="800" dirty="0">
                  <a:latin typeface="Arial" panose="020B0604020202020204" pitchFamily="34" charset="0"/>
                  <a:ea typeface="Lubalin for IBM Book" charset="0"/>
                  <a:cs typeface="Arial" panose="020B0604020202020204" pitchFamily="34" charset="0"/>
                </a:rPr>
                <a:t>4xTesla </a:t>
              </a:r>
              <a:br>
                <a:rPr lang="en-US" sz="800" dirty="0">
                  <a:latin typeface="Arial" panose="020B0604020202020204" pitchFamily="34" charset="0"/>
                  <a:ea typeface="Lubalin for IBM Book" charset="0"/>
                  <a:cs typeface="Arial" panose="020B0604020202020204" pitchFamily="34" charset="0"/>
                </a:rPr>
              </a:br>
              <a:r>
                <a:rPr lang="en-US" sz="800" dirty="0">
                  <a:latin typeface="Arial" panose="020B0604020202020204" pitchFamily="34" charset="0"/>
                  <a:ea typeface="Lubalin for IBM Book" charset="0"/>
                  <a:cs typeface="Arial" panose="020B0604020202020204" pitchFamily="34" charset="0"/>
                </a:rPr>
                <a:t>V100 GP</a:t>
              </a:r>
              <a:br>
                <a:rPr lang="en-US" sz="800" dirty="0">
                  <a:latin typeface="Arial" panose="020B0604020202020204" pitchFamily="34" charset="0"/>
                  <a:ea typeface="Lubalin for IBM Book" charset="0"/>
                  <a:cs typeface="Arial" panose="020B0604020202020204" pitchFamily="34" charset="0"/>
                </a:rPr>
              </a:br>
              <a:r>
                <a:rPr lang="en-US" sz="800" dirty="0">
                  <a:latin typeface="Arial" panose="020B0604020202020204" pitchFamily="34" charset="0"/>
                  <a:ea typeface="Lubalin for IBM Book" charset="0"/>
                  <a:cs typeface="Arial" panose="020B0604020202020204" pitchFamily="34" charset="0"/>
                </a:rPr>
                <a:t>NVLINK 2.0</a:t>
              </a:r>
            </a:p>
          </p:txBody>
        </p:sp>
      </p:grpSp>
      <p:pic>
        <p:nvPicPr>
          <p:cNvPr id="27" name="Picture 26">
            <a:extLst>
              <a:ext uri="{FF2B5EF4-FFF2-40B4-BE49-F238E27FC236}">
                <a16:creationId xmlns:a16="http://schemas.microsoft.com/office/drawing/2014/main" id="{731D2BD6-5502-BA47-AA8C-D9A66D4BFE76}"/>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4758932" y="2650716"/>
            <a:ext cx="695815" cy="278327"/>
          </a:xfrm>
          <a:prstGeom prst="rect">
            <a:avLst/>
          </a:prstGeom>
        </p:spPr>
      </p:pic>
      <p:pic>
        <p:nvPicPr>
          <p:cNvPr id="28" name="Picture 27">
            <a:extLst>
              <a:ext uri="{FF2B5EF4-FFF2-40B4-BE49-F238E27FC236}">
                <a16:creationId xmlns:a16="http://schemas.microsoft.com/office/drawing/2014/main" id="{4020EC47-E334-9D4D-ACA2-D45EEE822AA9}"/>
              </a:ext>
            </a:extLst>
          </p:cNvPr>
          <p:cNvPicPr>
            <a:picLocks noChangeAspect="1"/>
          </p:cNvPicPr>
          <p:nvPr/>
        </p:nvPicPr>
        <p:blipFill>
          <a:blip r:embed="rId6"/>
          <a:stretch>
            <a:fillRect/>
          </a:stretch>
        </p:blipFill>
        <p:spPr>
          <a:xfrm>
            <a:off x="5601240" y="2560158"/>
            <a:ext cx="426898" cy="459442"/>
          </a:xfrm>
          <a:prstGeom prst="rect">
            <a:avLst/>
          </a:prstGeom>
        </p:spPr>
      </p:pic>
      <p:sp>
        <p:nvSpPr>
          <p:cNvPr id="29" name="TextBox 28">
            <a:extLst>
              <a:ext uri="{FF2B5EF4-FFF2-40B4-BE49-F238E27FC236}">
                <a16:creationId xmlns:a16="http://schemas.microsoft.com/office/drawing/2014/main" id="{78D0AFDC-1C02-DC4B-ADC9-F85F00FC4F11}"/>
              </a:ext>
            </a:extLst>
          </p:cNvPr>
          <p:cNvSpPr txBox="1"/>
          <p:nvPr/>
        </p:nvSpPr>
        <p:spPr>
          <a:xfrm>
            <a:off x="4608993" y="1483151"/>
            <a:ext cx="4541617" cy="369332"/>
          </a:xfrm>
          <a:prstGeom prst="rect">
            <a:avLst/>
          </a:prstGeom>
          <a:noFill/>
        </p:spPr>
        <p:txBody>
          <a:bodyPr wrap="square" rtlCol="0">
            <a:spAutoFit/>
          </a:bodyPr>
          <a:lstStyle/>
          <a:p>
            <a:pPr algn="ctr"/>
            <a:r>
              <a:rPr lang="en-US" sz="1800" dirty="0">
                <a:solidFill>
                  <a:srgbClr val="F4652B"/>
                </a:solidFill>
              </a:rPr>
              <a:t>GoogLeNet – 1000 epochs</a:t>
            </a:r>
            <a:endParaRPr lang="en-US" sz="1800" dirty="0">
              <a:solidFill>
                <a:srgbClr val="E60011"/>
              </a:solidFill>
            </a:endParaRPr>
          </a:p>
        </p:txBody>
      </p:sp>
      <p:sp>
        <p:nvSpPr>
          <p:cNvPr id="41" name="Rectangle 40">
            <a:extLst>
              <a:ext uri="{FF2B5EF4-FFF2-40B4-BE49-F238E27FC236}">
                <a16:creationId xmlns:a16="http://schemas.microsoft.com/office/drawing/2014/main" id="{420C2D52-ADD8-744B-8B74-E37DEF484068}"/>
              </a:ext>
            </a:extLst>
          </p:cNvPr>
          <p:cNvSpPr/>
          <p:nvPr/>
        </p:nvSpPr>
        <p:spPr>
          <a:xfrm>
            <a:off x="4608993" y="1730711"/>
            <a:ext cx="4541617" cy="307777"/>
          </a:xfrm>
          <a:prstGeom prst="rect">
            <a:avLst/>
          </a:prstGeom>
        </p:spPr>
        <p:txBody>
          <a:bodyPr wrap="square">
            <a:spAutoFit/>
          </a:bodyPr>
          <a:lstStyle/>
          <a:p>
            <a:pPr algn="ctr"/>
            <a:r>
              <a:rPr lang="en-US" sz="1400" dirty="0">
                <a:solidFill>
                  <a:schemeClr val="bg2"/>
                </a:solidFill>
              </a:rPr>
              <a:t>HIGHER IS BETTER</a:t>
            </a:r>
            <a:endParaRPr lang="en-US" dirty="0">
              <a:solidFill>
                <a:schemeClr val="bg2"/>
              </a:solidFill>
            </a:endParaRPr>
          </a:p>
        </p:txBody>
      </p:sp>
      <p:pic>
        <p:nvPicPr>
          <p:cNvPr id="1026" name="Picture 2" descr="Image result for high resolution tensorflow logo">
            <a:extLst>
              <a:ext uri="{FF2B5EF4-FFF2-40B4-BE49-F238E27FC236}">
                <a16:creationId xmlns:a16="http://schemas.microsoft.com/office/drawing/2014/main" id="{F83361FC-1A4B-594C-92CA-6652D6175E2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22867" y="77703"/>
            <a:ext cx="2254726" cy="14431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7619772"/>
      </p:ext>
    </p:extLst>
  </p:cSld>
  <p:clrMapOvr>
    <a:masterClrMapping/>
  </p:clrMapOvr>
  <mc:AlternateContent xmlns:mc="http://schemas.openxmlformats.org/markup-compatibility/2006" xmlns:p14="http://schemas.microsoft.com/office/powerpoint/2010/main">
    <mc:Choice Requires="p14">
      <p:transition spd="slow" p14:dur="1500">
        <p:push/>
      </p:transition>
    </mc:Choice>
    <mc:Fallback xmlns="">
      <p:transition spd="slow">
        <p:push/>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 name="Picture 123">
            <a:extLst>
              <a:ext uri="{FF2B5EF4-FFF2-40B4-BE49-F238E27FC236}">
                <a16:creationId xmlns:a16="http://schemas.microsoft.com/office/drawing/2014/main" id="{F42A5D94-B80B-324B-9E9F-AE729EFDF85E}"/>
              </a:ext>
            </a:extLst>
          </p:cNvPr>
          <p:cNvPicPr>
            <a:picLocks noChangeAspect="1"/>
          </p:cNvPicPr>
          <p:nvPr/>
        </p:nvPicPr>
        <p:blipFill rotWithShape="1">
          <a:blip r:embed="rId3">
            <a:alphaModFix amt="85000"/>
            <a:extLst>
              <a:ext uri="{BEBA8EAE-BF5A-486C-A8C5-ECC9F3942E4B}">
                <a14:imgProps xmlns:a14="http://schemas.microsoft.com/office/drawing/2010/main">
                  <a14:imgLayer r:embed="rId4">
                    <a14:imgEffect>
                      <a14:colorTemperature colorTemp="8800"/>
                    </a14:imgEffect>
                    <a14:imgEffect>
                      <a14:saturation sat="66000"/>
                    </a14:imgEffect>
                    <a14:imgEffect>
                      <a14:brightnessContrast bright="-40000" contrast="20000"/>
                    </a14:imgEffect>
                  </a14:imgLayer>
                </a14:imgProps>
              </a:ext>
              <a:ext uri="{28A0092B-C50C-407E-A947-70E740481C1C}">
                <a14:useLocalDpi xmlns:a14="http://schemas.microsoft.com/office/drawing/2010/main" val="0"/>
              </a:ext>
            </a:extLst>
          </a:blip>
          <a:srcRect l="7603" r="5983" b="29184"/>
          <a:stretch/>
        </p:blipFill>
        <p:spPr>
          <a:xfrm>
            <a:off x="-1" y="0"/>
            <a:ext cx="9172725" cy="5143500"/>
          </a:xfrm>
          <a:prstGeom prst="rect">
            <a:avLst/>
          </a:prstGeom>
        </p:spPr>
      </p:pic>
      <p:pic>
        <p:nvPicPr>
          <p:cNvPr id="125" name="Picture 124">
            <a:extLst>
              <a:ext uri="{FF2B5EF4-FFF2-40B4-BE49-F238E27FC236}">
                <a16:creationId xmlns:a16="http://schemas.microsoft.com/office/drawing/2014/main" id="{AC9C3756-196F-FB46-A00F-FF11C6CE7233}"/>
              </a:ext>
            </a:extLst>
          </p:cNvPr>
          <p:cNvPicPr>
            <a:picLocks noChangeAspect="1"/>
          </p:cNvPicPr>
          <p:nvPr/>
        </p:nvPicPr>
        <p:blipFill rotWithShape="1">
          <a:blip r:embed="rId5" cstate="hqprint">
            <a:duotone>
              <a:prstClr val="black"/>
              <a:srgbClr val="000000">
                <a:tint val="45000"/>
                <a:satMod val="400000"/>
              </a:srgbClr>
            </a:duotone>
            <a:alphaModFix amt="24000"/>
            <a:extLst>
              <a:ext uri="{28A0092B-C50C-407E-A947-70E740481C1C}">
                <a14:useLocalDpi xmlns:a14="http://schemas.microsoft.com/office/drawing/2010/main"/>
              </a:ext>
            </a:extLst>
          </a:blip>
          <a:srcRect/>
          <a:stretch/>
        </p:blipFill>
        <p:spPr>
          <a:xfrm>
            <a:off x="4185272" y="1231431"/>
            <a:ext cx="5223795" cy="4424817"/>
          </a:xfrm>
          <a:prstGeom prst="rect">
            <a:avLst/>
          </a:prstGeom>
          <a:effectLst>
            <a:glow rad="1905000">
              <a:srgbClr val="FFFFFF">
                <a:alpha val="57000"/>
              </a:srgbClr>
            </a:glow>
          </a:effectLst>
        </p:spPr>
      </p:pic>
      <p:sp>
        <p:nvSpPr>
          <p:cNvPr id="127" name="Rectangle 126">
            <a:extLst>
              <a:ext uri="{FF2B5EF4-FFF2-40B4-BE49-F238E27FC236}">
                <a16:creationId xmlns:a16="http://schemas.microsoft.com/office/drawing/2014/main" id="{CEFB6695-6E46-194E-B18F-A42D1CCE164C}"/>
              </a:ext>
            </a:extLst>
          </p:cNvPr>
          <p:cNvSpPr/>
          <p:nvPr/>
        </p:nvSpPr>
        <p:spPr>
          <a:xfrm>
            <a:off x="12088" y="4967114"/>
            <a:ext cx="1536492" cy="184666"/>
          </a:xfrm>
          <a:prstGeom prst="rect">
            <a:avLst/>
          </a:prstGeom>
        </p:spPr>
        <p:txBody>
          <a:bodyPr wrap="square">
            <a:spAutoFit/>
          </a:bodyPr>
          <a:lstStyle/>
          <a:p>
            <a:r>
              <a:rPr lang="en-US" sz="600" i="1" dirty="0">
                <a:solidFill>
                  <a:srgbClr val="FFFFFF"/>
                </a:solidFill>
                <a:latin typeface="Arial"/>
              </a:rPr>
              <a:t>Benchmark details in speaker notes.</a:t>
            </a:r>
            <a:endParaRPr lang="en-US" sz="600" dirty="0">
              <a:solidFill>
                <a:srgbClr val="FFFFFF"/>
              </a:solidFill>
              <a:latin typeface="Arial"/>
            </a:endParaRPr>
          </a:p>
        </p:txBody>
      </p:sp>
      <p:cxnSp>
        <p:nvCxnSpPr>
          <p:cNvPr id="128" name="Straight Connector 127">
            <a:extLst>
              <a:ext uri="{FF2B5EF4-FFF2-40B4-BE49-F238E27FC236}">
                <a16:creationId xmlns:a16="http://schemas.microsoft.com/office/drawing/2014/main" id="{E6339CD2-A9C6-544C-A9AB-77940D850C9D}"/>
              </a:ext>
            </a:extLst>
          </p:cNvPr>
          <p:cNvCxnSpPr>
            <a:cxnSpLocks/>
          </p:cNvCxnSpPr>
          <p:nvPr/>
        </p:nvCxnSpPr>
        <p:spPr>
          <a:xfrm flipV="1">
            <a:off x="5167437" y="2887301"/>
            <a:ext cx="3834067" cy="24307"/>
          </a:xfrm>
          <a:prstGeom prst="line">
            <a:avLst/>
          </a:prstGeom>
          <a:noFill/>
          <a:ln w="41275" cap="rnd" cmpd="sng" algn="ctr">
            <a:solidFill>
              <a:srgbClr val="F39128"/>
            </a:solidFill>
            <a:prstDash val="solid"/>
            <a:tailEnd type="oval"/>
          </a:ln>
          <a:effectLst>
            <a:outerShdw blurRad="40000" dist="20000" dir="5400000" rotWithShape="0">
              <a:srgbClr val="000000">
                <a:alpha val="38000"/>
              </a:srgbClr>
            </a:outerShdw>
          </a:effectLst>
        </p:spPr>
      </p:cxnSp>
      <p:sp>
        <p:nvSpPr>
          <p:cNvPr id="130" name="TextBox 129">
            <a:extLst>
              <a:ext uri="{FF2B5EF4-FFF2-40B4-BE49-F238E27FC236}">
                <a16:creationId xmlns:a16="http://schemas.microsoft.com/office/drawing/2014/main" id="{82DCD657-CC89-944D-87D8-5A268350417C}"/>
              </a:ext>
            </a:extLst>
          </p:cNvPr>
          <p:cNvSpPr txBox="1"/>
          <p:nvPr/>
        </p:nvSpPr>
        <p:spPr>
          <a:xfrm>
            <a:off x="3478306" y="3623109"/>
            <a:ext cx="184731" cy="311624"/>
          </a:xfrm>
          <a:prstGeom prst="rect">
            <a:avLst/>
          </a:prstGeom>
          <a:noFill/>
        </p:spPr>
        <p:txBody>
          <a:bodyPr wrap="none" rtlCol="0">
            <a:spAutoFit/>
          </a:bodyPr>
          <a:lstStyle/>
          <a:p>
            <a:pPr defTabSz="685512"/>
            <a:endParaRPr lang="en-US" sz="1425" dirty="0">
              <a:solidFill>
                <a:srgbClr val="000000"/>
              </a:solidFill>
              <a:latin typeface="Arial"/>
              <a:ea typeface="ＭＳ Ｐゴシック"/>
            </a:endParaRPr>
          </a:p>
        </p:txBody>
      </p:sp>
      <p:sp>
        <p:nvSpPr>
          <p:cNvPr id="154" name="Rounded Rectangle 153">
            <a:extLst>
              <a:ext uri="{FF2B5EF4-FFF2-40B4-BE49-F238E27FC236}">
                <a16:creationId xmlns:a16="http://schemas.microsoft.com/office/drawing/2014/main" id="{3C722F1F-CC30-7A4E-8BF1-F8C51E7572B2}"/>
              </a:ext>
            </a:extLst>
          </p:cNvPr>
          <p:cNvSpPr/>
          <p:nvPr/>
        </p:nvSpPr>
        <p:spPr>
          <a:xfrm>
            <a:off x="-182763" y="2664060"/>
            <a:ext cx="5427110" cy="548640"/>
          </a:xfrm>
          <a:prstGeom prst="roundRect">
            <a:avLst/>
          </a:prstGeom>
          <a:solidFill>
            <a:srgbClr val="F39128"/>
          </a:soli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685512" eaLnBrk="1" fontAlgn="auto" latinLnBrk="0" hangingPunct="1">
              <a:lnSpc>
                <a:spcPct val="100000"/>
              </a:lnSpc>
              <a:spcBef>
                <a:spcPts val="0"/>
              </a:spcBef>
              <a:spcAft>
                <a:spcPts val="0"/>
              </a:spcAft>
              <a:buClrTx/>
              <a:buSzTx/>
              <a:buFontTx/>
              <a:buNone/>
              <a:tabLst/>
              <a:defRPr/>
            </a:pPr>
            <a:endParaRPr kumimoji="0" lang="en-US" sz="1425" b="0" i="0" u="none" strike="noStrike" kern="0" cap="none" spc="0" normalizeH="0" baseline="0" noProof="0" dirty="0">
              <a:ln>
                <a:noFill/>
              </a:ln>
              <a:solidFill>
                <a:srgbClr val="FFFFFF"/>
              </a:solidFill>
              <a:effectLst/>
              <a:uLnTx/>
              <a:uFillTx/>
              <a:latin typeface="Arial"/>
              <a:ea typeface="ＭＳ Ｐゴシック"/>
            </a:endParaRPr>
          </a:p>
        </p:txBody>
      </p:sp>
      <p:sp>
        <p:nvSpPr>
          <p:cNvPr id="155" name="TextBox 154">
            <a:extLst>
              <a:ext uri="{FF2B5EF4-FFF2-40B4-BE49-F238E27FC236}">
                <a16:creationId xmlns:a16="http://schemas.microsoft.com/office/drawing/2014/main" id="{3FFEB6DB-D451-8F49-A0EC-04387127F399}"/>
              </a:ext>
            </a:extLst>
          </p:cNvPr>
          <p:cNvSpPr txBox="1"/>
          <p:nvPr/>
        </p:nvSpPr>
        <p:spPr>
          <a:xfrm>
            <a:off x="3964457" y="2707548"/>
            <a:ext cx="1322082" cy="461665"/>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Arial"/>
              </a:rPr>
              <a:t>[3093]</a:t>
            </a:r>
          </a:p>
        </p:txBody>
      </p:sp>
      <p:pic>
        <p:nvPicPr>
          <p:cNvPr id="146" name="Picture 145">
            <a:extLst>
              <a:ext uri="{FF2B5EF4-FFF2-40B4-BE49-F238E27FC236}">
                <a16:creationId xmlns:a16="http://schemas.microsoft.com/office/drawing/2014/main" id="{D9573B9D-6BF6-814F-B8FF-E493C016D671}"/>
              </a:ext>
            </a:extLst>
          </p:cNvPr>
          <p:cNvPicPr>
            <a:picLocks/>
          </p:cNvPicPr>
          <p:nvPr/>
        </p:nvPicPr>
        <p:blipFill>
          <a:blip r:embed="rId6" cstate="hqprint">
            <a:extLst>
              <a:ext uri="{28A0092B-C50C-407E-A947-70E740481C1C}">
                <a14:useLocalDpi xmlns:a14="http://schemas.microsoft.com/office/drawing/2010/main"/>
              </a:ext>
            </a:extLst>
          </a:blip>
          <a:stretch>
            <a:fillRect/>
          </a:stretch>
        </p:blipFill>
        <p:spPr>
          <a:xfrm>
            <a:off x="48132" y="2799780"/>
            <a:ext cx="694800" cy="277200"/>
          </a:xfrm>
          <a:prstGeom prst="rect">
            <a:avLst/>
          </a:prstGeom>
        </p:spPr>
      </p:pic>
      <p:pic>
        <p:nvPicPr>
          <p:cNvPr id="153" name="Picture 18" descr="Image result for png nvidia logo">
            <a:extLst>
              <a:ext uri="{FF2B5EF4-FFF2-40B4-BE49-F238E27FC236}">
                <a16:creationId xmlns:a16="http://schemas.microsoft.com/office/drawing/2014/main" id="{A5267828-9AFF-1E47-B85A-D0F7D10784C1}"/>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5116"/>
          <a:stretch/>
        </p:blipFill>
        <p:spPr bwMode="auto">
          <a:xfrm>
            <a:off x="2241798" y="2766047"/>
            <a:ext cx="443212" cy="344667"/>
          </a:xfrm>
          <a:prstGeom prst="rect">
            <a:avLst/>
          </a:prstGeom>
          <a:noFill/>
          <a:extLst>
            <a:ext uri="{909E8E84-426E-40DD-AFC4-6F175D3DCCD1}">
              <a14:hiddenFill xmlns:a14="http://schemas.microsoft.com/office/drawing/2010/main">
                <a:solidFill>
                  <a:srgbClr val="FFFFFF"/>
                </a:solidFill>
              </a14:hiddenFill>
            </a:ext>
          </a:extLst>
        </p:spPr>
      </p:pic>
      <p:pic>
        <p:nvPicPr>
          <p:cNvPr id="12290" name="Picture 2" descr="Image result for png twitter logo">
            <a:extLst>
              <a:ext uri="{FF2B5EF4-FFF2-40B4-BE49-F238E27FC236}">
                <a16:creationId xmlns:a16="http://schemas.microsoft.com/office/drawing/2014/main" id="{E10AF450-EAA9-8445-8FF2-5AD5B41BF47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flipH="1">
            <a:off x="6222304" y="2443164"/>
            <a:ext cx="3396817" cy="3396817"/>
          </a:xfrm>
          <a:prstGeom prst="rect">
            <a:avLst/>
          </a:prstGeom>
          <a:noFill/>
          <a:extLst>
            <a:ext uri="{909E8E84-426E-40DD-AFC4-6F175D3DCCD1}">
              <a14:hiddenFill xmlns:a14="http://schemas.microsoft.com/office/drawing/2010/main">
                <a:solidFill>
                  <a:srgbClr val="FFFFFF"/>
                </a:solidFill>
              </a14:hiddenFill>
            </a:ext>
          </a:extLst>
        </p:spPr>
      </p:pic>
      <p:sp>
        <p:nvSpPr>
          <p:cNvPr id="157" name="Rounded Rectangle 156">
            <a:extLst>
              <a:ext uri="{FF2B5EF4-FFF2-40B4-BE49-F238E27FC236}">
                <a16:creationId xmlns:a16="http://schemas.microsoft.com/office/drawing/2014/main" id="{0EB29FEC-61D4-534A-BD57-42694B60F362}"/>
              </a:ext>
            </a:extLst>
          </p:cNvPr>
          <p:cNvSpPr/>
          <p:nvPr/>
        </p:nvSpPr>
        <p:spPr>
          <a:xfrm>
            <a:off x="-162991" y="3936908"/>
            <a:ext cx="8333694" cy="548640"/>
          </a:xfrm>
          <a:prstGeom prst="roundRect">
            <a:avLst/>
          </a:prstGeom>
          <a:solidFill>
            <a:srgbClr val="F39128"/>
          </a:solidFill>
          <a:ln w="9525" cap="flat" cmpd="sng" algn="ctr">
            <a:noFill/>
            <a:prstDash val="solid"/>
          </a:ln>
          <a:effectLst>
            <a:outerShdw blurRad="40000" dist="23000" dir="5400000" rotWithShape="0">
              <a:srgbClr val="000000">
                <a:alpha val="35000"/>
              </a:srgbClr>
            </a:outerShdw>
          </a:effectLst>
        </p:spPr>
        <p:txBody>
          <a:bodyPr rtlCol="0" anchor="ctr"/>
          <a:lstStyle/>
          <a:p>
            <a:pPr algn="ctr" defTabSz="685512">
              <a:defRPr/>
            </a:pPr>
            <a:endParaRPr lang="en-US" sz="1425" kern="0" dirty="0">
              <a:solidFill>
                <a:srgbClr val="FFFFFF"/>
              </a:solidFill>
              <a:latin typeface="Arial"/>
              <a:ea typeface="ＭＳ Ｐゴシック"/>
            </a:endParaRPr>
          </a:p>
        </p:txBody>
      </p:sp>
      <p:sp>
        <p:nvSpPr>
          <p:cNvPr id="158" name="TextBox 157">
            <a:extLst>
              <a:ext uri="{FF2B5EF4-FFF2-40B4-BE49-F238E27FC236}">
                <a16:creationId xmlns:a16="http://schemas.microsoft.com/office/drawing/2014/main" id="{6BB799A9-645C-7B43-9FAB-3005278757F3}"/>
              </a:ext>
            </a:extLst>
          </p:cNvPr>
          <p:cNvSpPr txBox="1"/>
          <p:nvPr/>
        </p:nvSpPr>
        <p:spPr>
          <a:xfrm>
            <a:off x="5740950" y="3980395"/>
            <a:ext cx="1715879" cy="461665"/>
          </a:xfrm>
          <a:prstGeom prst="rect">
            <a:avLst/>
          </a:prstGeom>
          <a:noFill/>
          <a:ln>
            <a:noFill/>
          </a:ln>
        </p:spPr>
        <p:txBody>
          <a:bodyPr wrap="square" rtlCol="0">
            <a:spAutoFit/>
          </a:bodyPr>
          <a:lstStyle/>
          <a:p>
            <a:pPr algn="r"/>
            <a:r>
              <a:rPr lang="en-US" sz="2400" b="1" dirty="0">
                <a:solidFill>
                  <a:srgbClr val="FFFFFF"/>
                </a:solidFill>
                <a:latin typeface="Arial"/>
              </a:rPr>
              <a:t>[5737]</a:t>
            </a:r>
          </a:p>
        </p:txBody>
      </p:sp>
      <p:pic>
        <p:nvPicPr>
          <p:cNvPr id="159" name="Picture 158">
            <a:extLst>
              <a:ext uri="{FF2B5EF4-FFF2-40B4-BE49-F238E27FC236}">
                <a16:creationId xmlns:a16="http://schemas.microsoft.com/office/drawing/2014/main" id="{4A6EC183-BAD1-BE47-95B4-0A7EFA81AADD}"/>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48132" y="4079612"/>
            <a:ext cx="695815" cy="278327"/>
          </a:xfrm>
          <a:prstGeom prst="rect">
            <a:avLst/>
          </a:prstGeom>
        </p:spPr>
      </p:pic>
      <p:pic>
        <p:nvPicPr>
          <p:cNvPr id="160" name="Picture 159">
            <a:extLst>
              <a:ext uri="{FF2B5EF4-FFF2-40B4-BE49-F238E27FC236}">
                <a16:creationId xmlns:a16="http://schemas.microsoft.com/office/drawing/2014/main" id="{025B1BEE-4BF7-6749-A9F4-ACADF7925180}"/>
              </a:ext>
            </a:extLst>
          </p:cNvPr>
          <p:cNvPicPr>
            <a:picLocks noChangeAspect="1"/>
          </p:cNvPicPr>
          <p:nvPr/>
        </p:nvPicPr>
        <p:blipFill>
          <a:blip r:embed="rId9"/>
          <a:stretch>
            <a:fillRect/>
          </a:stretch>
        </p:blipFill>
        <p:spPr>
          <a:xfrm>
            <a:off x="890440" y="3989054"/>
            <a:ext cx="426898" cy="459442"/>
          </a:xfrm>
          <a:prstGeom prst="rect">
            <a:avLst/>
          </a:prstGeom>
        </p:spPr>
      </p:pic>
      <p:sp>
        <p:nvSpPr>
          <p:cNvPr id="188" name="Rectangle 187">
            <a:extLst>
              <a:ext uri="{FF2B5EF4-FFF2-40B4-BE49-F238E27FC236}">
                <a16:creationId xmlns:a16="http://schemas.microsoft.com/office/drawing/2014/main" id="{6C3597F6-359F-E147-9320-4FBA6873B81E}"/>
              </a:ext>
            </a:extLst>
          </p:cNvPr>
          <p:cNvSpPr/>
          <p:nvPr/>
        </p:nvSpPr>
        <p:spPr>
          <a:xfrm>
            <a:off x="228175" y="262133"/>
            <a:ext cx="9127311" cy="769441"/>
          </a:xfrm>
          <a:prstGeom prst="rect">
            <a:avLst/>
          </a:prstGeom>
        </p:spPr>
        <p:txBody>
          <a:bodyPr wrap="square">
            <a:spAutoFit/>
          </a:bodyPr>
          <a:lstStyle/>
          <a:p>
            <a:r>
              <a:rPr lang="en-US" sz="2400" b="1" dirty="0">
                <a:solidFill>
                  <a:schemeClr val="bg2">
                    <a:lumMod val="95000"/>
                  </a:schemeClr>
                </a:solidFill>
                <a:latin typeface="Arial"/>
              </a:rPr>
              <a:t>“Filter Tweets by Geographic Area” Marketing Test</a:t>
            </a:r>
          </a:p>
          <a:p>
            <a:r>
              <a:rPr lang="en-US" sz="2000" b="1" dirty="0">
                <a:solidFill>
                  <a:schemeClr val="bg2">
                    <a:lumMod val="95000"/>
                  </a:schemeClr>
                </a:solidFill>
                <a:latin typeface="Arial"/>
              </a:rPr>
              <a:t>80-600 concurrent users accessing 280M simulated tweets (queries/min)</a:t>
            </a:r>
          </a:p>
        </p:txBody>
      </p:sp>
      <p:pic>
        <p:nvPicPr>
          <p:cNvPr id="200" name="Picture 2" descr="Image result for png kinetica">
            <a:extLst>
              <a:ext uri="{FF2B5EF4-FFF2-40B4-BE49-F238E27FC236}">
                <a16:creationId xmlns:a16="http://schemas.microsoft.com/office/drawing/2014/main" id="{CE5F9D96-1491-9A46-B907-AE673A95509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014227" y="4096667"/>
            <a:ext cx="1285354" cy="244217"/>
          </a:xfrm>
          <a:prstGeom prst="rect">
            <a:avLst/>
          </a:prstGeom>
          <a:noFill/>
          <a:extLst>
            <a:ext uri="{909E8E84-426E-40DD-AFC4-6F175D3DCCD1}">
              <a14:hiddenFill xmlns:a14="http://schemas.microsoft.com/office/drawing/2010/main">
                <a:solidFill>
                  <a:srgbClr val="FFFFFF"/>
                </a:solidFill>
              </a14:hiddenFill>
            </a:ext>
          </a:extLst>
        </p:spPr>
      </p:pic>
      <p:pic>
        <p:nvPicPr>
          <p:cNvPr id="202" name="Picture 2" descr="Image result for png kinetica">
            <a:extLst>
              <a:ext uri="{FF2B5EF4-FFF2-40B4-BE49-F238E27FC236}">
                <a16:creationId xmlns:a16="http://schemas.microsoft.com/office/drawing/2014/main" id="{D5B58BBB-C019-7C42-BE2C-A1C994993BB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769393" y="2814260"/>
            <a:ext cx="1306528" cy="248240"/>
          </a:xfrm>
          <a:prstGeom prst="rect">
            <a:avLst/>
          </a:prstGeom>
          <a:noFill/>
          <a:extLst>
            <a:ext uri="{909E8E84-426E-40DD-AFC4-6F175D3DCCD1}">
              <a14:hiddenFill xmlns:a14="http://schemas.microsoft.com/office/drawing/2010/main">
                <a:solidFill>
                  <a:srgbClr val="FFFFFF"/>
                </a:solidFill>
              </a14:hiddenFill>
            </a:ext>
          </a:extLst>
        </p:spPr>
      </p:pic>
      <p:pic>
        <p:nvPicPr>
          <p:cNvPr id="232" name="Picture 18" descr="Image result for png nvidia logo">
            <a:extLst>
              <a:ext uri="{FF2B5EF4-FFF2-40B4-BE49-F238E27FC236}">
                <a16:creationId xmlns:a16="http://schemas.microsoft.com/office/drawing/2014/main" id="{3BCE98F7-3A52-B747-A99E-031479291B03}"/>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5116"/>
          <a:stretch/>
        </p:blipFill>
        <p:spPr bwMode="auto">
          <a:xfrm>
            <a:off x="1492288" y="4082243"/>
            <a:ext cx="351137" cy="273064"/>
          </a:xfrm>
          <a:prstGeom prst="rect">
            <a:avLst/>
          </a:prstGeom>
          <a:noFill/>
          <a:extLst>
            <a:ext uri="{909E8E84-426E-40DD-AFC4-6F175D3DCCD1}">
              <a14:hiddenFill xmlns:a14="http://schemas.microsoft.com/office/drawing/2010/main">
                <a:solidFill>
                  <a:srgbClr val="FFFFFF"/>
                </a:solidFill>
              </a14:hiddenFill>
            </a:ext>
          </a:extLst>
        </p:spPr>
      </p:pic>
      <p:cxnSp>
        <p:nvCxnSpPr>
          <p:cNvPr id="245" name="Straight Connector 244">
            <a:extLst>
              <a:ext uri="{FF2B5EF4-FFF2-40B4-BE49-F238E27FC236}">
                <a16:creationId xmlns:a16="http://schemas.microsoft.com/office/drawing/2014/main" id="{DFB0332C-60DE-034F-99C3-EF747CA926E8}"/>
              </a:ext>
            </a:extLst>
          </p:cNvPr>
          <p:cNvCxnSpPr>
            <a:cxnSpLocks/>
          </p:cNvCxnSpPr>
          <p:nvPr/>
        </p:nvCxnSpPr>
        <p:spPr>
          <a:xfrm>
            <a:off x="8169986" y="2911608"/>
            <a:ext cx="0" cy="1126159"/>
          </a:xfrm>
          <a:prstGeom prst="line">
            <a:avLst/>
          </a:prstGeom>
          <a:noFill/>
          <a:ln w="19050" cap="flat" cmpd="sng" algn="ctr">
            <a:solidFill>
              <a:srgbClr val="F39128"/>
            </a:solidFill>
            <a:prstDash val="sysDot"/>
          </a:ln>
          <a:effectLst>
            <a:outerShdw blurRad="40000" dist="20000" dir="5400000" rotWithShape="0">
              <a:srgbClr val="000000">
                <a:alpha val="38000"/>
              </a:srgbClr>
            </a:outerShdw>
          </a:effectLst>
        </p:spPr>
      </p:cxnSp>
      <p:grpSp>
        <p:nvGrpSpPr>
          <p:cNvPr id="246" name="Group 245">
            <a:extLst>
              <a:ext uri="{FF2B5EF4-FFF2-40B4-BE49-F238E27FC236}">
                <a16:creationId xmlns:a16="http://schemas.microsoft.com/office/drawing/2014/main" id="{96AA24F6-B79D-6047-A580-3932843671B9}"/>
              </a:ext>
            </a:extLst>
          </p:cNvPr>
          <p:cNvGrpSpPr/>
          <p:nvPr/>
        </p:nvGrpSpPr>
        <p:grpSpPr>
          <a:xfrm rot="1066948">
            <a:off x="7344693" y="3505133"/>
            <a:ext cx="1560778" cy="1426326"/>
            <a:chOff x="4101252" y="2123102"/>
            <a:chExt cx="1096476" cy="1029732"/>
          </a:xfrm>
        </p:grpSpPr>
        <p:pic>
          <p:nvPicPr>
            <p:cNvPr id="247" name="Picture 246">
              <a:extLst>
                <a:ext uri="{FF2B5EF4-FFF2-40B4-BE49-F238E27FC236}">
                  <a16:creationId xmlns:a16="http://schemas.microsoft.com/office/drawing/2014/main" id="{AE6C3D6A-0C36-C748-9559-C3E54C72A53A}"/>
                </a:ext>
              </a:extLst>
            </p:cNvPr>
            <p:cNvPicPr>
              <a:picLocks noChangeAspect="1"/>
            </p:cNvPicPr>
            <p:nvPr/>
          </p:nvPicPr>
          <p:blipFill rotWithShape="1">
            <a:blip r:embed="rId11" cstate="hqprint">
              <a:extLst>
                <a:ext uri="{28A0092B-C50C-407E-A947-70E740481C1C}">
                  <a14:useLocalDpi xmlns:a14="http://schemas.microsoft.com/office/drawing/2010/main"/>
                </a:ext>
              </a:extLst>
            </a:blip>
            <a:srcRect/>
            <a:stretch/>
          </p:blipFill>
          <p:spPr>
            <a:xfrm>
              <a:off x="4101252" y="2123102"/>
              <a:ext cx="1096476" cy="1029732"/>
            </a:xfrm>
            <a:prstGeom prst="rect">
              <a:avLst/>
            </a:prstGeom>
          </p:spPr>
        </p:pic>
        <p:sp>
          <p:nvSpPr>
            <p:cNvPr id="248" name="Oval 247">
              <a:extLst>
                <a:ext uri="{FF2B5EF4-FFF2-40B4-BE49-F238E27FC236}">
                  <a16:creationId xmlns:a16="http://schemas.microsoft.com/office/drawing/2014/main" id="{79FAAAC5-AD50-D643-A545-041AA9A52BF1}"/>
                </a:ext>
              </a:extLst>
            </p:cNvPr>
            <p:cNvSpPr/>
            <p:nvPr/>
          </p:nvSpPr>
          <p:spPr>
            <a:xfrm>
              <a:off x="4389711" y="2357586"/>
              <a:ext cx="557677" cy="552695"/>
            </a:xfrm>
            <a:prstGeom prst="ellipse">
              <a:avLst/>
            </a:prstGeom>
            <a:solidFill>
              <a:srgbClr val="F39128"/>
            </a:solidFill>
            <a:ln w="9525" cap="flat" cmpd="sng" algn="ctr">
              <a:solidFill>
                <a:srgbClr val="000000"/>
              </a:solidFill>
              <a:prstDash val="solid"/>
            </a:ln>
            <a:effectLst>
              <a:outerShdw blurRad="40000" dist="23000" dir="5400000" rotWithShape="0">
                <a:srgbClr val="000000">
                  <a:alpha val="35000"/>
                </a:srgbClr>
              </a:outerShdw>
            </a:effectLst>
          </p:spPr>
          <p:txBody>
            <a:bodyPr rtlCol="0" anchor="ctr"/>
            <a:lstStyle/>
            <a:p>
              <a:pPr marL="0" marR="0" lvl="0" indent="0" algn="ctr" defTabSz="685512" eaLnBrk="1" fontAlgn="auto" latinLnBrk="0" hangingPunct="1">
                <a:lnSpc>
                  <a:spcPct val="100000"/>
                </a:lnSpc>
                <a:spcBef>
                  <a:spcPts val="0"/>
                </a:spcBef>
                <a:spcAft>
                  <a:spcPts val="0"/>
                </a:spcAft>
                <a:buClrTx/>
                <a:buSzTx/>
                <a:buFontTx/>
                <a:buNone/>
                <a:tabLst/>
                <a:defRPr/>
              </a:pPr>
              <a:endParaRPr kumimoji="0" lang="en-US" sz="1425" b="0" i="0" u="none" strike="noStrike" kern="0" cap="none" spc="0" normalizeH="0" baseline="0" noProof="0" dirty="0">
                <a:ln>
                  <a:noFill/>
                </a:ln>
                <a:solidFill>
                  <a:srgbClr val="FFFFFF"/>
                </a:solidFill>
                <a:effectLst/>
                <a:uLnTx/>
                <a:uFillTx/>
                <a:latin typeface="Arial"/>
                <a:ea typeface="ＭＳ Ｐゴシック"/>
              </a:endParaRPr>
            </a:p>
          </p:txBody>
        </p:sp>
      </p:grpSp>
      <p:grpSp>
        <p:nvGrpSpPr>
          <p:cNvPr id="249" name="Group 248">
            <a:extLst>
              <a:ext uri="{FF2B5EF4-FFF2-40B4-BE49-F238E27FC236}">
                <a16:creationId xmlns:a16="http://schemas.microsoft.com/office/drawing/2014/main" id="{ECBDE025-5A31-514E-9AC0-43F1D29ABE68}"/>
              </a:ext>
            </a:extLst>
          </p:cNvPr>
          <p:cNvGrpSpPr/>
          <p:nvPr/>
        </p:nvGrpSpPr>
        <p:grpSpPr>
          <a:xfrm>
            <a:off x="7626001" y="3892663"/>
            <a:ext cx="1097507" cy="641190"/>
            <a:chOff x="3130199" y="-113786"/>
            <a:chExt cx="1097507" cy="641190"/>
          </a:xfrm>
        </p:grpSpPr>
        <p:sp>
          <p:nvSpPr>
            <p:cNvPr id="250" name="TextBox 249">
              <a:extLst>
                <a:ext uri="{FF2B5EF4-FFF2-40B4-BE49-F238E27FC236}">
                  <a16:creationId xmlns:a16="http://schemas.microsoft.com/office/drawing/2014/main" id="{D5E1304D-54A7-3942-9C2F-11BFA9617E68}"/>
                </a:ext>
              </a:extLst>
            </p:cNvPr>
            <p:cNvSpPr txBox="1"/>
            <p:nvPr/>
          </p:nvSpPr>
          <p:spPr>
            <a:xfrm>
              <a:off x="3136495" y="-113786"/>
              <a:ext cx="1091211" cy="523220"/>
            </a:xfrm>
            <a:prstGeom prst="rect">
              <a:avLst/>
            </a:prstGeom>
            <a:noFill/>
          </p:spPr>
          <p:txBody>
            <a:bodyPr wrap="square" rtlCol="0">
              <a:spAutoFit/>
            </a:bodyPr>
            <a:lstStyle/>
            <a:p>
              <a:pPr algn="ctr"/>
              <a:r>
                <a:rPr lang="en-US" sz="2800" b="1" dirty="0">
                  <a:solidFill>
                    <a:srgbClr val="000000"/>
                  </a:solidFill>
                  <a:latin typeface="Arial"/>
                </a:rPr>
                <a:t>85%</a:t>
              </a:r>
            </a:p>
          </p:txBody>
        </p:sp>
        <p:sp>
          <p:nvSpPr>
            <p:cNvPr id="251" name="Rectangle 250">
              <a:extLst>
                <a:ext uri="{FF2B5EF4-FFF2-40B4-BE49-F238E27FC236}">
                  <a16:creationId xmlns:a16="http://schemas.microsoft.com/office/drawing/2014/main" id="{58216A50-0748-104C-8517-12E2DC5674D7}"/>
                </a:ext>
              </a:extLst>
            </p:cNvPr>
            <p:cNvSpPr/>
            <p:nvPr/>
          </p:nvSpPr>
          <p:spPr>
            <a:xfrm>
              <a:off x="3130199" y="219627"/>
              <a:ext cx="1059075" cy="307777"/>
            </a:xfrm>
            <a:prstGeom prst="rect">
              <a:avLst/>
            </a:prstGeom>
          </p:spPr>
          <p:txBody>
            <a:bodyPr wrap="square">
              <a:spAutoFit/>
            </a:bodyPr>
            <a:lstStyle/>
            <a:p>
              <a:pPr algn="ctr"/>
              <a:r>
                <a:rPr lang="en-US" sz="1400" b="1" dirty="0">
                  <a:solidFill>
                    <a:srgbClr val="000000"/>
                  </a:solidFill>
                  <a:latin typeface="Arial"/>
                </a:rPr>
                <a:t>faster</a:t>
              </a:r>
              <a:endParaRPr lang="en-US" sz="1400" dirty="0">
                <a:solidFill>
                  <a:srgbClr val="000000"/>
                </a:solidFill>
                <a:latin typeface="Arial"/>
              </a:endParaRPr>
            </a:p>
          </p:txBody>
        </p:sp>
      </p:grpSp>
      <p:grpSp>
        <p:nvGrpSpPr>
          <p:cNvPr id="262" name="Group 261">
            <a:extLst>
              <a:ext uri="{FF2B5EF4-FFF2-40B4-BE49-F238E27FC236}">
                <a16:creationId xmlns:a16="http://schemas.microsoft.com/office/drawing/2014/main" id="{705C2C21-1C57-DC4C-BDF7-979A566377D4}"/>
              </a:ext>
            </a:extLst>
          </p:cNvPr>
          <p:cNvGrpSpPr/>
          <p:nvPr/>
        </p:nvGrpSpPr>
        <p:grpSpPr>
          <a:xfrm>
            <a:off x="-182763" y="1573187"/>
            <a:ext cx="3248169" cy="548640"/>
            <a:chOff x="-182763" y="4032189"/>
            <a:chExt cx="3248169" cy="548640"/>
          </a:xfrm>
        </p:grpSpPr>
        <p:sp>
          <p:nvSpPr>
            <p:cNvPr id="263" name="Rounded Rectangle 262">
              <a:extLst>
                <a:ext uri="{FF2B5EF4-FFF2-40B4-BE49-F238E27FC236}">
                  <a16:creationId xmlns:a16="http://schemas.microsoft.com/office/drawing/2014/main" id="{C3B4C1DF-83B4-9448-B7A8-709E2977EF6A}"/>
                </a:ext>
              </a:extLst>
            </p:cNvPr>
            <p:cNvSpPr/>
            <p:nvPr/>
          </p:nvSpPr>
          <p:spPr>
            <a:xfrm>
              <a:off x="-182763" y="4032189"/>
              <a:ext cx="3104383" cy="548640"/>
            </a:xfrm>
            <a:prstGeom prst="roundRect">
              <a:avLst/>
            </a:prstGeom>
            <a:solidFill>
              <a:schemeClr val="tx1"/>
            </a:soli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685512" eaLnBrk="1" fontAlgn="auto" latinLnBrk="0" hangingPunct="1">
                <a:lnSpc>
                  <a:spcPct val="100000"/>
                </a:lnSpc>
                <a:spcBef>
                  <a:spcPts val="0"/>
                </a:spcBef>
                <a:spcAft>
                  <a:spcPts val="0"/>
                </a:spcAft>
                <a:buClrTx/>
                <a:buSzTx/>
                <a:buFontTx/>
                <a:buNone/>
                <a:tabLst/>
                <a:defRPr/>
              </a:pPr>
              <a:endParaRPr kumimoji="0" lang="en-US" sz="1425" b="0" i="0" u="none" strike="noStrike" kern="0" cap="none" spc="0" normalizeH="0" baseline="0" noProof="0" dirty="0">
                <a:ln>
                  <a:noFill/>
                </a:ln>
                <a:solidFill>
                  <a:srgbClr val="FFFFFF"/>
                </a:solidFill>
                <a:effectLst/>
                <a:uLnTx/>
                <a:uFillTx/>
                <a:latin typeface="Arial"/>
                <a:ea typeface="ＭＳ Ｐゴシック"/>
                <a:cs typeface=""/>
              </a:endParaRPr>
            </a:p>
          </p:txBody>
        </p:sp>
        <p:sp>
          <p:nvSpPr>
            <p:cNvPr id="264" name="Rectangle 263">
              <a:extLst>
                <a:ext uri="{FF2B5EF4-FFF2-40B4-BE49-F238E27FC236}">
                  <a16:creationId xmlns:a16="http://schemas.microsoft.com/office/drawing/2014/main" id="{9FFF75A3-498D-7F49-A1C3-78694E9545E0}"/>
                </a:ext>
              </a:extLst>
            </p:cNvPr>
            <p:cNvSpPr/>
            <p:nvPr/>
          </p:nvSpPr>
          <p:spPr>
            <a:xfrm>
              <a:off x="806317" y="4032189"/>
              <a:ext cx="2259089" cy="523220"/>
            </a:xfrm>
            <a:prstGeom prst="rect">
              <a:avLst/>
            </a:prstGeom>
          </p:spPr>
          <p:txBody>
            <a:bodyPr wrap="square">
              <a:spAutoFit/>
            </a:bodyPr>
            <a:lstStyle/>
            <a:p>
              <a:r>
                <a:rPr lang="en-US" sz="1400" b="1" dirty="0">
                  <a:solidFill>
                    <a:schemeClr val="bg2">
                      <a:lumMod val="95000"/>
                    </a:schemeClr>
                  </a:solidFill>
                  <a:latin typeface="Arial"/>
                </a:rPr>
                <a:t>Performance is so low, </a:t>
              </a:r>
              <a:br>
                <a:rPr lang="en-US" sz="1400" b="1" dirty="0">
                  <a:solidFill>
                    <a:schemeClr val="bg2">
                      <a:lumMod val="95000"/>
                    </a:schemeClr>
                  </a:solidFill>
                  <a:latin typeface="Arial"/>
                </a:rPr>
              </a:br>
              <a:r>
                <a:rPr lang="en-US" sz="1400" b="1" dirty="0">
                  <a:solidFill>
                    <a:schemeClr val="bg2">
                      <a:lumMod val="95000"/>
                    </a:schemeClr>
                  </a:solidFill>
                  <a:latin typeface="Arial"/>
                </a:rPr>
                <a:t>it’s not on the chart</a:t>
              </a:r>
              <a:endParaRPr lang="en-US" dirty="0"/>
            </a:p>
          </p:txBody>
        </p:sp>
        <p:pic>
          <p:nvPicPr>
            <p:cNvPr id="265" name="Picture 264">
              <a:extLst>
                <a:ext uri="{FF2B5EF4-FFF2-40B4-BE49-F238E27FC236}">
                  <a16:creationId xmlns:a16="http://schemas.microsoft.com/office/drawing/2014/main" id="{4D9E45E4-CA93-364A-87ED-F07A48C6A566}"/>
                </a:ext>
              </a:extLst>
            </p:cNvPr>
            <p:cNvPicPr>
              <a:picLocks noChangeAspect="1"/>
            </p:cNvPicPr>
            <p:nvPr/>
          </p:nvPicPr>
          <p:blipFill>
            <a:blip r:embed="rId12">
              <a:duotone>
                <a:schemeClr val="accent1">
                  <a:shade val="45000"/>
                  <a:satMod val="135000"/>
                </a:schemeClr>
                <a:prstClr val="white"/>
              </a:duotone>
              <a:extLst>
                <a:ext uri="{BEBA8EAE-BF5A-486C-A8C5-ECC9F3942E4B}">
                  <a14:imgProps xmlns:a14="http://schemas.microsoft.com/office/drawing/2010/main">
                    <a14:imgLayer r:embed="rId13">
                      <a14:imgEffect>
                        <a14:colorTemperature colorTemp="11200"/>
                      </a14:imgEffect>
                      <a14:imgEffect>
                        <a14:saturation sat="0"/>
                      </a14:imgEffect>
                      <a14:imgEffect>
                        <a14:brightnessContrast bright="-42000" contrast="-19000"/>
                      </a14:imgEffect>
                    </a14:imgLayer>
                  </a14:imgProps>
                </a:ext>
              </a:extLst>
            </a:blip>
            <a:stretch>
              <a:fillRect/>
            </a:stretch>
          </p:blipFill>
          <p:spPr>
            <a:xfrm>
              <a:off x="83211" y="4065642"/>
              <a:ext cx="699065" cy="461669"/>
            </a:xfrm>
            <a:prstGeom prst="rect">
              <a:avLst/>
            </a:prstGeom>
          </p:spPr>
        </p:pic>
      </p:grpSp>
      <p:pic>
        <p:nvPicPr>
          <p:cNvPr id="36" name="Picture 4" descr="Image result for power 8 logo">
            <a:extLst>
              <a:ext uri="{FF2B5EF4-FFF2-40B4-BE49-F238E27FC236}">
                <a16:creationId xmlns:a16="http://schemas.microsoft.com/office/drawing/2014/main" id="{4EEAAD4A-577A-2A4B-A768-AAA894F881C6}"/>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t="60860"/>
          <a:stretch/>
        </p:blipFill>
        <p:spPr bwMode="auto">
          <a:xfrm>
            <a:off x="783690" y="2819958"/>
            <a:ext cx="1349374" cy="236844"/>
          </a:xfrm>
          <a:prstGeom prst="rect">
            <a:avLst/>
          </a:prstGeom>
          <a:noFill/>
          <a:extLst>
            <a:ext uri="{909E8E84-426E-40DD-AFC4-6F175D3DCCD1}">
              <a14:hiddenFill xmlns:a14="http://schemas.microsoft.com/office/drawing/2010/main">
                <a:solidFill>
                  <a:srgbClr val="FFFFFF"/>
                </a:solidFill>
              </a14:hiddenFill>
            </a:ext>
          </a:extLst>
        </p:spPr>
      </p:pic>
      <p:sp>
        <p:nvSpPr>
          <p:cNvPr id="252" name="TextBox 251" hidden="1">
            <a:extLst>
              <a:ext uri="{FF2B5EF4-FFF2-40B4-BE49-F238E27FC236}">
                <a16:creationId xmlns:a16="http://schemas.microsoft.com/office/drawing/2014/main" id="{E529C063-5207-8B49-8579-81D7E2A705B4}"/>
              </a:ext>
            </a:extLst>
          </p:cNvPr>
          <p:cNvSpPr txBox="1"/>
          <p:nvPr/>
        </p:nvSpPr>
        <p:spPr>
          <a:xfrm rot="2277790">
            <a:off x="7343399" y="2557161"/>
            <a:ext cx="1508374" cy="1562314"/>
          </a:xfrm>
          <a:prstGeom prst="rect">
            <a:avLst/>
          </a:prstGeom>
          <a:noFill/>
        </p:spPr>
        <p:txBody>
          <a:bodyPr wrap="square" rtlCol="0">
            <a:prstTxWarp prst="textArchUp">
              <a:avLst>
                <a:gd name="adj" fmla="val 12975409"/>
              </a:avLst>
            </a:prstTxWarp>
            <a:spAutoFit/>
          </a:bodyPr>
          <a:lstStyle/>
          <a:p>
            <a:pPr defTabSz="685512"/>
            <a:r>
              <a:rPr lang="en-US" sz="3200" dirty="0">
                <a:solidFill>
                  <a:srgbClr val="000000"/>
                </a:solidFill>
                <a:latin typeface="Arial"/>
                <a:ea typeface="ＭＳ Ｐゴシック"/>
              </a:rPr>
              <a:t>PCIe G4 bus versus PCIe G3           </a:t>
            </a:r>
          </a:p>
        </p:txBody>
      </p:sp>
    </p:spTree>
    <p:extLst>
      <p:ext uri="{BB962C8B-B14F-4D97-AF65-F5344CB8AC3E}">
        <p14:creationId xmlns:p14="http://schemas.microsoft.com/office/powerpoint/2010/main" val="2831046763"/>
      </p:ext>
    </p:extLst>
  </p:cSld>
  <p:clrMapOvr>
    <a:masterClrMapping/>
  </p:clrMapOvr>
  <p:transition spd="slow">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 name="Picture 112">
            <a:extLst>
              <a:ext uri="{FF2B5EF4-FFF2-40B4-BE49-F238E27FC236}">
                <a16:creationId xmlns:a16="http://schemas.microsoft.com/office/drawing/2014/main" id="{88D405CE-D172-4447-9E41-30F1024E3BD7}"/>
              </a:ext>
            </a:extLst>
          </p:cNvPr>
          <p:cNvPicPr>
            <a:picLocks noChangeAspect="1"/>
          </p:cNvPicPr>
          <p:nvPr/>
        </p:nvPicPr>
        <p:blipFill rotWithShape="1">
          <a:blip r:embed="rId3">
            <a:alphaModFix amt="85000"/>
            <a:extLst>
              <a:ext uri="{BEBA8EAE-BF5A-486C-A8C5-ECC9F3942E4B}">
                <a14:imgProps xmlns:a14="http://schemas.microsoft.com/office/drawing/2010/main">
                  <a14:imgLayer r:embed="rId4">
                    <a14:imgEffect>
                      <a14:colorTemperature colorTemp="8800"/>
                    </a14:imgEffect>
                    <a14:imgEffect>
                      <a14:saturation sat="66000"/>
                    </a14:imgEffect>
                    <a14:imgEffect>
                      <a14:brightnessContrast bright="-40000" contrast="20000"/>
                    </a14:imgEffect>
                  </a14:imgLayer>
                </a14:imgProps>
              </a:ext>
              <a:ext uri="{28A0092B-C50C-407E-A947-70E740481C1C}">
                <a14:useLocalDpi xmlns:a14="http://schemas.microsoft.com/office/drawing/2010/main" val="0"/>
              </a:ext>
            </a:extLst>
          </a:blip>
          <a:srcRect l="7603" r="5983" b="29184"/>
          <a:stretch/>
        </p:blipFill>
        <p:spPr>
          <a:xfrm>
            <a:off x="-1" y="0"/>
            <a:ext cx="9172725" cy="5143500"/>
          </a:xfrm>
          <a:prstGeom prst="rect">
            <a:avLst/>
          </a:prstGeom>
        </p:spPr>
      </p:pic>
      <p:pic>
        <p:nvPicPr>
          <p:cNvPr id="56" name="Picture 55"/>
          <p:cNvPicPr>
            <a:picLocks noChangeAspect="1"/>
          </p:cNvPicPr>
          <p:nvPr/>
        </p:nvPicPr>
        <p:blipFill rotWithShape="1">
          <a:blip r:embed="rId5" cstate="hqprint">
            <a:duotone>
              <a:prstClr val="black"/>
              <a:srgbClr val="000000">
                <a:tint val="45000"/>
                <a:satMod val="400000"/>
              </a:srgbClr>
            </a:duotone>
            <a:alphaModFix amt="24000"/>
            <a:extLst>
              <a:ext uri="{28A0092B-C50C-407E-A947-70E740481C1C}">
                <a14:useLocalDpi xmlns:a14="http://schemas.microsoft.com/office/drawing/2010/main"/>
              </a:ext>
            </a:extLst>
          </a:blip>
          <a:srcRect/>
          <a:stretch/>
        </p:blipFill>
        <p:spPr>
          <a:xfrm>
            <a:off x="4185272" y="1231431"/>
            <a:ext cx="5223795" cy="4424817"/>
          </a:xfrm>
          <a:prstGeom prst="rect">
            <a:avLst/>
          </a:prstGeom>
          <a:effectLst>
            <a:glow rad="1905000">
              <a:schemeClr val="bg2">
                <a:alpha val="57000"/>
              </a:schemeClr>
            </a:glow>
          </a:effectLst>
        </p:spPr>
      </p:pic>
      <p:sp>
        <p:nvSpPr>
          <p:cNvPr id="106" name="Rectangle 105"/>
          <p:cNvSpPr/>
          <p:nvPr/>
        </p:nvSpPr>
        <p:spPr>
          <a:xfrm>
            <a:off x="12088" y="4940988"/>
            <a:ext cx="1536492" cy="184666"/>
          </a:xfrm>
          <a:prstGeom prst="rect">
            <a:avLst/>
          </a:prstGeom>
        </p:spPr>
        <p:txBody>
          <a:bodyPr wrap="square">
            <a:spAutoFit/>
          </a:bodyPr>
          <a:lstStyle/>
          <a:p>
            <a:r>
              <a:rPr lang="en-US" sz="600" i="1" dirty="0">
                <a:solidFill>
                  <a:schemeClr val="bg2"/>
                </a:solidFill>
              </a:rPr>
              <a:t>Benchmark details in speaker notes.</a:t>
            </a:r>
            <a:endParaRPr lang="en-US" sz="600" dirty="0">
              <a:solidFill>
                <a:schemeClr val="bg2"/>
              </a:solidFill>
            </a:endParaRPr>
          </a:p>
        </p:txBody>
      </p:sp>
      <p:cxnSp>
        <p:nvCxnSpPr>
          <p:cNvPr id="14" name="Straight Connector 13">
            <a:extLst>
              <a:ext uri="{FF2B5EF4-FFF2-40B4-BE49-F238E27FC236}">
                <a16:creationId xmlns:a16="http://schemas.microsoft.com/office/drawing/2014/main" id="{BA69947B-9DC9-CA49-AC71-593BFE8CC0D2}"/>
              </a:ext>
            </a:extLst>
          </p:cNvPr>
          <p:cNvCxnSpPr>
            <a:cxnSpLocks/>
          </p:cNvCxnSpPr>
          <p:nvPr/>
        </p:nvCxnSpPr>
        <p:spPr>
          <a:xfrm flipV="1">
            <a:off x="2452101" y="393992"/>
            <a:ext cx="6538150" cy="41450"/>
          </a:xfrm>
          <a:prstGeom prst="line">
            <a:avLst/>
          </a:prstGeom>
          <a:ln w="41275" cap="rnd">
            <a:solidFill>
              <a:schemeClr val="tx1"/>
            </a:solidFill>
            <a:tailEnd type="oval"/>
          </a:ln>
        </p:spPr>
        <p:style>
          <a:lnRef idx="2">
            <a:schemeClr val="accent1"/>
          </a:lnRef>
          <a:fillRef idx="0">
            <a:schemeClr val="accent1"/>
          </a:fillRef>
          <a:effectRef idx="1">
            <a:schemeClr val="accent1"/>
          </a:effectRef>
          <a:fontRef idx="minor">
            <a:schemeClr val="tx1"/>
          </a:fontRef>
        </p:style>
      </p:cxnSp>
      <p:cxnSp>
        <p:nvCxnSpPr>
          <p:cNvPr id="115" name="Straight Connector 114">
            <a:extLst>
              <a:ext uri="{FF2B5EF4-FFF2-40B4-BE49-F238E27FC236}">
                <a16:creationId xmlns:a16="http://schemas.microsoft.com/office/drawing/2014/main" id="{29768754-5F77-7F4D-8F29-93524CB48A4E}"/>
              </a:ext>
            </a:extLst>
          </p:cNvPr>
          <p:cNvCxnSpPr>
            <a:cxnSpLocks/>
            <a:endCxn id="48" idx="0"/>
          </p:cNvCxnSpPr>
          <p:nvPr/>
        </p:nvCxnSpPr>
        <p:spPr>
          <a:xfrm flipH="1">
            <a:off x="4538601" y="435451"/>
            <a:ext cx="4102" cy="902348"/>
          </a:xfrm>
          <a:prstGeom prst="line">
            <a:avLst/>
          </a:prstGeom>
          <a:ln w="19050">
            <a:solidFill>
              <a:schemeClr val="tx1"/>
            </a:solidFill>
            <a:prstDash val="sysDot"/>
          </a:ln>
        </p:spPr>
        <p:style>
          <a:lnRef idx="2">
            <a:schemeClr val="accent1"/>
          </a:lnRef>
          <a:fillRef idx="0">
            <a:schemeClr val="accent1"/>
          </a:fillRef>
          <a:effectRef idx="1">
            <a:schemeClr val="accent1"/>
          </a:effectRef>
          <a:fontRef idx="minor">
            <a:schemeClr val="tx1"/>
          </a:fontRef>
        </p:style>
      </p:cxnSp>
      <p:sp>
        <p:nvSpPr>
          <p:cNvPr id="57" name="TextBox 56"/>
          <p:cNvSpPr txBox="1"/>
          <p:nvPr/>
        </p:nvSpPr>
        <p:spPr>
          <a:xfrm>
            <a:off x="3478306" y="2296838"/>
            <a:ext cx="184731" cy="311624"/>
          </a:xfrm>
          <a:prstGeom prst="rect">
            <a:avLst/>
          </a:prstGeom>
          <a:noFill/>
        </p:spPr>
        <p:txBody>
          <a:bodyPr wrap="none" rtlCol="0">
            <a:spAutoFit/>
          </a:bodyPr>
          <a:lstStyle/>
          <a:p>
            <a:pPr defTabSz="685512"/>
            <a:endParaRPr lang="en-US" sz="1425" dirty="0">
              <a:solidFill>
                <a:srgbClr val="000000"/>
              </a:solidFill>
              <a:ea typeface="ＭＳ Ｐゴシック"/>
            </a:endParaRPr>
          </a:p>
        </p:txBody>
      </p:sp>
      <p:grpSp>
        <p:nvGrpSpPr>
          <p:cNvPr id="26" name="Group 25">
            <a:extLst>
              <a:ext uri="{FF2B5EF4-FFF2-40B4-BE49-F238E27FC236}">
                <a16:creationId xmlns:a16="http://schemas.microsoft.com/office/drawing/2014/main" id="{BEEC0014-8571-2146-91CB-3A519D4AB7A1}"/>
              </a:ext>
            </a:extLst>
          </p:cNvPr>
          <p:cNvGrpSpPr/>
          <p:nvPr/>
        </p:nvGrpSpPr>
        <p:grpSpPr>
          <a:xfrm>
            <a:off x="3794405" y="562318"/>
            <a:ext cx="957263" cy="610930"/>
            <a:chOff x="4486975" y="548071"/>
            <a:chExt cx="957263" cy="610930"/>
          </a:xfrm>
        </p:grpSpPr>
        <p:sp>
          <p:nvSpPr>
            <p:cNvPr id="24" name="TextBox 23">
              <a:extLst>
                <a:ext uri="{FF2B5EF4-FFF2-40B4-BE49-F238E27FC236}">
                  <a16:creationId xmlns:a16="http://schemas.microsoft.com/office/drawing/2014/main" id="{31492200-06BF-A341-9297-CE44D5954725}"/>
                </a:ext>
              </a:extLst>
            </p:cNvPr>
            <p:cNvSpPr txBox="1"/>
            <p:nvPr/>
          </p:nvSpPr>
          <p:spPr>
            <a:xfrm>
              <a:off x="4486975" y="548071"/>
              <a:ext cx="957263" cy="461665"/>
            </a:xfrm>
            <a:prstGeom prst="rect">
              <a:avLst/>
            </a:prstGeom>
            <a:noFill/>
          </p:spPr>
          <p:txBody>
            <a:bodyPr wrap="square" rtlCol="0">
              <a:spAutoFit/>
            </a:bodyPr>
            <a:lstStyle/>
            <a:p>
              <a:r>
                <a:rPr lang="en-US" sz="2400" b="1" dirty="0"/>
                <a:t>2.8x</a:t>
              </a:r>
            </a:p>
          </p:txBody>
        </p:sp>
        <p:sp>
          <p:nvSpPr>
            <p:cNvPr id="25" name="Rectangle 24">
              <a:extLst>
                <a:ext uri="{FF2B5EF4-FFF2-40B4-BE49-F238E27FC236}">
                  <a16:creationId xmlns:a16="http://schemas.microsoft.com/office/drawing/2014/main" id="{678C920A-43EA-8246-B307-FE537866BE13}"/>
                </a:ext>
              </a:extLst>
            </p:cNvPr>
            <p:cNvSpPr/>
            <p:nvPr/>
          </p:nvSpPr>
          <p:spPr>
            <a:xfrm>
              <a:off x="4570815" y="882002"/>
              <a:ext cx="601447" cy="276999"/>
            </a:xfrm>
            <a:prstGeom prst="rect">
              <a:avLst/>
            </a:prstGeom>
          </p:spPr>
          <p:txBody>
            <a:bodyPr wrap="none">
              <a:spAutoFit/>
            </a:bodyPr>
            <a:lstStyle/>
            <a:p>
              <a:r>
                <a:rPr lang="en-US" sz="1200" b="1" dirty="0">
                  <a:solidFill>
                    <a:srgbClr val="000000"/>
                  </a:solidFill>
                </a:rPr>
                <a:t>faster</a:t>
              </a:r>
              <a:endParaRPr lang="en-US" sz="1200" dirty="0"/>
            </a:p>
          </p:txBody>
        </p:sp>
      </p:grpSp>
      <p:grpSp>
        <p:nvGrpSpPr>
          <p:cNvPr id="37" name="Group 36">
            <a:extLst>
              <a:ext uri="{FF2B5EF4-FFF2-40B4-BE49-F238E27FC236}">
                <a16:creationId xmlns:a16="http://schemas.microsoft.com/office/drawing/2014/main" id="{31DB2EFB-5AC9-364D-9CB9-17D9F464AD1E}"/>
              </a:ext>
            </a:extLst>
          </p:cNvPr>
          <p:cNvGrpSpPr/>
          <p:nvPr/>
        </p:nvGrpSpPr>
        <p:grpSpPr>
          <a:xfrm>
            <a:off x="5493018" y="435441"/>
            <a:ext cx="860159" cy="2187906"/>
            <a:chOff x="5493018" y="435441"/>
            <a:chExt cx="860159" cy="2187906"/>
          </a:xfrm>
        </p:grpSpPr>
        <p:cxnSp>
          <p:nvCxnSpPr>
            <p:cNvPr id="114" name="Straight Connector 113">
              <a:extLst>
                <a:ext uri="{FF2B5EF4-FFF2-40B4-BE49-F238E27FC236}">
                  <a16:creationId xmlns:a16="http://schemas.microsoft.com/office/drawing/2014/main" id="{1C62D44A-C6B6-5141-8353-8CFF8C504D74}"/>
                </a:ext>
              </a:extLst>
            </p:cNvPr>
            <p:cNvCxnSpPr>
              <a:cxnSpLocks/>
            </p:cNvCxnSpPr>
            <p:nvPr/>
          </p:nvCxnSpPr>
          <p:spPr>
            <a:xfrm>
              <a:off x="6353177" y="435441"/>
              <a:ext cx="0" cy="2187906"/>
            </a:xfrm>
            <a:prstGeom prst="line">
              <a:avLst/>
            </a:prstGeom>
            <a:ln w="19050">
              <a:solidFill>
                <a:schemeClr val="tx1"/>
              </a:solidFill>
              <a:prstDash val="sysDot"/>
            </a:ln>
          </p:spPr>
          <p:style>
            <a:lnRef idx="2">
              <a:schemeClr val="accent1"/>
            </a:lnRef>
            <a:fillRef idx="0">
              <a:schemeClr val="accent1"/>
            </a:fillRef>
            <a:effectRef idx="1">
              <a:schemeClr val="accent1"/>
            </a:effectRef>
            <a:fontRef idx="minor">
              <a:schemeClr val="tx1"/>
            </a:fontRef>
          </p:style>
        </p:cxnSp>
        <p:grpSp>
          <p:nvGrpSpPr>
            <p:cNvPr id="116" name="Group 115">
              <a:extLst>
                <a:ext uri="{FF2B5EF4-FFF2-40B4-BE49-F238E27FC236}">
                  <a16:creationId xmlns:a16="http://schemas.microsoft.com/office/drawing/2014/main" id="{EA2A3D9E-3FCD-E845-8A29-4BFD9C85F050}"/>
                </a:ext>
              </a:extLst>
            </p:cNvPr>
            <p:cNvGrpSpPr/>
            <p:nvPr/>
          </p:nvGrpSpPr>
          <p:grpSpPr>
            <a:xfrm>
              <a:off x="5493018" y="1956045"/>
              <a:ext cx="779355" cy="587335"/>
              <a:chOff x="3514148" y="1285566"/>
              <a:chExt cx="779355" cy="587335"/>
            </a:xfrm>
          </p:grpSpPr>
          <p:sp>
            <p:nvSpPr>
              <p:cNvPr id="117" name="TextBox 116">
                <a:extLst>
                  <a:ext uri="{FF2B5EF4-FFF2-40B4-BE49-F238E27FC236}">
                    <a16:creationId xmlns:a16="http://schemas.microsoft.com/office/drawing/2014/main" id="{E4B3504C-920B-A143-A1AC-2971EEB614C3}"/>
                  </a:ext>
                </a:extLst>
              </p:cNvPr>
              <p:cNvSpPr txBox="1"/>
              <p:nvPr/>
            </p:nvSpPr>
            <p:spPr>
              <a:xfrm>
                <a:off x="3514148" y="1285566"/>
                <a:ext cx="779355" cy="461665"/>
              </a:xfrm>
              <a:prstGeom prst="rect">
                <a:avLst/>
              </a:prstGeom>
              <a:noFill/>
            </p:spPr>
            <p:txBody>
              <a:bodyPr wrap="square" rtlCol="0">
                <a:spAutoFit/>
              </a:bodyPr>
              <a:lstStyle/>
              <a:p>
                <a:r>
                  <a:rPr lang="en-US" sz="2400" b="1" dirty="0"/>
                  <a:t>3.8x</a:t>
                </a:r>
              </a:p>
            </p:txBody>
          </p:sp>
          <p:sp>
            <p:nvSpPr>
              <p:cNvPr id="118" name="Rectangle 117">
                <a:extLst>
                  <a:ext uri="{FF2B5EF4-FFF2-40B4-BE49-F238E27FC236}">
                    <a16:creationId xmlns:a16="http://schemas.microsoft.com/office/drawing/2014/main" id="{060CBA08-888E-5240-A7C3-B9A710B8097F}"/>
                  </a:ext>
                </a:extLst>
              </p:cNvPr>
              <p:cNvSpPr/>
              <p:nvPr/>
            </p:nvSpPr>
            <p:spPr>
              <a:xfrm>
                <a:off x="3594952" y="1595902"/>
                <a:ext cx="601447" cy="276999"/>
              </a:xfrm>
              <a:prstGeom prst="rect">
                <a:avLst/>
              </a:prstGeom>
            </p:spPr>
            <p:txBody>
              <a:bodyPr wrap="none">
                <a:spAutoFit/>
              </a:bodyPr>
              <a:lstStyle/>
              <a:p>
                <a:r>
                  <a:rPr lang="en-US" sz="1200" b="1" dirty="0">
                    <a:solidFill>
                      <a:srgbClr val="000000"/>
                    </a:solidFill>
                  </a:rPr>
                  <a:t>faster</a:t>
                </a:r>
                <a:endParaRPr lang="en-US" sz="1200" dirty="0"/>
              </a:p>
            </p:txBody>
          </p:sp>
        </p:grpSp>
      </p:grpSp>
      <p:grpSp>
        <p:nvGrpSpPr>
          <p:cNvPr id="39" name="Group 38">
            <a:extLst>
              <a:ext uri="{FF2B5EF4-FFF2-40B4-BE49-F238E27FC236}">
                <a16:creationId xmlns:a16="http://schemas.microsoft.com/office/drawing/2014/main" id="{BDF3AAE3-9A34-1143-BA75-CFCC876E7C19}"/>
              </a:ext>
            </a:extLst>
          </p:cNvPr>
          <p:cNvGrpSpPr/>
          <p:nvPr/>
        </p:nvGrpSpPr>
        <p:grpSpPr>
          <a:xfrm>
            <a:off x="8170703" y="435292"/>
            <a:ext cx="957263" cy="3423467"/>
            <a:chOff x="7443247" y="448151"/>
            <a:chExt cx="957263" cy="3423467"/>
          </a:xfrm>
        </p:grpSpPr>
        <p:cxnSp>
          <p:nvCxnSpPr>
            <p:cNvPr id="16" name="Straight Connector 15">
              <a:extLst>
                <a:ext uri="{FF2B5EF4-FFF2-40B4-BE49-F238E27FC236}">
                  <a16:creationId xmlns:a16="http://schemas.microsoft.com/office/drawing/2014/main" id="{3AFB72B3-7E29-A447-98F4-F33C595657CD}"/>
                </a:ext>
              </a:extLst>
            </p:cNvPr>
            <p:cNvCxnSpPr>
              <a:cxnSpLocks/>
            </p:cNvCxnSpPr>
            <p:nvPr/>
          </p:nvCxnSpPr>
          <p:spPr>
            <a:xfrm>
              <a:off x="8274048" y="448151"/>
              <a:ext cx="0" cy="3423467"/>
            </a:xfrm>
            <a:prstGeom prst="line">
              <a:avLst/>
            </a:prstGeom>
            <a:ln w="19050">
              <a:solidFill>
                <a:schemeClr val="tx1"/>
              </a:solidFill>
              <a:prstDash val="sysDot"/>
            </a:ln>
          </p:spPr>
          <p:style>
            <a:lnRef idx="2">
              <a:schemeClr val="accent1"/>
            </a:lnRef>
            <a:fillRef idx="0">
              <a:schemeClr val="accent1"/>
            </a:fillRef>
            <a:effectRef idx="1">
              <a:schemeClr val="accent1"/>
            </a:effectRef>
            <a:fontRef idx="minor">
              <a:schemeClr val="tx1"/>
            </a:fontRef>
          </p:style>
        </p:cxnSp>
        <p:grpSp>
          <p:nvGrpSpPr>
            <p:cNvPr id="119" name="Group 118">
              <a:extLst>
                <a:ext uri="{FF2B5EF4-FFF2-40B4-BE49-F238E27FC236}">
                  <a16:creationId xmlns:a16="http://schemas.microsoft.com/office/drawing/2014/main" id="{0CBABB44-29BE-6849-9541-FA7B000C46BE}"/>
                </a:ext>
              </a:extLst>
            </p:cNvPr>
            <p:cNvGrpSpPr/>
            <p:nvPr/>
          </p:nvGrpSpPr>
          <p:grpSpPr>
            <a:xfrm>
              <a:off x="7443247" y="1943573"/>
              <a:ext cx="957263" cy="597878"/>
              <a:chOff x="3645299" y="542724"/>
              <a:chExt cx="957263" cy="597878"/>
            </a:xfrm>
          </p:grpSpPr>
          <p:sp>
            <p:nvSpPr>
              <p:cNvPr id="120" name="TextBox 119">
                <a:extLst>
                  <a:ext uri="{FF2B5EF4-FFF2-40B4-BE49-F238E27FC236}">
                    <a16:creationId xmlns:a16="http://schemas.microsoft.com/office/drawing/2014/main" id="{A3C7391F-F0B1-254B-9C78-A7411DFC325A}"/>
                  </a:ext>
                </a:extLst>
              </p:cNvPr>
              <p:cNvSpPr txBox="1"/>
              <p:nvPr/>
            </p:nvSpPr>
            <p:spPr>
              <a:xfrm>
                <a:off x="3645299" y="542724"/>
                <a:ext cx="957263" cy="461665"/>
              </a:xfrm>
              <a:prstGeom prst="rect">
                <a:avLst/>
              </a:prstGeom>
              <a:noFill/>
            </p:spPr>
            <p:txBody>
              <a:bodyPr wrap="square" rtlCol="0">
                <a:spAutoFit/>
              </a:bodyPr>
              <a:lstStyle/>
              <a:p>
                <a:r>
                  <a:rPr lang="en-US" sz="2400" b="1" dirty="0"/>
                  <a:t>5.6x</a:t>
                </a:r>
              </a:p>
            </p:txBody>
          </p:sp>
          <p:sp>
            <p:nvSpPr>
              <p:cNvPr id="121" name="Rectangle 120">
                <a:extLst>
                  <a:ext uri="{FF2B5EF4-FFF2-40B4-BE49-F238E27FC236}">
                    <a16:creationId xmlns:a16="http://schemas.microsoft.com/office/drawing/2014/main" id="{071D1935-3F11-1A4A-975E-D1A87D2FB4CA}"/>
                  </a:ext>
                </a:extLst>
              </p:cNvPr>
              <p:cNvSpPr/>
              <p:nvPr/>
            </p:nvSpPr>
            <p:spPr>
              <a:xfrm>
                <a:off x="3711139" y="863603"/>
                <a:ext cx="654684" cy="276999"/>
              </a:xfrm>
              <a:prstGeom prst="rect">
                <a:avLst/>
              </a:prstGeom>
            </p:spPr>
            <p:txBody>
              <a:bodyPr wrap="square">
                <a:spAutoFit/>
              </a:bodyPr>
              <a:lstStyle/>
              <a:p>
                <a:r>
                  <a:rPr lang="en-US" sz="1200" b="1" dirty="0">
                    <a:solidFill>
                      <a:srgbClr val="000000"/>
                    </a:solidFill>
                  </a:rPr>
                  <a:t>faster</a:t>
                </a:r>
                <a:endParaRPr lang="en-US" sz="1200" dirty="0"/>
              </a:p>
            </p:txBody>
          </p:sp>
        </p:grpSp>
      </p:grpSp>
      <p:grpSp>
        <p:nvGrpSpPr>
          <p:cNvPr id="45" name="Group 44">
            <a:extLst>
              <a:ext uri="{FF2B5EF4-FFF2-40B4-BE49-F238E27FC236}">
                <a16:creationId xmlns:a16="http://schemas.microsoft.com/office/drawing/2014/main" id="{2C58E365-0D35-9C40-9330-C71D4AA0DF25}"/>
              </a:ext>
            </a:extLst>
          </p:cNvPr>
          <p:cNvGrpSpPr/>
          <p:nvPr/>
        </p:nvGrpSpPr>
        <p:grpSpPr>
          <a:xfrm>
            <a:off x="-182763" y="1337789"/>
            <a:ext cx="5427110" cy="548640"/>
            <a:chOff x="-212271" y="1785791"/>
            <a:chExt cx="3550617" cy="548640"/>
          </a:xfrm>
          <a:solidFill>
            <a:srgbClr val="F39128"/>
          </a:solidFill>
        </p:grpSpPr>
        <p:sp>
          <p:nvSpPr>
            <p:cNvPr id="46" name="Rounded Rectangle 45">
              <a:extLst>
                <a:ext uri="{FF2B5EF4-FFF2-40B4-BE49-F238E27FC236}">
                  <a16:creationId xmlns:a16="http://schemas.microsoft.com/office/drawing/2014/main" id="{B68BF88D-4A41-AA46-889D-5959FA81B10B}"/>
                </a:ext>
              </a:extLst>
            </p:cNvPr>
            <p:cNvSpPr/>
            <p:nvPr/>
          </p:nvSpPr>
          <p:spPr>
            <a:xfrm>
              <a:off x="-212271" y="1785791"/>
              <a:ext cx="3550617" cy="548640"/>
            </a:xfrm>
            <a:prstGeom prst="roundRect">
              <a:avLst/>
            </a:prstGeom>
            <a:grp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685512" eaLnBrk="1" fontAlgn="auto" latinLnBrk="0" hangingPunct="1">
                <a:lnSpc>
                  <a:spcPct val="100000"/>
                </a:lnSpc>
                <a:spcBef>
                  <a:spcPts val="0"/>
                </a:spcBef>
                <a:spcAft>
                  <a:spcPts val="0"/>
                </a:spcAft>
                <a:buClrTx/>
                <a:buSzTx/>
                <a:buFontTx/>
                <a:buNone/>
                <a:tabLst/>
                <a:defRPr/>
              </a:pPr>
              <a:endParaRPr kumimoji="0" lang="en-US" sz="1425" b="0" i="0" u="none" strike="noStrike" kern="0" cap="none" spc="0" normalizeH="0" baseline="0" noProof="0" dirty="0">
                <a:ln>
                  <a:noFill/>
                </a:ln>
                <a:solidFill>
                  <a:srgbClr val="FFFFFF"/>
                </a:solidFill>
                <a:effectLst/>
                <a:uLnTx/>
                <a:uFillTx/>
                <a:latin typeface="Arial"/>
                <a:ea typeface="ＭＳ Ｐゴシック"/>
                <a:cs typeface=""/>
              </a:endParaRPr>
            </a:p>
          </p:txBody>
        </p:sp>
        <p:sp>
          <p:nvSpPr>
            <p:cNvPr id="48" name="TextBox 47">
              <a:extLst>
                <a:ext uri="{FF2B5EF4-FFF2-40B4-BE49-F238E27FC236}">
                  <a16:creationId xmlns:a16="http://schemas.microsoft.com/office/drawing/2014/main" id="{3CF7FEB2-A3C6-1940-B49A-E9794A1CD0B0}"/>
                </a:ext>
              </a:extLst>
            </p:cNvPr>
            <p:cNvSpPr txBox="1"/>
            <p:nvPr/>
          </p:nvSpPr>
          <p:spPr>
            <a:xfrm>
              <a:off x="2444143" y="1785801"/>
              <a:ext cx="864955" cy="523220"/>
            </a:xfrm>
            <a:prstGeom prst="rect">
              <a:avLst/>
            </a:prstGeom>
            <a:noFill/>
          </p:spPr>
          <p:txBody>
            <a:bodyPr wrap="square" rtlCol="0">
              <a:spAutoFit/>
            </a:bodyPr>
            <a:lstStyle/>
            <a:p>
              <a:pPr algn="r"/>
              <a:r>
                <a:rPr lang="en-US" sz="2800" b="1" dirty="0">
                  <a:solidFill>
                    <a:schemeClr val="bg2"/>
                  </a:solidFill>
                </a:rPr>
                <a:t>[34.16]</a:t>
              </a:r>
            </a:p>
          </p:txBody>
        </p:sp>
      </p:grpSp>
      <p:pic>
        <p:nvPicPr>
          <p:cNvPr id="66" name="Picture 65"/>
          <p:cNvPicPr>
            <a:picLocks/>
          </p:cNvPicPr>
          <p:nvPr/>
        </p:nvPicPr>
        <p:blipFill>
          <a:blip r:embed="rId6" cstate="hqprint">
            <a:extLst>
              <a:ext uri="{28A0092B-C50C-407E-A947-70E740481C1C}">
                <a14:useLocalDpi xmlns:a14="http://schemas.microsoft.com/office/drawing/2010/main"/>
              </a:ext>
            </a:extLst>
          </a:blip>
          <a:stretch>
            <a:fillRect/>
          </a:stretch>
        </p:blipFill>
        <p:spPr>
          <a:xfrm>
            <a:off x="73532" y="1449250"/>
            <a:ext cx="694800" cy="277200"/>
          </a:xfrm>
          <a:prstGeom prst="rect">
            <a:avLst/>
          </a:prstGeom>
        </p:spPr>
      </p:pic>
      <p:grpSp>
        <p:nvGrpSpPr>
          <p:cNvPr id="33" name="Group 32">
            <a:extLst>
              <a:ext uri="{FF2B5EF4-FFF2-40B4-BE49-F238E27FC236}">
                <a16:creationId xmlns:a16="http://schemas.microsoft.com/office/drawing/2014/main" id="{7720A112-B1EF-054E-B95F-F63D41C53C48}"/>
              </a:ext>
            </a:extLst>
          </p:cNvPr>
          <p:cNvGrpSpPr/>
          <p:nvPr/>
        </p:nvGrpSpPr>
        <p:grpSpPr>
          <a:xfrm>
            <a:off x="1731938" y="1361060"/>
            <a:ext cx="943583" cy="554208"/>
            <a:chOff x="1975213" y="1373211"/>
            <a:chExt cx="943583" cy="554208"/>
          </a:xfrm>
        </p:grpSpPr>
        <p:sp>
          <p:nvSpPr>
            <p:cNvPr id="123" name="TextBox 122">
              <a:extLst>
                <a:ext uri="{FF2B5EF4-FFF2-40B4-BE49-F238E27FC236}">
                  <a16:creationId xmlns:a16="http://schemas.microsoft.com/office/drawing/2014/main" id="{EAE9E969-8789-2B4E-B9BC-82A4BD57DDB0}"/>
                </a:ext>
              </a:extLst>
            </p:cNvPr>
            <p:cNvSpPr txBox="1"/>
            <p:nvPr/>
          </p:nvSpPr>
          <p:spPr>
            <a:xfrm>
              <a:off x="1975213" y="1619642"/>
              <a:ext cx="943583" cy="307777"/>
            </a:xfrm>
            <a:prstGeom prst="rect">
              <a:avLst/>
            </a:prstGeom>
            <a:noFill/>
          </p:spPr>
          <p:txBody>
            <a:bodyPr wrap="square" rtlCol="0">
              <a:spAutoFit/>
            </a:bodyPr>
            <a:lstStyle/>
            <a:p>
              <a:pPr algn="ctr" defTabSz="685512"/>
              <a:r>
                <a:rPr lang="en-US" sz="700" dirty="0">
                  <a:latin typeface="Arial" panose="020B0604020202020204" pitchFamily="34" charset="0"/>
                  <a:ea typeface="Lubalin for IBM Book" charset="0"/>
                  <a:cs typeface="Arial" panose="020B0604020202020204" pitchFamily="34" charset="0"/>
                </a:rPr>
                <a:t>4xP100 GPUs</a:t>
              </a:r>
            </a:p>
            <a:p>
              <a:pPr algn="ctr" defTabSz="685512"/>
              <a:r>
                <a:rPr lang="en-US" sz="700" dirty="0">
                  <a:latin typeface="Arial" panose="020B0604020202020204" pitchFamily="34" charset="0"/>
                  <a:ea typeface="Lubalin for IBM Book" charset="0"/>
                  <a:cs typeface="Arial" panose="020B0604020202020204" pitchFamily="34" charset="0"/>
                </a:rPr>
                <a:t>2 NVLinks 1.0</a:t>
              </a:r>
            </a:p>
          </p:txBody>
        </p:sp>
        <p:pic>
          <p:nvPicPr>
            <p:cNvPr id="124" name="Picture 18" descr="Image result for png nvidia logo">
              <a:extLst>
                <a:ext uri="{FF2B5EF4-FFF2-40B4-BE49-F238E27FC236}">
                  <a16:creationId xmlns:a16="http://schemas.microsoft.com/office/drawing/2014/main" id="{044E7633-909C-A945-8B40-E8A796E70919}"/>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5116"/>
            <a:stretch/>
          </p:blipFill>
          <p:spPr bwMode="auto">
            <a:xfrm>
              <a:off x="2271436" y="1373211"/>
              <a:ext cx="351137" cy="273064"/>
            </a:xfrm>
            <a:prstGeom prst="rect">
              <a:avLst/>
            </a:prstGeom>
            <a:noFill/>
            <a:extLst>
              <a:ext uri="{909E8E84-426E-40DD-AFC4-6F175D3DCCD1}">
                <a14:hiddenFill xmlns:a14="http://schemas.microsoft.com/office/drawing/2010/main">
                  <a:solidFill>
                    <a:srgbClr val="FFFFFF"/>
                  </a:solidFill>
                </a14:hiddenFill>
              </a:ext>
            </a:extLst>
          </p:spPr>
        </p:pic>
      </p:grpSp>
      <p:sp>
        <p:nvSpPr>
          <p:cNvPr id="131" name="Rectangle 130">
            <a:extLst>
              <a:ext uri="{FF2B5EF4-FFF2-40B4-BE49-F238E27FC236}">
                <a16:creationId xmlns:a16="http://schemas.microsoft.com/office/drawing/2014/main" id="{C9BCC8AE-0CC6-4D49-BFF4-9F97D6CA3121}"/>
              </a:ext>
            </a:extLst>
          </p:cNvPr>
          <p:cNvSpPr/>
          <p:nvPr/>
        </p:nvSpPr>
        <p:spPr>
          <a:xfrm>
            <a:off x="1249655" y="1545600"/>
            <a:ext cx="72736" cy="103909"/>
          </a:xfrm>
          <a:prstGeom prst="rect">
            <a:avLst/>
          </a:prstGeom>
          <a:solidFill>
            <a:srgbClr val="F39128"/>
          </a:solidFill>
        </p:spPr>
        <p:txBody>
          <a:bodyPr wrap="square" lIns="0" tIns="0" rIns="0" bIns="0" rtlCol="0" anchor="ctr">
            <a:noAutofit/>
          </a:bodyPr>
          <a:lstStyle/>
          <a:p>
            <a:pPr algn="ctr"/>
            <a:endParaRPr lang="en-US" sz="1200" dirty="0">
              <a:solidFill>
                <a:srgbClr val="FFFFFF"/>
              </a:solidFill>
              <a:latin typeface="Arial"/>
              <a:cs typeface="Arial"/>
            </a:endParaRPr>
          </a:p>
        </p:txBody>
      </p:sp>
      <p:grpSp>
        <p:nvGrpSpPr>
          <p:cNvPr id="35" name="Group 34">
            <a:extLst>
              <a:ext uri="{FF2B5EF4-FFF2-40B4-BE49-F238E27FC236}">
                <a16:creationId xmlns:a16="http://schemas.microsoft.com/office/drawing/2014/main" id="{052CA2D4-6809-0B41-976F-D7E004417197}"/>
              </a:ext>
            </a:extLst>
          </p:cNvPr>
          <p:cNvGrpSpPr/>
          <p:nvPr/>
        </p:nvGrpSpPr>
        <p:grpSpPr>
          <a:xfrm>
            <a:off x="-162991" y="2597947"/>
            <a:ext cx="6782276" cy="590871"/>
            <a:chOff x="-162991" y="2597947"/>
            <a:chExt cx="6782276" cy="590871"/>
          </a:xfrm>
        </p:grpSpPr>
        <p:sp>
          <p:nvSpPr>
            <p:cNvPr id="50" name="Rounded Rectangle 49">
              <a:extLst>
                <a:ext uri="{FF2B5EF4-FFF2-40B4-BE49-F238E27FC236}">
                  <a16:creationId xmlns:a16="http://schemas.microsoft.com/office/drawing/2014/main" id="{56F61311-BA69-B146-9886-75FD11D9D239}"/>
                </a:ext>
              </a:extLst>
            </p:cNvPr>
            <p:cNvSpPr/>
            <p:nvPr/>
          </p:nvSpPr>
          <p:spPr>
            <a:xfrm>
              <a:off x="-162991" y="2610637"/>
              <a:ext cx="6782276" cy="548640"/>
            </a:xfrm>
            <a:prstGeom prst="roundRect">
              <a:avLst/>
            </a:prstGeom>
            <a:solidFill>
              <a:srgbClr val="F39128"/>
            </a:soli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685512" eaLnBrk="1" fontAlgn="auto" latinLnBrk="0" hangingPunct="1">
                <a:lnSpc>
                  <a:spcPct val="100000"/>
                </a:lnSpc>
                <a:spcBef>
                  <a:spcPts val="0"/>
                </a:spcBef>
                <a:spcAft>
                  <a:spcPts val="0"/>
                </a:spcAft>
                <a:buClrTx/>
                <a:buSzTx/>
                <a:buFontTx/>
                <a:buNone/>
                <a:tabLst/>
                <a:defRPr/>
              </a:pPr>
              <a:endParaRPr kumimoji="0" lang="en-US" sz="1425" b="0" i="0" u="none" strike="noStrike" kern="0" cap="none" spc="0" normalizeH="0" baseline="0" noProof="0" dirty="0">
                <a:ln>
                  <a:noFill/>
                </a:ln>
                <a:solidFill>
                  <a:srgbClr val="FFFFFF"/>
                </a:solidFill>
                <a:effectLst/>
                <a:uLnTx/>
                <a:uFillTx/>
                <a:latin typeface="Arial"/>
                <a:ea typeface="ＭＳ Ｐゴシック"/>
                <a:cs typeface=""/>
              </a:endParaRPr>
            </a:p>
          </p:txBody>
        </p:sp>
        <p:sp>
          <p:nvSpPr>
            <p:cNvPr id="52" name="TextBox 51">
              <a:extLst>
                <a:ext uri="{FF2B5EF4-FFF2-40B4-BE49-F238E27FC236}">
                  <a16:creationId xmlns:a16="http://schemas.microsoft.com/office/drawing/2014/main" id="{6305989A-F0B9-3F4A-9315-ACD8BFFE233A}"/>
                </a:ext>
              </a:extLst>
            </p:cNvPr>
            <p:cNvSpPr txBox="1"/>
            <p:nvPr/>
          </p:nvSpPr>
          <p:spPr>
            <a:xfrm>
              <a:off x="4823414" y="2597947"/>
              <a:ext cx="1715879" cy="523220"/>
            </a:xfrm>
            <a:prstGeom prst="rect">
              <a:avLst/>
            </a:prstGeom>
            <a:noFill/>
            <a:ln>
              <a:noFill/>
            </a:ln>
          </p:spPr>
          <p:txBody>
            <a:bodyPr wrap="square" rtlCol="0">
              <a:spAutoFit/>
            </a:bodyPr>
            <a:lstStyle/>
            <a:p>
              <a:pPr algn="r"/>
              <a:r>
                <a:rPr lang="en-US" sz="2800" b="1" dirty="0">
                  <a:solidFill>
                    <a:schemeClr val="bg2"/>
                  </a:solidFill>
                </a:rPr>
                <a:t>[45.9]</a:t>
              </a:r>
            </a:p>
          </p:txBody>
        </p:sp>
        <p:pic>
          <p:nvPicPr>
            <p:cNvPr id="62" name="Picture 61">
              <a:extLst>
                <a:ext uri="{FF2B5EF4-FFF2-40B4-BE49-F238E27FC236}">
                  <a16:creationId xmlns:a16="http://schemas.microsoft.com/office/drawing/2014/main" id="{82A28C9B-CC89-9149-8B2B-A76DC2123B27}"/>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73025" y="2753341"/>
              <a:ext cx="695815" cy="278327"/>
            </a:xfrm>
            <a:prstGeom prst="rect">
              <a:avLst/>
            </a:prstGeom>
          </p:spPr>
        </p:pic>
        <p:pic>
          <p:nvPicPr>
            <p:cNvPr id="90" name="Picture 89">
              <a:extLst>
                <a:ext uri="{FF2B5EF4-FFF2-40B4-BE49-F238E27FC236}">
                  <a16:creationId xmlns:a16="http://schemas.microsoft.com/office/drawing/2014/main" id="{261EB138-BC2D-6A4D-96F0-97A05C5962BB}"/>
                </a:ext>
              </a:extLst>
            </p:cNvPr>
            <p:cNvPicPr>
              <a:picLocks noChangeAspect="1"/>
            </p:cNvPicPr>
            <p:nvPr/>
          </p:nvPicPr>
          <p:blipFill>
            <a:blip r:embed="rId8"/>
            <a:stretch>
              <a:fillRect/>
            </a:stretch>
          </p:blipFill>
          <p:spPr>
            <a:xfrm>
              <a:off x="890440" y="2662783"/>
              <a:ext cx="426898" cy="459442"/>
            </a:xfrm>
            <a:prstGeom prst="rect">
              <a:avLst/>
            </a:prstGeom>
          </p:spPr>
        </p:pic>
        <p:grpSp>
          <p:nvGrpSpPr>
            <p:cNvPr id="7" name="Group 6">
              <a:extLst>
                <a:ext uri="{FF2B5EF4-FFF2-40B4-BE49-F238E27FC236}">
                  <a16:creationId xmlns:a16="http://schemas.microsoft.com/office/drawing/2014/main" id="{FB4EB05D-8607-F34E-832A-3C92792C6F66}"/>
                </a:ext>
              </a:extLst>
            </p:cNvPr>
            <p:cNvGrpSpPr/>
            <p:nvPr/>
          </p:nvGrpSpPr>
          <p:grpSpPr>
            <a:xfrm>
              <a:off x="1208024" y="2634610"/>
              <a:ext cx="943583" cy="554208"/>
              <a:chOff x="1205782" y="3040436"/>
              <a:chExt cx="943583" cy="554208"/>
            </a:xfrm>
          </p:grpSpPr>
          <p:sp>
            <p:nvSpPr>
              <p:cNvPr id="51" name="TextBox 50">
                <a:extLst>
                  <a:ext uri="{FF2B5EF4-FFF2-40B4-BE49-F238E27FC236}">
                    <a16:creationId xmlns:a16="http://schemas.microsoft.com/office/drawing/2014/main" id="{8F2F8084-806A-EE41-B303-FA6588F7693D}"/>
                  </a:ext>
                </a:extLst>
              </p:cNvPr>
              <p:cNvSpPr txBox="1"/>
              <p:nvPr/>
            </p:nvSpPr>
            <p:spPr>
              <a:xfrm>
                <a:off x="1205782" y="3286867"/>
                <a:ext cx="943583" cy="307777"/>
              </a:xfrm>
              <a:prstGeom prst="rect">
                <a:avLst/>
              </a:prstGeom>
              <a:noFill/>
            </p:spPr>
            <p:txBody>
              <a:bodyPr wrap="square" rtlCol="0">
                <a:spAutoFit/>
              </a:bodyPr>
              <a:lstStyle/>
              <a:p>
                <a:pPr algn="ctr" defTabSz="685512"/>
                <a:r>
                  <a:rPr lang="en-US" sz="700" dirty="0">
                    <a:latin typeface="Arial" panose="020B0604020202020204" pitchFamily="34" charset="0"/>
                    <a:ea typeface="Lubalin for IBM Book" charset="0"/>
                    <a:cs typeface="Arial" panose="020B0604020202020204" pitchFamily="34" charset="0"/>
                  </a:rPr>
                  <a:t>6xV100 GPUs</a:t>
                </a:r>
              </a:p>
              <a:p>
                <a:pPr algn="ctr" defTabSz="685512"/>
                <a:r>
                  <a:rPr lang="en-US" sz="700" dirty="0">
                    <a:latin typeface="Arial" panose="020B0604020202020204" pitchFamily="34" charset="0"/>
                    <a:ea typeface="Lubalin for IBM Book" charset="0"/>
                    <a:cs typeface="Arial" panose="020B0604020202020204" pitchFamily="34" charset="0"/>
                  </a:rPr>
                  <a:t>2 NVLinks 2.0</a:t>
                </a:r>
              </a:p>
            </p:txBody>
          </p:sp>
          <p:pic>
            <p:nvPicPr>
              <p:cNvPr id="95" name="Picture 18" descr="Image result for png nvidia logo">
                <a:extLst>
                  <a:ext uri="{FF2B5EF4-FFF2-40B4-BE49-F238E27FC236}">
                    <a16:creationId xmlns:a16="http://schemas.microsoft.com/office/drawing/2014/main" id="{591D6BAF-F53B-2C46-A0BA-EDED8F640DDB}"/>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5116"/>
              <a:stretch/>
            </p:blipFill>
            <p:spPr bwMode="auto">
              <a:xfrm>
                <a:off x="1502005" y="3040436"/>
                <a:ext cx="351137" cy="273064"/>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36" name="Group 35">
            <a:extLst>
              <a:ext uri="{FF2B5EF4-FFF2-40B4-BE49-F238E27FC236}">
                <a16:creationId xmlns:a16="http://schemas.microsoft.com/office/drawing/2014/main" id="{3CFB5D3B-5C99-1A41-891A-6F3AE6CF807E}"/>
              </a:ext>
            </a:extLst>
          </p:cNvPr>
          <p:cNvGrpSpPr/>
          <p:nvPr/>
        </p:nvGrpSpPr>
        <p:grpSpPr>
          <a:xfrm>
            <a:off x="-162992" y="3828390"/>
            <a:ext cx="9250347" cy="597436"/>
            <a:chOff x="-162992" y="3828390"/>
            <a:chExt cx="9250347" cy="597436"/>
          </a:xfrm>
        </p:grpSpPr>
        <p:sp>
          <p:nvSpPr>
            <p:cNvPr id="58" name="Rounded Rectangle 57">
              <a:extLst>
                <a:ext uri="{FF2B5EF4-FFF2-40B4-BE49-F238E27FC236}">
                  <a16:creationId xmlns:a16="http://schemas.microsoft.com/office/drawing/2014/main" id="{BF2DFEA0-733F-5049-87C3-B25728C5D86E}"/>
                </a:ext>
              </a:extLst>
            </p:cNvPr>
            <p:cNvSpPr/>
            <p:nvPr/>
          </p:nvSpPr>
          <p:spPr>
            <a:xfrm>
              <a:off x="-162992" y="3841080"/>
              <a:ext cx="9250347" cy="548640"/>
            </a:xfrm>
            <a:prstGeom prst="roundRect">
              <a:avLst/>
            </a:prstGeom>
            <a:solidFill>
              <a:srgbClr val="F39128"/>
            </a:soli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685512" eaLnBrk="1" fontAlgn="auto" latinLnBrk="0" hangingPunct="1">
                <a:lnSpc>
                  <a:spcPct val="100000"/>
                </a:lnSpc>
                <a:spcBef>
                  <a:spcPts val="0"/>
                </a:spcBef>
                <a:spcAft>
                  <a:spcPts val="0"/>
                </a:spcAft>
                <a:buClrTx/>
                <a:buSzTx/>
                <a:buFontTx/>
                <a:buNone/>
                <a:tabLst/>
                <a:defRPr/>
              </a:pPr>
              <a:endParaRPr kumimoji="0" lang="en-US" sz="1425" b="0" i="0" u="none" strike="noStrike" kern="0" cap="none" spc="0" normalizeH="0" baseline="0" noProof="0" dirty="0">
                <a:ln>
                  <a:noFill/>
                </a:ln>
                <a:solidFill>
                  <a:srgbClr val="FFFFFF"/>
                </a:solidFill>
                <a:effectLst/>
                <a:uLnTx/>
                <a:uFillTx/>
                <a:latin typeface="Arial"/>
                <a:ea typeface="ＭＳ Ｐゴシック"/>
                <a:cs typeface=""/>
              </a:endParaRPr>
            </a:p>
          </p:txBody>
        </p:sp>
        <p:sp>
          <p:nvSpPr>
            <p:cNvPr id="60" name="TextBox 59">
              <a:extLst>
                <a:ext uri="{FF2B5EF4-FFF2-40B4-BE49-F238E27FC236}">
                  <a16:creationId xmlns:a16="http://schemas.microsoft.com/office/drawing/2014/main" id="{0E96C21A-2664-A747-87B8-0FC4216D9AE6}"/>
                </a:ext>
              </a:extLst>
            </p:cNvPr>
            <p:cNvSpPr txBox="1"/>
            <p:nvPr/>
          </p:nvSpPr>
          <p:spPr>
            <a:xfrm>
              <a:off x="6686670" y="3828390"/>
              <a:ext cx="2205507" cy="523220"/>
            </a:xfrm>
            <a:prstGeom prst="rect">
              <a:avLst/>
            </a:prstGeom>
            <a:noFill/>
          </p:spPr>
          <p:txBody>
            <a:bodyPr wrap="square" rtlCol="0">
              <a:spAutoFit/>
            </a:bodyPr>
            <a:lstStyle/>
            <a:p>
              <a:pPr algn="r"/>
              <a:r>
                <a:rPr lang="en-US" sz="2800" b="1" dirty="0">
                  <a:solidFill>
                    <a:schemeClr val="bg2"/>
                  </a:solidFill>
                </a:rPr>
                <a:t>[68]</a:t>
              </a:r>
            </a:p>
          </p:txBody>
        </p:sp>
        <p:pic>
          <p:nvPicPr>
            <p:cNvPr id="97" name="Picture 96">
              <a:extLst>
                <a:ext uri="{FF2B5EF4-FFF2-40B4-BE49-F238E27FC236}">
                  <a16:creationId xmlns:a16="http://schemas.microsoft.com/office/drawing/2014/main" id="{EABEB004-DBBB-8A44-9E4A-E12D83310227}"/>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73025" y="3990349"/>
              <a:ext cx="695815" cy="278327"/>
            </a:xfrm>
            <a:prstGeom prst="rect">
              <a:avLst/>
            </a:prstGeom>
          </p:spPr>
        </p:pic>
        <p:pic>
          <p:nvPicPr>
            <p:cNvPr id="98" name="Picture 97">
              <a:extLst>
                <a:ext uri="{FF2B5EF4-FFF2-40B4-BE49-F238E27FC236}">
                  <a16:creationId xmlns:a16="http://schemas.microsoft.com/office/drawing/2014/main" id="{D1DB0A69-ED48-C842-8B72-F33633000F1B}"/>
                </a:ext>
              </a:extLst>
            </p:cNvPr>
            <p:cNvPicPr>
              <a:picLocks noChangeAspect="1"/>
            </p:cNvPicPr>
            <p:nvPr/>
          </p:nvPicPr>
          <p:blipFill>
            <a:blip r:embed="rId8"/>
            <a:stretch>
              <a:fillRect/>
            </a:stretch>
          </p:blipFill>
          <p:spPr>
            <a:xfrm>
              <a:off x="890440" y="3899791"/>
              <a:ext cx="426898" cy="459442"/>
            </a:xfrm>
            <a:prstGeom prst="rect">
              <a:avLst/>
            </a:prstGeom>
          </p:spPr>
        </p:pic>
        <p:grpSp>
          <p:nvGrpSpPr>
            <p:cNvPr id="102" name="Group 101">
              <a:extLst>
                <a:ext uri="{FF2B5EF4-FFF2-40B4-BE49-F238E27FC236}">
                  <a16:creationId xmlns:a16="http://schemas.microsoft.com/office/drawing/2014/main" id="{CA007B52-5C96-264A-B208-9A22FCE2CB1B}"/>
                </a:ext>
              </a:extLst>
            </p:cNvPr>
            <p:cNvGrpSpPr/>
            <p:nvPr/>
          </p:nvGrpSpPr>
          <p:grpSpPr>
            <a:xfrm>
              <a:off x="1208024" y="3871618"/>
              <a:ext cx="943583" cy="554208"/>
              <a:chOff x="1205782" y="3040436"/>
              <a:chExt cx="943583" cy="554208"/>
            </a:xfrm>
          </p:grpSpPr>
          <p:sp>
            <p:nvSpPr>
              <p:cNvPr id="103" name="TextBox 102">
                <a:extLst>
                  <a:ext uri="{FF2B5EF4-FFF2-40B4-BE49-F238E27FC236}">
                    <a16:creationId xmlns:a16="http://schemas.microsoft.com/office/drawing/2014/main" id="{BB0AB1DC-8B86-924F-A670-87DE25A30742}"/>
                  </a:ext>
                </a:extLst>
              </p:cNvPr>
              <p:cNvSpPr txBox="1"/>
              <p:nvPr/>
            </p:nvSpPr>
            <p:spPr>
              <a:xfrm>
                <a:off x="1205782" y="3286867"/>
                <a:ext cx="943583" cy="307777"/>
              </a:xfrm>
              <a:prstGeom prst="rect">
                <a:avLst/>
              </a:prstGeom>
              <a:noFill/>
            </p:spPr>
            <p:txBody>
              <a:bodyPr wrap="square" rtlCol="0">
                <a:spAutoFit/>
              </a:bodyPr>
              <a:lstStyle/>
              <a:p>
                <a:pPr algn="ctr" defTabSz="685512"/>
                <a:r>
                  <a:rPr lang="en-US" sz="700" dirty="0">
                    <a:latin typeface="Arial" panose="020B0604020202020204" pitchFamily="34" charset="0"/>
                    <a:ea typeface="Lubalin for IBM Book" charset="0"/>
                    <a:cs typeface="Arial" panose="020B0604020202020204" pitchFamily="34" charset="0"/>
                  </a:rPr>
                  <a:t>4xV100 GPUs</a:t>
                </a:r>
              </a:p>
              <a:p>
                <a:pPr algn="ctr" defTabSz="685512"/>
                <a:r>
                  <a:rPr lang="en-US" sz="700" dirty="0">
                    <a:latin typeface="Arial" panose="020B0604020202020204" pitchFamily="34" charset="0"/>
                    <a:ea typeface="Lubalin for IBM Book" charset="0"/>
                    <a:cs typeface="Arial" panose="020B0604020202020204" pitchFamily="34" charset="0"/>
                  </a:rPr>
                  <a:t>3 NVLinks 2.0</a:t>
                </a:r>
              </a:p>
            </p:txBody>
          </p:sp>
          <p:pic>
            <p:nvPicPr>
              <p:cNvPr id="104" name="Picture 18" descr="Image result for png nvidia logo">
                <a:extLst>
                  <a:ext uri="{FF2B5EF4-FFF2-40B4-BE49-F238E27FC236}">
                    <a16:creationId xmlns:a16="http://schemas.microsoft.com/office/drawing/2014/main" id="{D690B177-2D92-C244-ABA1-CB0999A2C36D}"/>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5116"/>
              <a:stretch/>
            </p:blipFill>
            <p:spPr bwMode="auto">
              <a:xfrm>
                <a:off x="1502005" y="3040436"/>
                <a:ext cx="351137" cy="273064"/>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13" name="Rectangle 12">
            <a:extLst>
              <a:ext uri="{FF2B5EF4-FFF2-40B4-BE49-F238E27FC236}">
                <a16:creationId xmlns:a16="http://schemas.microsoft.com/office/drawing/2014/main" id="{E371953C-816F-C641-9603-389C02FEC3A3}"/>
              </a:ext>
            </a:extLst>
          </p:cNvPr>
          <p:cNvSpPr/>
          <p:nvPr/>
        </p:nvSpPr>
        <p:spPr>
          <a:xfrm>
            <a:off x="3078105" y="132835"/>
            <a:ext cx="4835523" cy="307777"/>
          </a:xfrm>
          <a:prstGeom prst="rect">
            <a:avLst/>
          </a:prstGeom>
        </p:spPr>
        <p:txBody>
          <a:bodyPr wrap="square">
            <a:spAutoFit/>
          </a:bodyPr>
          <a:lstStyle/>
          <a:p>
            <a:r>
              <a:rPr lang="en-US" sz="1400" b="1" dirty="0"/>
              <a:t>CUDA H2D Bandwidth Test on Ubuntu Linux v16.04</a:t>
            </a:r>
            <a:endParaRPr lang="en-US" b="1" dirty="0"/>
          </a:p>
        </p:txBody>
      </p:sp>
      <p:grpSp>
        <p:nvGrpSpPr>
          <p:cNvPr id="9" name="Group 8">
            <a:extLst>
              <a:ext uri="{FF2B5EF4-FFF2-40B4-BE49-F238E27FC236}">
                <a16:creationId xmlns:a16="http://schemas.microsoft.com/office/drawing/2014/main" id="{B64C7946-9E68-5246-A0E1-30BDF0DED605}"/>
              </a:ext>
            </a:extLst>
          </p:cNvPr>
          <p:cNvGrpSpPr/>
          <p:nvPr/>
        </p:nvGrpSpPr>
        <p:grpSpPr>
          <a:xfrm>
            <a:off x="-162990" y="171159"/>
            <a:ext cx="2817364" cy="584769"/>
            <a:chOff x="-162990" y="842324"/>
            <a:chExt cx="2817364" cy="584769"/>
          </a:xfrm>
        </p:grpSpPr>
        <p:grpSp>
          <p:nvGrpSpPr>
            <p:cNvPr id="4" name="Group 3">
              <a:extLst>
                <a:ext uri="{FF2B5EF4-FFF2-40B4-BE49-F238E27FC236}">
                  <a16:creationId xmlns:a16="http://schemas.microsoft.com/office/drawing/2014/main" id="{80F23987-D3A4-0947-A055-3A347A54FF81}"/>
                </a:ext>
              </a:extLst>
            </p:cNvPr>
            <p:cNvGrpSpPr/>
            <p:nvPr/>
          </p:nvGrpSpPr>
          <p:grpSpPr>
            <a:xfrm>
              <a:off x="-162990" y="842324"/>
              <a:ext cx="2817364" cy="548640"/>
              <a:chOff x="-212270" y="1785791"/>
              <a:chExt cx="2817364" cy="548640"/>
            </a:xfrm>
          </p:grpSpPr>
          <p:sp>
            <p:nvSpPr>
              <p:cNvPr id="55" name="Rounded Rectangle 54"/>
              <p:cNvSpPr/>
              <p:nvPr/>
            </p:nvSpPr>
            <p:spPr>
              <a:xfrm>
                <a:off x="-212270" y="1785791"/>
                <a:ext cx="2730578" cy="548640"/>
              </a:xfrm>
              <a:prstGeom prst="roundRect">
                <a:avLst/>
              </a:prstGeom>
              <a:solidFill>
                <a:schemeClr val="tx1"/>
              </a:soli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685512" eaLnBrk="1" fontAlgn="auto" latinLnBrk="0" hangingPunct="1">
                  <a:lnSpc>
                    <a:spcPct val="100000"/>
                  </a:lnSpc>
                  <a:spcBef>
                    <a:spcPts val="0"/>
                  </a:spcBef>
                  <a:spcAft>
                    <a:spcPts val="0"/>
                  </a:spcAft>
                  <a:buClrTx/>
                  <a:buSzTx/>
                  <a:buFontTx/>
                  <a:buNone/>
                  <a:tabLst/>
                  <a:defRPr/>
                </a:pPr>
                <a:endParaRPr kumimoji="0" lang="en-US" sz="1425" b="0" i="0" u="none" strike="noStrike" kern="0" cap="none" spc="0" normalizeH="0" baseline="0" noProof="0" dirty="0">
                  <a:ln>
                    <a:noFill/>
                  </a:ln>
                  <a:solidFill>
                    <a:srgbClr val="FFFFFF"/>
                  </a:solidFill>
                  <a:effectLst/>
                  <a:uLnTx/>
                  <a:uFillTx/>
                  <a:latin typeface="Arial"/>
                  <a:ea typeface="ＭＳ Ｐゴシック"/>
                  <a:cs typeface=""/>
                </a:endParaRPr>
              </a:p>
            </p:txBody>
          </p:sp>
          <p:sp>
            <p:nvSpPr>
              <p:cNvPr id="38" name="TextBox 37">
                <a:extLst>
                  <a:ext uri="{FF2B5EF4-FFF2-40B4-BE49-F238E27FC236}">
                    <a16:creationId xmlns:a16="http://schemas.microsoft.com/office/drawing/2014/main" id="{3B9A4155-F3CC-A849-ABD0-BA554842BCF2}"/>
                  </a:ext>
                </a:extLst>
              </p:cNvPr>
              <p:cNvSpPr txBox="1"/>
              <p:nvPr/>
            </p:nvSpPr>
            <p:spPr>
              <a:xfrm>
                <a:off x="687413" y="1835179"/>
                <a:ext cx="550619" cy="415498"/>
              </a:xfrm>
              <a:prstGeom prst="rect">
                <a:avLst/>
              </a:prstGeom>
              <a:noFill/>
            </p:spPr>
            <p:txBody>
              <a:bodyPr wrap="square" rtlCol="0">
                <a:spAutoFit/>
              </a:bodyPr>
              <a:lstStyle/>
              <a:p>
                <a:pPr defTabSz="685512"/>
                <a:r>
                  <a:rPr lang="en-US" sz="700" dirty="0">
                    <a:solidFill>
                      <a:schemeClr val="bg2"/>
                    </a:solidFill>
                    <a:latin typeface="Arial" panose="020B0604020202020204" pitchFamily="34" charset="0"/>
                    <a:ea typeface="Lubalin for IBM Book" charset="0"/>
                    <a:cs typeface="Arial" panose="020B0604020202020204" pitchFamily="34" charset="0"/>
                  </a:rPr>
                  <a:t>XEON </a:t>
                </a:r>
                <a:br>
                  <a:rPr lang="en-US" sz="700" dirty="0">
                    <a:solidFill>
                      <a:schemeClr val="bg2"/>
                    </a:solidFill>
                    <a:latin typeface="Arial" panose="020B0604020202020204" pitchFamily="34" charset="0"/>
                    <a:ea typeface="Lubalin for IBM Book" charset="0"/>
                    <a:cs typeface="Arial" panose="020B0604020202020204" pitchFamily="34" charset="0"/>
                  </a:rPr>
                </a:br>
                <a:r>
                  <a:rPr lang="en-US" sz="700" dirty="0">
                    <a:solidFill>
                      <a:schemeClr val="bg2"/>
                    </a:solidFill>
                    <a:latin typeface="Arial" panose="020B0604020202020204" pitchFamily="34" charset="0"/>
                    <a:ea typeface="Lubalin for IBM Book" charset="0"/>
                    <a:cs typeface="Arial" panose="020B0604020202020204" pitchFamily="34" charset="0"/>
                  </a:rPr>
                  <a:t>E5-2640 </a:t>
                </a:r>
                <a:br>
                  <a:rPr lang="en-US" sz="700" dirty="0">
                    <a:solidFill>
                      <a:schemeClr val="bg2"/>
                    </a:solidFill>
                    <a:latin typeface="Arial" panose="020B0604020202020204" pitchFamily="34" charset="0"/>
                    <a:ea typeface="Lubalin for IBM Book" charset="0"/>
                    <a:cs typeface="Arial" panose="020B0604020202020204" pitchFamily="34" charset="0"/>
                  </a:rPr>
                </a:br>
                <a:r>
                  <a:rPr lang="en-US" sz="700" dirty="0">
                    <a:solidFill>
                      <a:schemeClr val="bg2"/>
                    </a:solidFill>
                    <a:latin typeface="Arial" panose="020B0604020202020204" pitchFamily="34" charset="0"/>
                    <a:ea typeface="Lubalin for IBM Book" charset="0"/>
                    <a:cs typeface="Arial" panose="020B0604020202020204" pitchFamily="34" charset="0"/>
                  </a:rPr>
                  <a:t>V4</a:t>
                </a:r>
              </a:p>
            </p:txBody>
          </p:sp>
          <p:sp>
            <p:nvSpPr>
              <p:cNvPr id="3" name="TextBox 2">
                <a:extLst>
                  <a:ext uri="{FF2B5EF4-FFF2-40B4-BE49-F238E27FC236}">
                    <a16:creationId xmlns:a16="http://schemas.microsoft.com/office/drawing/2014/main" id="{26532134-9A34-0440-82B8-7FF862DDCFB2}"/>
                  </a:ext>
                </a:extLst>
              </p:cNvPr>
              <p:cNvSpPr txBox="1"/>
              <p:nvPr/>
            </p:nvSpPr>
            <p:spPr>
              <a:xfrm>
                <a:off x="1740139" y="1785801"/>
                <a:ext cx="864955" cy="523220"/>
              </a:xfrm>
              <a:prstGeom prst="rect">
                <a:avLst/>
              </a:prstGeom>
              <a:noFill/>
            </p:spPr>
            <p:txBody>
              <a:bodyPr wrap="square" rtlCol="0">
                <a:spAutoFit/>
              </a:bodyPr>
              <a:lstStyle/>
              <a:p>
                <a:r>
                  <a:rPr lang="en-US" sz="2800" b="1" dirty="0">
                    <a:solidFill>
                      <a:schemeClr val="bg2"/>
                    </a:solidFill>
                  </a:rPr>
                  <a:t>[12]</a:t>
                </a:r>
              </a:p>
            </p:txBody>
          </p:sp>
        </p:grpSp>
        <p:pic>
          <p:nvPicPr>
            <p:cNvPr id="105" name="Picture 104">
              <a:extLst>
                <a:ext uri="{FF2B5EF4-FFF2-40B4-BE49-F238E27FC236}">
                  <a16:creationId xmlns:a16="http://schemas.microsoft.com/office/drawing/2014/main" id="{CE684A3C-5333-C349-9647-AB8189FED8D8}"/>
                </a:ext>
              </a:extLst>
            </p:cNvPr>
            <p:cNvPicPr>
              <a:picLocks noChangeAspect="1"/>
            </p:cNvPicPr>
            <p:nvPr/>
          </p:nvPicPr>
          <p:blipFill>
            <a:blip r:embed="rId9">
              <a:duotone>
                <a:schemeClr val="accent1">
                  <a:shade val="45000"/>
                  <a:satMod val="135000"/>
                </a:schemeClr>
                <a:prstClr val="white"/>
              </a:duotone>
              <a:extLst>
                <a:ext uri="{BEBA8EAE-BF5A-486C-A8C5-ECC9F3942E4B}">
                  <a14:imgProps xmlns:a14="http://schemas.microsoft.com/office/drawing/2010/main">
                    <a14:imgLayer r:embed="rId10">
                      <a14:imgEffect>
                        <a14:colorTemperature colorTemp="11200"/>
                      </a14:imgEffect>
                      <a14:imgEffect>
                        <a14:saturation sat="0"/>
                      </a14:imgEffect>
                      <a14:imgEffect>
                        <a14:brightnessContrast bright="-42000" contrast="-19000"/>
                      </a14:imgEffect>
                    </a14:imgLayer>
                  </a14:imgProps>
                </a:ext>
              </a:extLst>
            </a:blip>
            <a:stretch>
              <a:fillRect/>
            </a:stretch>
          </p:blipFill>
          <p:spPr>
            <a:xfrm>
              <a:off x="81269" y="883524"/>
              <a:ext cx="699065" cy="461669"/>
            </a:xfrm>
            <a:prstGeom prst="rect">
              <a:avLst/>
            </a:prstGeom>
          </p:spPr>
        </p:pic>
        <p:grpSp>
          <p:nvGrpSpPr>
            <p:cNvPr id="8" name="Group 7">
              <a:extLst>
                <a:ext uri="{FF2B5EF4-FFF2-40B4-BE49-F238E27FC236}">
                  <a16:creationId xmlns:a16="http://schemas.microsoft.com/office/drawing/2014/main" id="{26BA902D-B7DF-AD4F-A360-19B2826EE2AF}"/>
                </a:ext>
              </a:extLst>
            </p:cNvPr>
            <p:cNvGrpSpPr/>
            <p:nvPr/>
          </p:nvGrpSpPr>
          <p:grpSpPr>
            <a:xfrm>
              <a:off x="963966" y="885173"/>
              <a:ext cx="943583" cy="541920"/>
              <a:chOff x="963966" y="885173"/>
              <a:chExt cx="943583" cy="541920"/>
            </a:xfrm>
          </p:grpSpPr>
          <p:grpSp>
            <p:nvGrpSpPr>
              <p:cNvPr id="108" name="Group 107">
                <a:extLst>
                  <a:ext uri="{FF2B5EF4-FFF2-40B4-BE49-F238E27FC236}">
                    <a16:creationId xmlns:a16="http://schemas.microsoft.com/office/drawing/2014/main" id="{634B02C1-AF65-0544-A893-61C62F55F490}"/>
                  </a:ext>
                </a:extLst>
              </p:cNvPr>
              <p:cNvGrpSpPr/>
              <p:nvPr/>
            </p:nvGrpSpPr>
            <p:grpSpPr>
              <a:xfrm>
                <a:off x="963966" y="885173"/>
                <a:ext cx="943583" cy="541920"/>
                <a:chOff x="1205782" y="3027184"/>
                <a:chExt cx="943583" cy="541920"/>
              </a:xfrm>
            </p:grpSpPr>
            <p:sp>
              <p:nvSpPr>
                <p:cNvPr id="109" name="TextBox 108">
                  <a:extLst>
                    <a:ext uri="{FF2B5EF4-FFF2-40B4-BE49-F238E27FC236}">
                      <a16:creationId xmlns:a16="http://schemas.microsoft.com/office/drawing/2014/main" id="{CDF23A23-EA27-2E4A-A017-9238E5BEB109}"/>
                    </a:ext>
                  </a:extLst>
                </p:cNvPr>
                <p:cNvSpPr txBox="1"/>
                <p:nvPr/>
              </p:nvSpPr>
              <p:spPr>
                <a:xfrm>
                  <a:off x="1205782" y="3261327"/>
                  <a:ext cx="943583" cy="307777"/>
                </a:xfrm>
                <a:prstGeom prst="rect">
                  <a:avLst/>
                </a:prstGeom>
                <a:noFill/>
              </p:spPr>
              <p:txBody>
                <a:bodyPr wrap="square" rtlCol="0">
                  <a:spAutoFit/>
                </a:bodyPr>
                <a:lstStyle/>
                <a:p>
                  <a:pPr algn="ctr" defTabSz="685512"/>
                  <a:r>
                    <a:rPr lang="en-US" sz="700" dirty="0">
                      <a:solidFill>
                        <a:schemeClr val="bg2"/>
                      </a:solidFill>
                      <a:latin typeface="Arial" panose="020B0604020202020204" pitchFamily="34" charset="0"/>
                      <a:ea typeface="Lubalin for IBM Book" charset="0"/>
                      <a:cs typeface="Arial" panose="020B0604020202020204" pitchFamily="34" charset="0"/>
                    </a:rPr>
                    <a:t>4xP100 GPUs</a:t>
                  </a:r>
                  <a:br>
                    <a:rPr lang="en-US" sz="700" dirty="0">
                      <a:solidFill>
                        <a:schemeClr val="bg2"/>
                      </a:solidFill>
                      <a:latin typeface="Arial" panose="020B0604020202020204" pitchFamily="34" charset="0"/>
                      <a:ea typeface="Lubalin for IBM Book" charset="0"/>
                      <a:cs typeface="Arial" panose="020B0604020202020204" pitchFamily="34" charset="0"/>
                    </a:rPr>
                  </a:br>
                  <a:r>
                    <a:rPr lang="en-US" sz="700" dirty="0">
                      <a:solidFill>
                        <a:schemeClr val="bg2"/>
                      </a:solidFill>
                      <a:latin typeface="Arial" panose="020B0604020202020204" pitchFamily="34" charset="0"/>
                      <a:ea typeface="Lubalin for IBM Book" charset="0"/>
                      <a:cs typeface="Arial" panose="020B0604020202020204" pitchFamily="34" charset="0"/>
                    </a:rPr>
                    <a:t>PCIe 3</a:t>
                  </a:r>
                </a:p>
              </p:txBody>
            </p:sp>
            <p:pic>
              <p:nvPicPr>
                <p:cNvPr id="110" name="Picture 18" descr="Image result for png nvidia logo">
                  <a:extLst>
                    <a:ext uri="{FF2B5EF4-FFF2-40B4-BE49-F238E27FC236}">
                      <a16:creationId xmlns:a16="http://schemas.microsoft.com/office/drawing/2014/main" id="{3A97B9BC-DE67-CC45-8BE8-DEB2312FAB63}"/>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5116"/>
                <a:stretch/>
              </p:blipFill>
              <p:spPr bwMode="auto">
                <a:xfrm>
                  <a:off x="1502005" y="3027184"/>
                  <a:ext cx="351137" cy="273064"/>
                </a:xfrm>
                <a:prstGeom prst="rect">
                  <a:avLst/>
                </a:prstGeom>
                <a:noFill/>
                <a:extLst>
                  <a:ext uri="{909E8E84-426E-40DD-AFC4-6F175D3DCCD1}">
                    <a14:hiddenFill xmlns:a14="http://schemas.microsoft.com/office/drawing/2010/main">
                      <a:solidFill>
                        <a:srgbClr val="FFFFFF"/>
                      </a:solidFill>
                    </a14:hiddenFill>
                  </a:ext>
                </a:extLst>
              </p:spPr>
            </p:pic>
          </p:grpSp>
          <p:pic>
            <p:nvPicPr>
              <p:cNvPr id="111" name="Picture 110">
                <a:extLst>
                  <a:ext uri="{FF2B5EF4-FFF2-40B4-BE49-F238E27FC236}">
                    <a16:creationId xmlns:a16="http://schemas.microsoft.com/office/drawing/2014/main" id="{4EB732D2-013A-CD49-990C-C3CAC6D2A7FA}"/>
                  </a:ext>
                </a:extLst>
              </p:cNvPr>
              <p:cNvPicPr>
                <a:picLocks noChangeAspect="1"/>
              </p:cNvPicPr>
              <p:nvPr/>
            </p:nvPicPr>
            <p:blipFill rotWithShape="1">
              <a:blip r:embed="rId11">
                <a:duotone>
                  <a:schemeClr val="bg2">
                    <a:shade val="45000"/>
                    <a:satMod val="135000"/>
                  </a:schemeClr>
                  <a:prstClr val="white"/>
                </a:duotone>
              </a:blip>
              <a:srcRect t="67154"/>
              <a:stretch/>
            </p:blipFill>
            <p:spPr>
              <a:xfrm>
                <a:off x="1266880" y="1068439"/>
                <a:ext cx="359768" cy="89798"/>
              </a:xfrm>
              <a:prstGeom prst="rect">
                <a:avLst/>
              </a:prstGeom>
            </p:spPr>
          </p:pic>
        </p:grpSp>
      </p:grpSp>
      <p:pic>
        <p:nvPicPr>
          <p:cNvPr id="10244" name="Picture 4" descr="Image result for power 8 logo">
            <a:extLst>
              <a:ext uri="{FF2B5EF4-FFF2-40B4-BE49-F238E27FC236}">
                <a16:creationId xmlns:a16="http://schemas.microsoft.com/office/drawing/2014/main" id="{C2D17A54-3803-AA44-B9F9-95B9F3889A22}"/>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t="60860"/>
          <a:stretch/>
        </p:blipFill>
        <p:spPr bwMode="auto">
          <a:xfrm>
            <a:off x="819450" y="1501037"/>
            <a:ext cx="1031544" cy="181058"/>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61E5709E-520A-1748-AD3D-4FC4AB63957F}"/>
              </a:ext>
            </a:extLst>
          </p:cNvPr>
          <p:cNvGrpSpPr/>
          <p:nvPr/>
        </p:nvGrpSpPr>
        <p:grpSpPr>
          <a:xfrm>
            <a:off x="4551185" y="2584065"/>
            <a:ext cx="957263" cy="541140"/>
            <a:chOff x="4369985" y="2584064"/>
            <a:chExt cx="957263" cy="541140"/>
          </a:xfrm>
        </p:grpSpPr>
        <p:grpSp>
          <p:nvGrpSpPr>
            <p:cNvPr id="10" name="Group 9">
              <a:extLst>
                <a:ext uri="{FF2B5EF4-FFF2-40B4-BE49-F238E27FC236}">
                  <a16:creationId xmlns:a16="http://schemas.microsoft.com/office/drawing/2014/main" id="{FD5F479A-54D3-D947-8AC6-16B95FDDB857}"/>
                </a:ext>
              </a:extLst>
            </p:cNvPr>
            <p:cNvGrpSpPr/>
            <p:nvPr/>
          </p:nvGrpSpPr>
          <p:grpSpPr>
            <a:xfrm>
              <a:off x="4369985" y="2584064"/>
              <a:ext cx="957263" cy="431183"/>
              <a:chOff x="3100935" y="2560734"/>
              <a:chExt cx="957263" cy="431183"/>
            </a:xfrm>
          </p:grpSpPr>
          <p:sp>
            <p:nvSpPr>
              <p:cNvPr id="77" name="TextBox 76">
                <a:extLst>
                  <a:ext uri="{FF2B5EF4-FFF2-40B4-BE49-F238E27FC236}">
                    <a16:creationId xmlns:a16="http://schemas.microsoft.com/office/drawing/2014/main" id="{B5B0D4BE-3613-B443-BA74-397450DC8A8C}"/>
                  </a:ext>
                </a:extLst>
              </p:cNvPr>
              <p:cNvSpPr txBox="1"/>
              <p:nvPr/>
            </p:nvSpPr>
            <p:spPr>
              <a:xfrm>
                <a:off x="3100935" y="2560734"/>
                <a:ext cx="957263" cy="338554"/>
              </a:xfrm>
              <a:prstGeom prst="rect">
                <a:avLst/>
              </a:prstGeom>
              <a:noFill/>
            </p:spPr>
            <p:txBody>
              <a:bodyPr wrap="square" rtlCol="0">
                <a:spAutoFit/>
              </a:bodyPr>
              <a:lstStyle/>
              <a:p>
                <a:pPr algn="ctr"/>
                <a:r>
                  <a:rPr lang="en-US" sz="1600" b="1" dirty="0"/>
                  <a:t>1.34x</a:t>
                </a:r>
              </a:p>
            </p:txBody>
          </p:sp>
          <p:sp>
            <p:nvSpPr>
              <p:cNvPr id="78" name="Rectangle 77">
                <a:extLst>
                  <a:ext uri="{FF2B5EF4-FFF2-40B4-BE49-F238E27FC236}">
                    <a16:creationId xmlns:a16="http://schemas.microsoft.com/office/drawing/2014/main" id="{9C255CB6-F88B-5A4E-9B78-0E5C74F8588F}"/>
                  </a:ext>
                </a:extLst>
              </p:cNvPr>
              <p:cNvSpPr/>
              <p:nvPr/>
            </p:nvSpPr>
            <p:spPr>
              <a:xfrm>
                <a:off x="3218595" y="2761085"/>
                <a:ext cx="789466" cy="230832"/>
              </a:xfrm>
              <a:prstGeom prst="rect">
                <a:avLst/>
              </a:prstGeom>
            </p:spPr>
            <p:txBody>
              <a:bodyPr wrap="square">
                <a:spAutoFit/>
              </a:bodyPr>
              <a:lstStyle/>
              <a:p>
                <a:pPr algn="ctr"/>
                <a:r>
                  <a:rPr lang="en-US" sz="900" b="1" dirty="0">
                    <a:solidFill>
                      <a:srgbClr val="000000"/>
                    </a:solidFill>
                  </a:rPr>
                  <a:t>faster vs.</a:t>
                </a:r>
                <a:endParaRPr lang="en-US" sz="900" dirty="0"/>
              </a:p>
            </p:txBody>
          </p:sp>
        </p:grpSp>
        <p:pic>
          <p:nvPicPr>
            <p:cNvPr id="79" name="Picture 4" descr="Image result for power 8 logo">
              <a:extLst>
                <a:ext uri="{FF2B5EF4-FFF2-40B4-BE49-F238E27FC236}">
                  <a16:creationId xmlns:a16="http://schemas.microsoft.com/office/drawing/2014/main" id="{BFF28E97-5C8E-CD4B-B4BA-6EA91439EF90}"/>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t="60860"/>
            <a:stretch/>
          </p:blipFill>
          <p:spPr bwMode="auto">
            <a:xfrm>
              <a:off x="4411864" y="2971886"/>
              <a:ext cx="873504" cy="15331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5" name="Group 84">
            <a:extLst>
              <a:ext uri="{FF2B5EF4-FFF2-40B4-BE49-F238E27FC236}">
                <a16:creationId xmlns:a16="http://schemas.microsoft.com/office/drawing/2014/main" id="{A17AAE5B-72DA-9041-B96A-F6620B73639E}"/>
              </a:ext>
            </a:extLst>
          </p:cNvPr>
          <p:cNvGrpSpPr/>
          <p:nvPr/>
        </p:nvGrpSpPr>
        <p:grpSpPr>
          <a:xfrm>
            <a:off x="7171397" y="3796274"/>
            <a:ext cx="957263" cy="541140"/>
            <a:chOff x="4369985" y="2584064"/>
            <a:chExt cx="957263" cy="541140"/>
          </a:xfrm>
        </p:grpSpPr>
        <p:grpSp>
          <p:nvGrpSpPr>
            <p:cNvPr id="94" name="Group 93">
              <a:extLst>
                <a:ext uri="{FF2B5EF4-FFF2-40B4-BE49-F238E27FC236}">
                  <a16:creationId xmlns:a16="http://schemas.microsoft.com/office/drawing/2014/main" id="{4622B031-691C-ED4A-B42E-414D469AE013}"/>
                </a:ext>
              </a:extLst>
            </p:cNvPr>
            <p:cNvGrpSpPr/>
            <p:nvPr/>
          </p:nvGrpSpPr>
          <p:grpSpPr>
            <a:xfrm>
              <a:off x="4369985" y="2584064"/>
              <a:ext cx="957263" cy="431183"/>
              <a:chOff x="3100935" y="2560734"/>
              <a:chExt cx="957263" cy="431183"/>
            </a:xfrm>
          </p:grpSpPr>
          <p:sp>
            <p:nvSpPr>
              <p:cNvPr id="99" name="TextBox 98">
                <a:extLst>
                  <a:ext uri="{FF2B5EF4-FFF2-40B4-BE49-F238E27FC236}">
                    <a16:creationId xmlns:a16="http://schemas.microsoft.com/office/drawing/2014/main" id="{28A57ABF-5259-F645-86C9-E0680605750D}"/>
                  </a:ext>
                </a:extLst>
              </p:cNvPr>
              <p:cNvSpPr txBox="1"/>
              <p:nvPr/>
            </p:nvSpPr>
            <p:spPr>
              <a:xfrm>
                <a:off x="3100935" y="2560734"/>
                <a:ext cx="957263" cy="338554"/>
              </a:xfrm>
              <a:prstGeom prst="rect">
                <a:avLst/>
              </a:prstGeom>
              <a:noFill/>
            </p:spPr>
            <p:txBody>
              <a:bodyPr wrap="square" rtlCol="0">
                <a:spAutoFit/>
              </a:bodyPr>
              <a:lstStyle/>
              <a:p>
                <a:pPr algn="ctr"/>
                <a:r>
                  <a:rPr lang="en-US" sz="1600" b="1" dirty="0"/>
                  <a:t>2x</a:t>
                </a:r>
              </a:p>
            </p:txBody>
          </p:sp>
          <p:sp>
            <p:nvSpPr>
              <p:cNvPr id="100" name="Rectangle 99">
                <a:extLst>
                  <a:ext uri="{FF2B5EF4-FFF2-40B4-BE49-F238E27FC236}">
                    <a16:creationId xmlns:a16="http://schemas.microsoft.com/office/drawing/2014/main" id="{C24E9427-3B48-5A46-989B-4162EE5559FB}"/>
                  </a:ext>
                </a:extLst>
              </p:cNvPr>
              <p:cNvSpPr/>
              <p:nvPr/>
            </p:nvSpPr>
            <p:spPr>
              <a:xfrm>
                <a:off x="3218595" y="2761085"/>
                <a:ext cx="789466" cy="230832"/>
              </a:xfrm>
              <a:prstGeom prst="rect">
                <a:avLst/>
              </a:prstGeom>
            </p:spPr>
            <p:txBody>
              <a:bodyPr wrap="square">
                <a:spAutoFit/>
              </a:bodyPr>
              <a:lstStyle/>
              <a:p>
                <a:pPr algn="ctr"/>
                <a:r>
                  <a:rPr lang="en-US" sz="900" b="1" dirty="0">
                    <a:solidFill>
                      <a:srgbClr val="000000"/>
                    </a:solidFill>
                  </a:rPr>
                  <a:t>faster vs.</a:t>
                </a:r>
                <a:endParaRPr lang="en-US" sz="900" dirty="0"/>
              </a:p>
            </p:txBody>
          </p:sp>
        </p:grpSp>
        <p:pic>
          <p:nvPicPr>
            <p:cNvPr id="96" name="Picture 4" descr="Image result for power 8 logo">
              <a:extLst>
                <a:ext uri="{FF2B5EF4-FFF2-40B4-BE49-F238E27FC236}">
                  <a16:creationId xmlns:a16="http://schemas.microsoft.com/office/drawing/2014/main" id="{D933FBE0-04BC-5441-9443-5540153AA262}"/>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t="60860"/>
            <a:stretch/>
          </p:blipFill>
          <p:spPr bwMode="auto">
            <a:xfrm>
              <a:off x="4411864" y="2971886"/>
              <a:ext cx="873504" cy="15331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7360778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left)">
                                      <p:cBhvr>
                                        <p:cTn id="7" dur="1000"/>
                                        <p:tgtEl>
                                          <p:spTgt spid="35"/>
                                        </p:tgtEl>
                                      </p:cBhvr>
                                    </p:animEffect>
                                  </p:childTnLst>
                                </p:cTn>
                              </p:par>
                              <p:par>
                                <p:cTn id="8" presetID="22" presetClass="entr" presetSubtype="1" fill="hold" nodeType="withEffect">
                                  <p:stCondLst>
                                    <p:cond delay="300"/>
                                  </p:stCondLst>
                                  <p:childTnLst>
                                    <p:set>
                                      <p:cBhvr>
                                        <p:cTn id="9" dur="1" fill="hold">
                                          <p:stCondLst>
                                            <p:cond delay="0"/>
                                          </p:stCondLst>
                                        </p:cTn>
                                        <p:tgtEl>
                                          <p:spTgt spid="37"/>
                                        </p:tgtEl>
                                        <p:attrNameLst>
                                          <p:attrName>style.visibility</p:attrName>
                                        </p:attrNameLst>
                                      </p:cBhvr>
                                      <p:to>
                                        <p:strVal val="visible"/>
                                      </p:to>
                                    </p:set>
                                    <p:animEffect transition="in" filter="wipe(up)">
                                      <p:cBhvr>
                                        <p:cTn id="10" dur="500"/>
                                        <p:tgtEl>
                                          <p:spTgt spid="3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wipe(left)">
                                      <p:cBhvr>
                                        <p:cTn id="15" dur="1000"/>
                                        <p:tgtEl>
                                          <p:spTgt spid="36"/>
                                        </p:tgtEl>
                                      </p:cBhvr>
                                    </p:animEffect>
                                  </p:childTnLst>
                                </p:cTn>
                              </p:par>
                              <p:par>
                                <p:cTn id="16" presetID="22" presetClass="entr" presetSubtype="1" fill="hold" nodeType="withEffect">
                                  <p:stCondLst>
                                    <p:cond delay="400"/>
                                  </p:stCondLst>
                                  <p:childTnLst>
                                    <p:set>
                                      <p:cBhvr>
                                        <p:cTn id="17" dur="1" fill="hold">
                                          <p:stCondLst>
                                            <p:cond delay="0"/>
                                          </p:stCondLst>
                                        </p:cTn>
                                        <p:tgtEl>
                                          <p:spTgt spid="39"/>
                                        </p:tgtEl>
                                        <p:attrNameLst>
                                          <p:attrName>style.visibility</p:attrName>
                                        </p:attrNameLst>
                                      </p:cBhvr>
                                      <p:to>
                                        <p:strVal val="visible"/>
                                      </p:to>
                                    </p:set>
                                    <p:animEffect transition="in" filter="wipe(up)">
                                      <p:cBhvr>
                                        <p:cTn id="18" dur="500"/>
                                        <p:tgtEl>
                                          <p:spTgt spid="3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2"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right)">
                                      <p:cBhvr>
                                        <p:cTn id="23" dur="1000"/>
                                        <p:tgtEl>
                                          <p:spTgt spid="2"/>
                                        </p:tgtEl>
                                      </p:cBhvr>
                                    </p:animEffect>
                                  </p:childTnLst>
                                </p:cTn>
                              </p:par>
                              <p:par>
                                <p:cTn id="24" presetID="22" presetClass="entr" presetSubtype="2" fill="hold" nodeType="withEffect">
                                  <p:stCondLst>
                                    <p:cond delay="0"/>
                                  </p:stCondLst>
                                  <p:childTnLst>
                                    <p:set>
                                      <p:cBhvr>
                                        <p:cTn id="25" dur="1" fill="hold">
                                          <p:stCondLst>
                                            <p:cond delay="0"/>
                                          </p:stCondLst>
                                        </p:cTn>
                                        <p:tgtEl>
                                          <p:spTgt spid="85"/>
                                        </p:tgtEl>
                                        <p:attrNameLst>
                                          <p:attrName>style.visibility</p:attrName>
                                        </p:attrNameLst>
                                      </p:cBhvr>
                                      <p:to>
                                        <p:strVal val="visible"/>
                                      </p:to>
                                    </p:set>
                                    <p:animEffect transition="in" filter="wipe(right)">
                                      <p:cBhvr>
                                        <p:cTn id="26" dur="1000"/>
                                        <p:tgtEl>
                                          <p:spTgt spid="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pic>
        <p:nvPicPr>
          <p:cNvPr id="12" name="Shape 139" descr="6.png"/>
          <p:cNvPicPr preferRelativeResize="0"/>
          <p:nvPr/>
        </p:nvPicPr>
        <p:blipFill rotWithShape="1">
          <a:blip r:embed="rId3">
            <a:alphaModFix/>
          </a:blip>
          <a:srcRect r="876"/>
          <a:stretch/>
        </p:blipFill>
        <p:spPr>
          <a:xfrm>
            <a:off x="0" y="0"/>
            <a:ext cx="9144000" cy="5175987"/>
          </a:xfrm>
          <a:prstGeom prst="rect">
            <a:avLst/>
          </a:prstGeom>
          <a:noFill/>
          <a:ln>
            <a:noFill/>
          </a:ln>
        </p:spPr>
      </p:pic>
      <p:sp>
        <p:nvSpPr>
          <p:cNvPr id="10" name="Shape 141"/>
          <p:cNvSpPr txBox="1"/>
          <p:nvPr/>
        </p:nvSpPr>
        <p:spPr>
          <a:xfrm>
            <a:off x="4343647" y="1588449"/>
            <a:ext cx="3679476" cy="573386"/>
          </a:xfrm>
          <a:prstGeom prst="rect">
            <a:avLst/>
          </a:prstGeom>
          <a:noFill/>
          <a:ln>
            <a:noFill/>
          </a:ln>
        </p:spPr>
        <p:txBody>
          <a:bodyPr wrap="square" lIns="91425" tIns="45700" rIns="91425" bIns="45700" anchor="t" anchorCtr="0">
            <a:noAutofit/>
          </a:bodyPr>
          <a:lstStyle/>
          <a:p>
            <a:pPr marL="0" marR="0" lvl="0" indent="0" algn="ctr" defTabSz="914400" rtl="0" eaLnBrk="1" fontAlgn="auto" latinLnBrk="0" hangingPunct="1">
              <a:lnSpc>
                <a:spcPct val="110000"/>
              </a:lnSpc>
              <a:spcBef>
                <a:spcPts val="0"/>
              </a:spcBef>
              <a:spcAft>
                <a:spcPts val="0"/>
              </a:spcAft>
              <a:buClrTx/>
              <a:buSzPct val="25000"/>
              <a:buFontTx/>
              <a:buNone/>
              <a:tabLst/>
              <a:defRPr/>
            </a:pPr>
            <a:r>
              <a:rPr kumimoji="0" lang="en-US" sz="1600" b="0" i="0" u="none" strike="noStrike" kern="0" cap="none" spc="0" normalizeH="0" baseline="0" noProof="0" dirty="0">
                <a:ln>
                  <a:noFill/>
                </a:ln>
                <a:solidFill>
                  <a:srgbClr val="FFFFFF"/>
                </a:solidFill>
                <a:effectLst/>
                <a:uLnTx/>
                <a:uFillTx/>
                <a:latin typeface="Arial" panose="020B0604020202020204" pitchFamily="34" charset="0"/>
                <a:ea typeface="Arial"/>
                <a:cs typeface="Arial" panose="020B0604020202020204" pitchFamily="34" charset="0"/>
                <a:sym typeface="Arial"/>
              </a:rPr>
              <a:t>of data scientists will have access </a:t>
            </a:r>
            <a:br>
              <a:rPr kumimoji="0" lang="en-US" sz="1600" b="0" i="0" u="none" strike="noStrike" kern="0" cap="none" spc="0" normalizeH="0" baseline="0" noProof="0" dirty="0">
                <a:ln>
                  <a:noFill/>
                </a:ln>
                <a:solidFill>
                  <a:srgbClr val="FFFFFF"/>
                </a:solidFill>
                <a:effectLst/>
                <a:uLnTx/>
                <a:uFillTx/>
                <a:latin typeface="Arial" panose="020B0604020202020204" pitchFamily="34" charset="0"/>
                <a:ea typeface="Arial"/>
                <a:cs typeface="Arial" panose="020B0604020202020204" pitchFamily="34" charset="0"/>
                <a:sym typeface="Arial"/>
              </a:rPr>
            </a:br>
            <a:r>
              <a:rPr kumimoji="0" lang="en-US" sz="1600" b="0" i="0" u="none" strike="noStrike" kern="0" cap="none" spc="0" normalizeH="0" baseline="0" noProof="0" dirty="0">
                <a:ln>
                  <a:noFill/>
                </a:ln>
                <a:solidFill>
                  <a:srgbClr val="FFFFFF"/>
                </a:solidFill>
                <a:effectLst/>
                <a:uLnTx/>
                <a:uFillTx/>
                <a:latin typeface="Arial" panose="020B0604020202020204" pitchFamily="34" charset="0"/>
                <a:ea typeface="Arial"/>
                <a:cs typeface="Arial" panose="020B0604020202020204" pitchFamily="34" charset="0"/>
                <a:sym typeface="Arial"/>
              </a:rPr>
              <a:t>to deep learning capabilities in 2018</a:t>
            </a:r>
          </a:p>
          <a:p>
            <a:pPr marL="0" marR="0" lvl="0" indent="0" algn="ctr" defTabSz="914400" rtl="0" eaLnBrk="1" fontAlgn="auto" latinLnBrk="0" hangingPunct="1">
              <a:lnSpc>
                <a:spcPct val="110000"/>
              </a:lnSpc>
              <a:spcBef>
                <a:spcPts val="0"/>
              </a:spcBef>
              <a:spcAft>
                <a:spcPts val="0"/>
              </a:spcAft>
              <a:buClrTx/>
              <a:buSzPct val="25000"/>
              <a:buFontTx/>
              <a:buNone/>
              <a:tabLst/>
              <a:defRPr/>
            </a:pPr>
            <a:endParaRPr kumimoji="0" lang="en-US" sz="1600" b="0" i="0" u="none" strike="noStrike" kern="0" cap="none" spc="0" normalizeH="0" baseline="0" noProof="0" dirty="0">
              <a:ln>
                <a:noFill/>
              </a:ln>
              <a:solidFill>
                <a:srgbClr val="FFFFFF"/>
              </a:solidFill>
              <a:effectLst/>
              <a:uLnTx/>
              <a:uFillTx/>
              <a:latin typeface="Arial" panose="020B0604020202020204" pitchFamily="34" charset="0"/>
              <a:ea typeface="Arial"/>
              <a:cs typeface="Arial" panose="020B0604020202020204" pitchFamily="34" charset="0"/>
              <a:sym typeface="Arial"/>
            </a:endParaRPr>
          </a:p>
        </p:txBody>
      </p:sp>
      <p:cxnSp>
        <p:nvCxnSpPr>
          <p:cNvPr id="14" name="Straight Connector 13"/>
          <p:cNvCxnSpPr>
            <a:cxnSpLocks/>
          </p:cNvCxnSpPr>
          <p:nvPr/>
        </p:nvCxnSpPr>
        <p:spPr>
          <a:xfrm>
            <a:off x="3229897" y="1846800"/>
            <a:ext cx="1113750" cy="0"/>
          </a:xfrm>
          <a:prstGeom prst="line">
            <a:avLst/>
          </a:prstGeom>
          <a:ln w="19050" cmpd="sng">
            <a:solidFill>
              <a:srgbClr val="20B2CD"/>
            </a:solidFill>
          </a:ln>
          <a:effectLst>
            <a:glow rad="863600">
              <a:schemeClr val="bg1">
                <a:alpha val="31000"/>
              </a:schemeClr>
            </a:glow>
          </a:effectLst>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082E7B21-7580-934A-AC1F-2C67D47E78C5}"/>
              </a:ext>
            </a:extLst>
          </p:cNvPr>
          <p:cNvCxnSpPr>
            <a:cxnSpLocks/>
          </p:cNvCxnSpPr>
          <p:nvPr/>
        </p:nvCxnSpPr>
        <p:spPr>
          <a:xfrm>
            <a:off x="0" y="1846800"/>
            <a:ext cx="501445" cy="0"/>
          </a:xfrm>
          <a:prstGeom prst="line">
            <a:avLst/>
          </a:prstGeom>
          <a:ln w="19050" cmpd="sng">
            <a:solidFill>
              <a:srgbClr val="20B2CD"/>
            </a:solidFill>
          </a:ln>
          <a:effectLst>
            <a:glow rad="863600">
              <a:schemeClr val="bg1">
                <a:alpha val="31000"/>
              </a:schemeClr>
            </a:glow>
          </a:effectLst>
        </p:spPr>
        <p:style>
          <a:lnRef idx="2">
            <a:schemeClr val="accent1"/>
          </a:lnRef>
          <a:fillRef idx="0">
            <a:schemeClr val="accent1"/>
          </a:fillRef>
          <a:effectRef idx="1">
            <a:schemeClr val="accent1"/>
          </a:effectRef>
          <a:fontRef idx="minor">
            <a:schemeClr val="tx1"/>
          </a:fontRef>
        </p:style>
      </p:cxnSp>
      <p:sp>
        <p:nvSpPr>
          <p:cNvPr id="8" name="Rectangle 7">
            <a:extLst>
              <a:ext uri="{FF2B5EF4-FFF2-40B4-BE49-F238E27FC236}">
                <a16:creationId xmlns:a16="http://schemas.microsoft.com/office/drawing/2014/main" id="{14DA6D5B-9069-E243-ABE8-6387C60A271C}"/>
              </a:ext>
            </a:extLst>
          </p:cNvPr>
          <p:cNvSpPr/>
          <p:nvPr/>
        </p:nvSpPr>
        <p:spPr>
          <a:xfrm>
            <a:off x="501445" y="1090312"/>
            <a:ext cx="2648482" cy="1569660"/>
          </a:xfrm>
          <a:prstGeom prst="rect">
            <a:avLst/>
          </a:prstGeom>
        </p:spPr>
        <p:txBody>
          <a:bodyPr wrap="non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9600" b="1" i="0" u="none" strike="noStrike" kern="0" cap="none" spc="0" normalizeH="0" baseline="0" noProof="0" dirty="0">
                <a:ln>
                  <a:noFill/>
                </a:ln>
                <a:solidFill>
                  <a:srgbClr val="20B2CD"/>
                </a:solidFill>
                <a:effectLst/>
                <a:uLnTx/>
                <a:uFillTx/>
                <a:latin typeface="Arial" panose="020B0604020202020204" pitchFamily="34" charset="0"/>
                <a:ea typeface="Arial"/>
                <a:cs typeface="Arial" panose="020B0604020202020204" pitchFamily="34" charset="0"/>
                <a:sym typeface="Arial"/>
              </a:rPr>
              <a:t>80%</a:t>
            </a:r>
            <a:endParaRPr kumimoji="0" lang="en-US" sz="32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nvGrpSpPr>
          <p:cNvPr id="29" name="Group 28">
            <a:extLst>
              <a:ext uri="{FF2B5EF4-FFF2-40B4-BE49-F238E27FC236}">
                <a16:creationId xmlns:a16="http://schemas.microsoft.com/office/drawing/2014/main" id="{76AB36AE-A21C-8A4C-91C1-CB78F730A72D}"/>
              </a:ext>
            </a:extLst>
          </p:cNvPr>
          <p:cNvGrpSpPr/>
          <p:nvPr/>
        </p:nvGrpSpPr>
        <p:grpSpPr>
          <a:xfrm>
            <a:off x="0" y="3564759"/>
            <a:ext cx="9144000" cy="1323439"/>
            <a:chOff x="0" y="3093436"/>
            <a:chExt cx="9144000" cy="1323439"/>
          </a:xfrm>
        </p:grpSpPr>
        <p:pic>
          <p:nvPicPr>
            <p:cNvPr id="2050" name="Picture 2" descr="File:Gartner logo.svg">
              <a:extLst>
                <a:ext uri="{FF2B5EF4-FFF2-40B4-BE49-F238E27FC236}">
                  <a16:creationId xmlns:a16="http://schemas.microsoft.com/office/drawing/2014/main" id="{95EA6B9E-87F3-9D4F-98A2-FBC587EDE164}"/>
                </a:ext>
              </a:extLst>
            </p:cNvPr>
            <p:cNvPicPr>
              <a:picLocks noChangeAspect="1" noChangeArrowheads="1"/>
            </p:cNvPicPr>
            <p:nvPr/>
          </p:nvPicPr>
          <p:blipFill>
            <a:blip r:embed="rId4">
              <a:biLevel thresh="25000"/>
              <a:extLst>
                <a:ext uri="{BEBA8EAE-BF5A-486C-A8C5-ECC9F3942E4B}">
                  <a14:imgProps xmlns:a14="http://schemas.microsoft.com/office/drawing/2010/main">
                    <a14:imgLayer r:embed="rId5">
                      <a14:imgEffect>
                        <a14:brightnessContrast bright="38000" contrast="-54000"/>
                      </a14:imgEffect>
                    </a14:imgLayer>
                  </a14:imgProps>
                </a:ext>
                <a:ext uri="{28A0092B-C50C-407E-A947-70E740481C1C}">
                  <a14:useLocalDpi xmlns:a14="http://schemas.microsoft.com/office/drawing/2010/main" val="0"/>
                </a:ext>
              </a:extLst>
            </a:blip>
            <a:srcRect/>
            <a:stretch>
              <a:fillRect/>
            </a:stretch>
          </p:blipFill>
          <p:spPr bwMode="auto">
            <a:xfrm>
              <a:off x="7575452" y="4036912"/>
              <a:ext cx="409142" cy="94921"/>
            </a:xfrm>
            <a:prstGeom prst="rect">
              <a:avLst/>
            </a:prstGeom>
            <a:noFill/>
            <a:effectLst/>
            <a:extLst>
              <a:ext uri="{909E8E84-426E-40DD-AFC4-6F175D3DCCD1}">
                <a14:hiddenFill xmlns:a14="http://schemas.microsoft.com/office/drawing/2010/main">
                  <a:solidFill>
                    <a:srgbClr val="FFFFFF"/>
                  </a:solidFill>
                </a14:hiddenFill>
              </a:ext>
            </a:extLst>
          </p:spPr>
        </p:pic>
        <p:sp>
          <p:nvSpPr>
            <p:cNvPr id="21" name="Rectangle 20">
              <a:extLst>
                <a:ext uri="{FF2B5EF4-FFF2-40B4-BE49-F238E27FC236}">
                  <a16:creationId xmlns:a16="http://schemas.microsoft.com/office/drawing/2014/main" id="{DBBBD458-6FF8-4F4D-9CD5-C32AFE56B76F}"/>
                </a:ext>
              </a:extLst>
            </p:cNvPr>
            <p:cNvSpPr/>
            <p:nvPr/>
          </p:nvSpPr>
          <p:spPr>
            <a:xfrm>
              <a:off x="0" y="3093436"/>
              <a:ext cx="9144000" cy="1323439"/>
            </a:xfrm>
            <a:prstGeom prst="rect">
              <a:avLst/>
            </a:prstGeom>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CA" sz="2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"AI initiatives require more than just data and </a:t>
              </a:r>
              <a:br>
                <a:rPr kumimoji="0" lang="en-CA" sz="2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en-CA" sz="2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algorithms to be successful, they need a blend of skills, </a:t>
              </a:r>
              <a:br>
                <a:rPr kumimoji="0" lang="en-CA" sz="2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en-CA" sz="3600" b="1" i="0" u="none" strike="noStrike" kern="1200" cap="none" spc="0" normalizeH="0" baseline="0" noProof="0" dirty="0">
                  <a:ln>
                    <a:noFill/>
                  </a:ln>
                  <a:solidFill>
                    <a:srgbClr val="20B2CD"/>
                  </a:solidFill>
                  <a:effectLst/>
                  <a:uLnTx/>
                  <a:uFillTx/>
                  <a:latin typeface="Arial" panose="020B0604020202020204" pitchFamily="34" charset="0"/>
                  <a:cs typeface="Arial" panose="020B0604020202020204" pitchFamily="34" charset="0"/>
                </a:rPr>
                <a:t>infrastructure</a:t>
              </a:r>
              <a:r>
                <a:rPr lang="en-CA" sz="2400" b="1" dirty="0">
                  <a:solidFill>
                    <a:srgbClr val="20B2CD"/>
                  </a:solidFill>
                  <a:latin typeface="Arial" panose="020B0604020202020204" pitchFamily="34" charset="0"/>
                  <a:cs typeface="Arial" panose="020B0604020202020204" pitchFamily="34" charset="0"/>
                </a:rPr>
                <a:t> </a:t>
              </a:r>
              <a:r>
                <a:rPr kumimoji="0" lang="en-CA" sz="2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and business buy-in.</a:t>
              </a:r>
              <a:r>
                <a:rPr lang="en-CA" sz="2200" b="1" dirty="0">
                  <a:solidFill>
                    <a:srgbClr val="FFFFFF"/>
                  </a:solidFill>
                  <a:latin typeface="Arial" panose="020B0604020202020204" pitchFamily="34" charset="0"/>
                  <a:cs typeface="Arial" panose="020B0604020202020204" pitchFamily="34" charset="0"/>
                </a:rPr>
                <a:t>"</a:t>
              </a:r>
              <a:endParaRPr kumimoji="0" lang="en-US" sz="22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cxnSp>
        <p:nvCxnSpPr>
          <p:cNvPr id="26" name="Straight Connector 25">
            <a:extLst>
              <a:ext uri="{FF2B5EF4-FFF2-40B4-BE49-F238E27FC236}">
                <a16:creationId xmlns:a16="http://schemas.microsoft.com/office/drawing/2014/main" id="{626095E7-1439-6B49-A200-28E63CB2D66B}"/>
              </a:ext>
            </a:extLst>
          </p:cNvPr>
          <p:cNvCxnSpPr>
            <a:cxnSpLocks/>
          </p:cNvCxnSpPr>
          <p:nvPr/>
        </p:nvCxnSpPr>
        <p:spPr>
          <a:xfrm>
            <a:off x="8023123" y="1846800"/>
            <a:ext cx="1120877" cy="0"/>
          </a:xfrm>
          <a:prstGeom prst="line">
            <a:avLst/>
          </a:prstGeom>
          <a:ln w="19050" cmpd="sng">
            <a:solidFill>
              <a:srgbClr val="20B2CD"/>
            </a:solidFill>
          </a:ln>
          <a:effectLst>
            <a:glow rad="863600">
              <a:schemeClr val="bg1">
                <a:alpha val="31000"/>
              </a:schemeClr>
            </a:glow>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40196546"/>
      </p:ext>
    </p:extLst>
  </p:cSld>
  <p:clrMapOvr>
    <a:masterClrMapping/>
  </p:clrMapOvr>
  <mc:AlternateContent xmlns:mc="http://schemas.openxmlformats.org/markup-compatibility/2006" xmlns:p14="http://schemas.microsoft.com/office/powerpoint/2010/main">
    <mc:Choice Requires="p14">
      <p:transition spd="slow" p14:dur="1500">
        <p:push/>
      </p:transition>
    </mc:Choice>
    <mc:Fallback xmlns="">
      <p:transition spd="slow">
        <p:push/>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 name="Picture 112">
            <a:extLst>
              <a:ext uri="{FF2B5EF4-FFF2-40B4-BE49-F238E27FC236}">
                <a16:creationId xmlns:a16="http://schemas.microsoft.com/office/drawing/2014/main" id="{88D405CE-D172-4447-9E41-30F1024E3BD7}"/>
              </a:ext>
            </a:extLst>
          </p:cNvPr>
          <p:cNvPicPr>
            <a:picLocks noChangeAspect="1"/>
          </p:cNvPicPr>
          <p:nvPr/>
        </p:nvPicPr>
        <p:blipFill rotWithShape="1">
          <a:blip r:embed="rId3">
            <a:alphaModFix amt="85000"/>
            <a:extLst>
              <a:ext uri="{BEBA8EAE-BF5A-486C-A8C5-ECC9F3942E4B}">
                <a14:imgProps xmlns:a14="http://schemas.microsoft.com/office/drawing/2010/main">
                  <a14:imgLayer r:embed="rId4">
                    <a14:imgEffect>
                      <a14:colorTemperature colorTemp="8800"/>
                    </a14:imgEffect>
                    <a14:imgEffect>
                      <a14:saturation sat="66000"/>
                    </a14:imgEffect>
                    <a14:imgEffect>
                      <a14:brightnessContrast bright="-40000" contrast="20000"/>
                    </a14:imgEffect>
                  </a14:imgLayer>
                </a14:imgProps>
              </a:ext>
              <a:ext uri="{28A0092B-C50C-407E-A947-70E740481C1C}">
                <a14:useLocalDpi xmlns:a14="http://schemas.microsoft.com/office/drawing/2010/main" val="0"/>
              </a:ext>
            </a:extLst>
          </a:blip>
          <a:srcRect l="7603" r="5983" b="29184"/>
          <a:stretch/>
        </p:blipFill>
        <p:spPr>
          <a:xfrm>
            <a:off x="-1" y="0"/>
            <a:ext cx="9172725" cy="5143500"/>
          </a:xfrm>
          <a:prstGeom prst="rect">
            <a:avLst/>
          </a:prstGeom>
        </p:spPr>
      </p:pic>
      <p:pic>
        <p:nvPicPr>
          <p:cNvPr id="56" name="Picture 55"/>
          <p:cNvPicPr>
            <a:picLocks noChangeAspect="1"/>
          </p:cNvPicPr>
          <p:nvPr/>
        </p:nvPicPr>
        <p:blipFill rotWithShape="1">
          <a:blip r:embed="rId5" cstate="hqprint">
            <a:duotone>
              <a:prstClr val="black"/>
              <a:srgbClr val="000000">
                <a:tint val="45000"/>
                <a:satMod val="400000"/>
              </a:srgbClr>
            </a:duotone>
            <a:alphaModFix amt="24000"/>
            <a:extLst>
              <a:ext uri="{28A0092B-C50C-407E-A947-70E740481C1C}">
                <a14:useLocalDpi xmlns:a14="http://schemas.microsoft.com/office/drawing/2010/main"/>
              </a:ext>
            </a:extLst>
          </a:blip>
          <a:srcRect/>
          <a:stretch/>
        </p:blipFill>
        <p:spPr>
          <a:xfrm>
            <a:off x="4185272" y="1231431"/>
            <a:ext cx="5223795" cy="4424817"/>
          </a:xfrm>
          <a:prstGeom prst="rect">
            <a:avLst/>
          </a:prstGeom>
          <a:effectLst>
            <a:glow rad="1905000">
              <a:schemeClr val="bg2">
                <a:alpha val="57000"/>
              </a:schemeClr>
            </a:glow>
          </a:effectLst>
        </p:spPr>
      </p:pic>
      <p:sp>
        <p:nvSpPr>
          <p:cNvPr id="55" name="Rounded Rectangle 54"/>
          <p:cNvSpPr/>
          <p:nvPr/>
        </p:nvSpPr>
        <p:spPr>
          <a:xfrm>
            <a:off x="-162992" y="767509"/>
            <a:ext cx="4312800" cy="548640"/>
          </a:xfrm>
          <a:prstGeom prst="roundRect">
            <a:avLst/>
          </a:prstGeom>
          <a:solidFill>
            <a:schemeClr val="tx1"/>
          </a:soli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685512" eaLnBrk="1" fontAlgn="auto" latinLnBrk="0" hangingPunct="1">
              <a:lnSpc>
                <a:spcPct val="100000"/>
              </a:lnSpc>
              <a:spcBef>
                <a:spcPts val="0"/>
              </a:spcBef>
              <a:spcAft>
                <a:spcPts val="0"/>
              </a:spcAft>
              <a:buClrTx/>
              <a:buSzTx/>
              <a:buFontTx/>
              <a:buNone/>
              <a:tabLst/>
              <a:defRPr/>
            </a:pPr>
            <a:endParaRPr kumimoji="0" lang="en-US" sz="1425" b="0" i="0" u="none" strike="noStrike" kern="0" cap="none" spc="0" normalizeH="0" baseline="0" noProof="0" dirty="0">
              <a:ln>
                <a:noFill/>
              </a:ln>
              <a:solidFill>
                <a:srgbClr val="FFFFFF"/>
              </a:solidFill>
              <a:effectLst/>
              <a:uLnTx/>
              <a:uFillTx/>
              <a:latin typeface="Arial"/>
              <a:ea typeface="ＭＳ Ｐゴシック"/>
              <a:cs typeface=""/>
            </a:endParaRPr>
          </a:p>
        </p:txBody>
      </p:sp>
      <p:cxnSp>
        <p:nvCxnSpPr>
          <p:cNvPr id="14" name="Straight Connector 13">
            <a:extLst>
              <a:ext uri="{FF2B5EF4-FFF2-40B4-BE49-F238E27FC236}">
                <a16:creationId xmlns:a16="http://schemas.microsoft.com/office/drawing/2014/main" id="{BA69947B-9DC9-CA49-AC71-593BFE8CC0D2}"/>
              </a:ext>
            </a:extLst>
          </p:cNvPr>
          <p:cNvCxnSpPr>
            <a:cxnSpLocks/>
          </p:cNvCxnSpPr>
          <p:nvPr/>
        </p:nvCxnSpPr>
        <p:spPr>
          <a:xfrm>
            <a:off x="4104750" y="1007449"/>
            <a:ext cx="4076395" cy="19666"/>
          </a:xfrm>
          <a:prstGeom prst="line">
            <a:avLst/>
          </a:prstGeom>
          <a:ln w="41275" cap="rnd">
            <a:solidFill>
              <a:schemeClr val="tx1"/>
            </a:solidFill>
            <a:tailEnd type="oval"/>
          </a:ln>
        </p:spPr>
        <p:style>
          <a:lnRef idx="2">
            <a:schemeClr val="accent1"/>
          </a:lnRef>
          <a:fillRef idx="0">
            <a:schemeClr val="accent1"/>
          </a:fillRef>
          <a:effectRef idx="1">
            <a:schemeClr val="accent1"/>
          </a:effectRef>
          <a:fontRef idx="minor">
            <a:schemeClr val="tx1"/>
          </a:fontRef>
        </p:style>
      </p:cxnSp>
      <p:sp>
        <p:nvSpPr>
          <p:cNvPr id="57" name="TextBox 56"/>
          <p:cNvSpPr txBox="1"/>
          <p:nvPr/>
        </p:nvSpPr>
        <p:spPr>
          <a:xfrm>
            <a:off x="3466624" y="1486853"/>
            <a:ext cx="184731" cy="311624"/>
          </a:xfrm>
          <a:prstGeom prst="rect">
            <a:avLst/>
          </a:prstGeom>
          <a:noFill/>
        </p:spPr>
        <p:txBody>
          <a:bodyPr wrap="none" rtlCol="0">
            <a:spAutoFit/>
          </a:bodyPr>
          <a:lstStyle/>
          <a:p>
            <a:pPr defTabSz="685512"/>
            <a:endParaRPr lang="en-US" sz="1425" dirty="0">
              <a:solidFill>
                <a:srgbClr val="000000"/>
              </a:solidFill>
              <a:ea typeface="ＭＳ Ｐゴシック"/>
            </a:endParaRPr>
          </a:p>
        </p:txBody>
      </p:sp>
      <p:cxnSp>
        <p:nvCxnSpPr>
          <p:cNvPr id="16" name="Straight Connector 15">
            <a:extLst>
              <a:ext uri="{FF2B5EF4-FFF2-40B4-BE49-F238E27FC236}">
                <a16:creationId xmlns:a16="http://schemas.microsoft.com/office/drawing/2014/main" id="{3AFB72B3-7E29-A447-98F4-F33C595657CD}"/>
              </a:ext>
            </a:extLst>
          </p:cNvPr>
          <p:cNvCxnSpPr>
            <a:cxnSpLocks/>
          </p:cNvCxnSpPr>
          <p:nvPr/>
        </p:nvCxnSpPr>
        <p:spPr>
          <a:xfrm>
            <a:off x="8184472" y="1020660"/>
            <a:ext cx="0" cy="863995"/>
          </a:xfrm>
          <a:prstGeom prst="line">
            <a:avLst/>
          </a:prstGeom>
          <a:ln w="19050">
            <a:solidFill>
              <a:schemeClr val="tx1"/>
            </a:solidFill>
            <a:prstDash val="sysDot"/>
          </a:ln>
        </p:spPr>
        <p:style>
          <a:lnRef idx="2">
            <a:schemeClr val="accent1"/>
          </a:lnRef>
          <a:fillRef idx="0">
            <a:schemeClr val="accent1"/>
          </a:fillRef>
          <a:effectRef idx="1">
            <a:schemeClr val="accent1"/>
          </a:effectRef>
          <a:fontRef idx="minor">
            <a:schemeClr val="tx1"/>
          </a:fontRef>
        </p:style>
      </p:cxnSp>
      <p:grpSp>
        <p:nvGrpSpPr>
          <p:cNvPr id="35" name="Group 34">
            <a:extLst>
              <a:ext uri="{FF2B5EF4-FFF2-40B4-BE49-F238E27FC236}">
                <a16:creationId xmlns:a16="http://schemas.microsoft.com/office/drawing/2014/main" id="{052CA2D4-6809-0B41-976F-D7E004417197}"/>
              </a:ext>
            </a:extLst>
          </p:cNvPr>
          <p:cNvGrpSpPr/>
          <p:nvPr/>
        </p:nvGrpSpPr>
        <p:grpSpPr>
          <a:xfrm>
            <a:off x="-174673" y="1800652"/>
            <a:ext cx="8625348" cy="548640"/>
            <a:chOff x="-162991" y="2610637"/>
            <a:chExt cx="8557842" cy="548640"/>
          </a:xfrm>
        </p:grpSpPr>
        <p:sp>
          <p:nvSpPr>
            <p:cNvPr id="50" name="Rounded Rectangle 49">
              <a:extLst>
                <a:ext uri="{FF2B5EF4-FFF2-40B4-BE49-F238E27FC236}">
                  <a16:creationId xmlns:a16="http://schemas.microsoft.com/office/drawing/2014/main" id="{56F61311-BA69-B146-9886-75FD11D9D239}"/>
                </a:ext>
              </a:extLst>
            </p:cNvPr>
            <p:cNvSpPr/>
            <p:nvPr/>
          </p:nvSpPr>
          <p:spPr>
            <a:xfrm>
              <a:off x="-162991" y="2610637"/>
              <a:ext cx="8557842" cy="548640"/>
            </a:xfrm>
            <a:prstGeom prst="roundRect">
              <a:avLst/>
            </a:prstGeom>
            <a:solidFill>
              <a:srgbClr val="F39128"/>
            </a:soli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685512" eaLnBrk="1" fontAlgn="auto" latinLnBrk="0" hangingPunct="1">
                <a:lnSpc>
                  <a:spcPct val="100000"/>
                </a:lnSpc>
                <a:spcBef>
                  <a:spcPts val="0"/>
                </a:spcBef>
                <a:spcAft>
                  <a:spcPts val="0"/>
                </a:spcAft>
                <a:buClrTx/>
                <a:buSzTx/>
                <a:buFontTx/>
                <a:buNone/>
                <a:tabLst/>
                <a:defRPr/>
              </a:pPr>
              <a:endParaRPr kumimoji="0" lang="en-US" sz="1425" b="0" i="0" u="none" strike="noStrike" kern="0" cap="none" spc="0" normalizeH="0" baseline="0" noProof="0" dirty="0">
                <a:ln>
                  <a:noFill/>
                </a:ln>
                <a:solidFill>
                  <a:srgbClr val="FFFFFF"/>
                </a:solidFill>
                <a:effectLst/>
                <a:uLnTx/>
                <a:uFillTx/>
                <a:latin typeface="Arial"/>
                <a:ea typeface="ＭＳ Ｐゴシック"/>
                <a:cs typeface=""/>
              </a:endParaRPr>
            </a:p>
          </p:txBody>
        </p:sp>
        <p:pic>
          <p:nvPicPr>
            <p:cNvPr id="62" name="Picture 61">
              <a:extLst>
                <a:ext uri="{FF2B5EF4-FFF2-40B4-BE49-F238E27FC236}">
                  <a16:creationId xmlns:a16="http://schemas.microsoft.com/office/drawing/2014/main" id="{82A28C9B-CC89-9149-8B2B-A76DC2123B27}"/>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73025" y="2753341"/>
              <a:ext cx="695815" cy="278327"/>
            </a:xfrm>
            <a:prstGeom prst="rect">
              <a:avLst/>
            </a:prstGeom>
          </p:spPr>
        </p:pic>
        <p:pic>
          <p:nvPicPr>
            <p:cNvPr id="90" name="Picture 89">
              <a:extLst>
                <a:ext uri="{FF2B5EF4-FFF2-40B4-BE49-F238E27FC236}">
                  <a16:creationId xmlns:a16="http://schemas.microsoft.com/office/drawing/2014/main" id="{261EB138-BC2D-6A4D-96F0-97A05C5962BB}"/>
                </a:ext>
              </a:extLst>
            </p:cNvPr>
            <p:cNvPicPr>
              <a:picLocks noChangeAspect="1"/>
            </p:cNvPicPr>
            <p:nvPr/>
          </p:nvPicPr>
          <p:blipFill>
            <a:blip r:embed="rId7"/>
            <a:stretch>
              <a:fillRect/>
            </a:stretch>
          </p:blipFill>
          <p:spPr>
            <a:xfrm>
              <a:off x="890440" y="2662783"/>
              <a:ext cx="426898" cy="459442"/>
            </a:xfrm>
            <a:prstGeom prst="rect">
              <a:avLst/>
            </a:prstGeom>
          </p:spPr>
        </p:pic>
        <p:sp>
          <p:nvSpPr>
            <p:cNvPr id="51" name="TextBox 50">
              <a:extLst>
                <a:ext uri="{FF2B5EF4-FFF2-40B4-BE49-F238E27FC236}">
                  <a16:creationId xmlns:a16="http://schemas.microsoft.com/office/drawing/2014/main" id="{8F2F8084-806A-EE41-B303-FA6588F7693D}"/>
                </a:ext>
              </a:extLst>
            </p:cNvPr>
            <p:cNvSpPr txBox="1"/>
            <p:nvPr/>
          </p:nvSpPr>
          <p:spPr>
            <a:xfrm>
              <a:off x="1208024" y="2881041"/>
              <a:ext cx="943583" cy="200055"/>
            </a:xfrm>
            <a:prstGeom prst="rect">
              <a:avLst/>
            </a:prstGeom>
            <a:noFill/>
          </p:spPr>
          <p:txBody>
            <a:bodyPr wrap="square" rtlCol="0">
              <a:spAutoFit/>
            </a:bodyPr>
            <a:lstStyle/>
            <a:p>
              <a:pPr algn="ctr" defTabSz="685512"/>
              <a:endParaRPr lang="en-US" sz="700" dirty="0">
                <a:latin typeface="Arial" panose="020B0604020202020204" pitchFamily="34" charset="0"/>
                <a:ea typeface="Lubalin for IBM Book" charset="0"/>
                <a:cs typeface="Arial" panose="020B0604020202020204" pitchFamily="34" charset="0"/>
              </a:endParaRPr>
            </a:p>
          </p:txBody>
        </p:sp>
      </p:grpSp>
      <p:sp>
        <p:nvSpPr>
          <p:cNvPr id="77" name="TextBox 76">
            <a:extLst>
              <a:ext uri="{FF2B5EF4-FFF2-40B4-BE49-F238E27FC236}">
                <a16:creationId xmlns:a16="http://schemas.microsoft.com/office/drawing/2014/main" id="{B5B0D4BE-3613-B443-BA74-397450DC8A8C}"/>
              </a:ext>
            </a:extLst>
          </p:cNvPr>
          <p:cNvSpPr txBox="1"/>
          <p:nvPr/>
        </p:nvSpPr>
        <p:spPr>
          <a:xfrm>
            <a:off x="1260478" y="1880669"/>
            <a:ext cx="1185327" cy="369332"/>
          </a:xfrm>
          <a:prstGeom prst="rect">
            <a:avLst/>
          </a:prstGeom>
          <a:noFill/>
        </p:spPr>
        <p:txBody>
          <a:bodyPr wrap="square" rtlCol="0">
            <a:spAutoFit/>
          </a:bodyPr>
          <a:lstStyle/>
          <a:p>
            <a:pPr algn="ctr"/>
            <a:r>
              <a:rPr lang="en-US" sz="1800" b="1" dirty="0"/>
              <a:t>PCIe G4</a:t>
            </a:r>
          </a:p>
        </p:txBody>
      </p:sp>
      <p:sp>
        <p:nvSpPr>
          <p:cNvPr id="13" name="Rectangle 12">
            <a:extLst>
              <a:ext uri="{FF2B5EF4-FFF2-40B4-BE49-F238E27FC236}">
                <a16:creationId xmlns:a16="http://schemas.microsoft.com/office/drawing/2014/main" id="{E371953C-816F-C641-9603-389C02FEC3A3}"/>
              </a:ext>
            </a:extLst>
          </p:cNvPr>
          <p:cNvSpPr/>
          <p:nvPr/>
        </p:nvSpPr>
        <p:spPr>
          <a:xfrm>
            <a:off x="4080213" y="703124"/>
            <a:ext cx="5126037" cy="615553"/>
          </a:xfrm>
          <a:prstGeom prst="rect">
            <a:avLst/>
          </a:prstGeom>
        </p:spPr>
        <p:txBody>
          <a:bodyPr wrap="square">
            <a:spAutoFit/>
          </a:bodyPr>
          <a:lstStyle/>
          <a:p>
            <a:r>
              <a:rPr lang="en-US" sz="1400" b="1" dirty="0"/>
              <a:t>EDR InfiniBand  100GB/s Bandwidth</a:t>
            </a:r>
          </a:p>
          <a:p>
            <a:r>
              <a:rPr lang="en-US" sz="600" b="1" dirty="0"/>
              <a:t> </a:t>
            </a:r>
            <a:br>
              <a:rPr lang="en-US" sz="600" b="1" dirty="0"/>
            </a:br>
            <a:r>
              <a:rPr lang="en-US" sz="1400" b="1" dirty="0"/>
              <a:t>(Gen 3 vs Gen 4)</a:t>
            </a:r>
            <a:endParaRPr lang="en-US" b="1" dirty="0"/>
          </a:p>
        </p:txBody>
      </p:sp>
      <p:grpSp>
        <p:nvGrpSpPr>
          <p:cNvPr id="72" name="Group 71"/>
          <p:cNvGrpSpPr/>
          <p:nvPr/>
        </p:nvGrpSpPr>
        <p:grpSpPr>
          <a:xfrm rot="1066948">
            <a:off x="7359179" y="1352021"/>
            <a:ext cx="1560778" cy="1426326"/>
            <a:chOff x="4101252" y="2123102"/>
            <a:chExt cx="1096476" cy="1029732"/>
          </a:xfrm>
        </p:grpSpPr>
        <p:pic>
          <p:nvPicPr>
            <p:cNvPr id="73" name="Picture 72"/>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a:off x="4101252" y="2123102"/>
              <a:ext cx="1096476" cy="1029732"/>
            </a:xfrm>
            <a:prstGeom prst="rect">
              <a:avLst/>
            </a:prstGeom>
          </p:spPr>
        </p:pic>
        <p:sp>
          <p:nvSpPr>
            <p:cNvPr id="74" name="Oval 73"/>
            <p:cNvSpPr/>
            <p:nvPr/>
          </p:nvSpPr>
          <p:spPr>
            <a:xfrm>
              <a:off x="4389711" y="2357586"/>
              <a:ext cx="557677" cy="552695"/>
            </a:xfrm>
            <a:prstGeom prst="ellipse">
              <a:avLst/>
            </a:prstGeom>
            <a:solidFill>
              <a:srgbClr val="F39128"/>
            </a:solidFill>
            <a:ln w="9525" cap="flat" cmpd="sng" algn="ctr">
              <a:solidFill>
                <a:schemeClr val="tx1"/>
              </a:solidFill>
              <a:prstDash val="solid"/>
            </a:ln>
            <a:effectLst>
              <a:outerShdw blurRad="40000" dist="23000" dir="5400000" rotWithShape="0">
                <a:srgbClr val="000000">
                  <a:alpha val="35000"/>
                </a:srgbClr>
              </a:outerShdw>
            </a:effectLst>
          </p:spPr>
          <p:txBody>
            <a:bodyPr rtlCol="0" anchor="ctr"/>
            <a:lstStyle/>
            <a:p>
              <a:pPr marL="0" marR="0" lvl="0" indent="0" algn="ctr" defTabSz="685512" eaLnBrk="1" fontAlgn="auto" latinLnBrk="0" hangingPunct="1">
                <a:lnSpc>
                  <a:spcPct val="100000"/>
                </a:lnSpc>
                <a:spcBef>
                  <a:spcPts val="0"/>
                </a:spcBef>
                <a:spcAft>
                  <a:spcPts val="0"/>
                </a:spcAft>
                <a:buClrTx/>
                <a:buSzTx/>
                <a:buFontTx/>
                <a:buNone/>
                <a:tabLst/>
                <a:defRPr/>
              </a:pPr>
              <a:endParaRPr kumimoji="0" lang="en-US" sz="1425" b="0" i="0" u="none" strike="noStrike" kern="0" cap="none" spc="0" normalizeH="0" baseline="0" noProof="0" dirty="0">
                <a:ln>
                  <a:noFill/>
                </a:ln>
                <a:solidFill>
                  <a:srgbClr val="FFFFFF"/>
                </a:solidFill>
                <a:effectLst/>
                <a:uLnTx/>
                <a:uFillTx/>
                <a:latin typeface="Arial"/>
                <a:ea typeface="ＭＳ Ｐゴシック"/>
                <a:cs typeface=""/>
              </a:endParaRPr>
            </a:p>
          </p:txBody>
        </p:sp>
      </p:grpSp>
      <p:grpSp>
        <p:nvGrpSpPr>
          <p:cNvPr id="119" name="Group 118">
            <a:extLst>
              <a:ext uri="{FF2B5EF4-FFF2-40B4-BE49-F238E27FC236}">
                <a16:creationId xmlns:a16="http://schemas.microsoft.com/office/drawing/2014/main" id="{0CBABB44-29BE-6849-9541-FA7B000C46BE}"/>
              </a:ext>
            </a:extLst>
          </p:cNvPr>
          <p:cNvGrpSpPr/>
          <p:nvPr/>
        </p:nvGrpSpPr>
        <p:grpSpPr>
          <a:xfrm>
            <a:off x="7624481" y="1605739"/>
            <a:ext cx="1091211" cy="775002"/>
            <a:chOff x="3114193" y="-247598"/>
            <a:chExt cx="1091211" cy="775002"/>
          </a:xfrm>
        </p:grpSpPr>
        <p:sp>
          <p:nvSpPr>
            <p:cNvPr id="120" name="TextBox 119">
              <a:extLst>
                <a:ext uri="{FF2B5EF4-FFF2-40B4-BE49-F238E27FC236}">
                  <a16:creationId xmlns:a16="http://schemas.microsoft.com/office/drawing/2014/main" id="{A3C7391F-F0B1-254B-9C78-A7411DFC325A}"/>
                </a:ext>
              </a:extLst>
            </p:cNvPr>
            <p:cNvSpPr txBox="1"/>
            <p:nvPr/>
          </p:nvSpPr>
          <p:spPr>
            <a:xfrm>
              <a:off x="3114193" y="-247598"/>
              <a:ext cx="1091211" cy="707886"/>
            </a:xfrm>
            <a:prstGeom prst="rect">
              <a:avLst/>
            </a:prstGeom>
            <a:noFill/>
          </p:spPr>
          <p:txBody>
            <a:bodyPr wrap="square" rtlCol="0">
              <a:spAutoFit/>
            </a:bodyPr>
            <a:lstStyle/>
            <a:p>
              <a:pPr algn="ctr"/>
              <a:r>
                <a:rPr lang="en-US" sz="4000" b="1" dirty="0"/>
                <a:t>2x</a:t>
              </a:r>
            </a:p>
          </p:txBody>
        </p:sp>
        <p:sp>
          <p:nvSpPr>
            <p:cNvPr id="121" name="Rectangle 120">
              <a:extLst>
                <a:ext uri="{FF2B5EF4-FFF2-40B4-BE49-F238E27FC236}">
                  <a16:creationId xmlns:a16="http://schemas.microsoft.com/office/drawing/2014/main" id="{071D1935-3F11-1A4A-975E-D1A87D2FB4CA}"/>
                </a:ext>
              </a:extLst>
            </p:cNvPr>
            <p:cNvSpPr/>
            <p:nvPr/>
          </p:nvSpPr>
          <p:spPr>
            <a:xfrm>
              <a:off x="3130199" y="219627"/>
              <a:ext cx="1059075" cy="307777"/>
            </a:xfrm>
            <a:prstGeom prst="rect">
              <a:avLst/>
            </a:prstGeom>
          </p:spPr>
          <p:txBody>
            <a:bodyPr wrap="square">
              <a:spAutoFit/>
            </a:bodyPr>
            <a:lstStyle/>
            <a:p>
              <a:pPr algn="ctr"/>
              <a:r>
                <a:rPr lang="en-US" sz="1400" b="1" dirty="0">
                  <a:solidFill>
                    <a:srgbClr val="000000"/>
                  </a:solidFill>
                </a:rPr>
                <a:t>faster</a:t>
              </a:r>
              <a:endParaRPr lang="en-US" sz="1400" dirty="0"/>
            </a:p>
          </p:txBody>
        </p:sp>
      </p:grpSp>
      <p:sp>
        <p:nvSpPr>
          <p:cNvPr id="85" name="TextBox 84"/>
          <p:cNvSpPr txBox="1"/>
          <p:nvPr/>
        </p:nvSpPr>
        <p:spPr>
          <a:xfrm rot="2277790">
            <a:off x="7357885" y="1421039"/>
            <a:ext cx="1508374" cy="1562314"/>
          </a:xfrm>
          <a:prstGeom prst="rect">
            <a:avLst/>
          </a:prstGeom>
          <a:noFill/>
        </p:spPr>
        <p:txBody>
          <a:bodyPr wrap="square" rtlCol="0">
            <a:prstTxWarp prst="textArchUp">
              <a:avLst>
                <a:gd name="adj" fmla="val 12975409"/>
              </a:avLst>
            </a:prstTxWarp>
            <a:spAutoFit/>
          </a:bodyPr>
          <a:lstStyle/>
          <a:p>
            <a:pPr defTabSz="685512"/>
            <a:r>
              <a:rPr lang="en-US" sz="3200" dirty="0">
                <a:solidFill>
                  <a:srgbClr val="000000"/>
                </a:solidFill>
                <a:ea typeface="ＭＳ Ｐゴシック"/>
              </a:rPr>
              <a:t>PCIe G4 bus versus PCIe G3           </a:t>
            </a:r>
          </a:p>
        </p:txBody>
      </p:sp>
      <p:pic>
        <p:nvPicPr>
          <p:cNvPr id="29" name="Picture 28">
            <a:extLst>
              <a:ext uri="{FF2B5EF4-FFF2-40B4-BE49-F238E27FC236}">
                <a16:creationId xmlns:a16="http://schemas.microsoft.com/office/drawing/2014/main" id="{A868F07E-9BCE-CC45-8C5E-A305358C13E1}"/>
              </a:ext>
            </a:extLst>
          </p:cNvPr>
          <p:cNvPicPr>
            <a:picLocks noChangeAspect="1"/>
          </p:cNvPicPr>
          <p:nvPr/>
        </p:nvPicPr>
        <p:blipFill>
          <a:blip r:embed="rId9"/>
          <a:stretch>
            <a:fillRect/>
          </a:stretch>
        </p:blipFill>
        <p:spPr>
          <a:xfrm>
            <a:off x="278428" y="2652732"/>
            <a:ext cx="5133202" cy="2216610"/>
          </a:xfrm>
          <a:prstGeom prst="rect">
            <a:avLst/>
          </a:prstGeom>
          <a:ln w="38100" cap="sq">
            <a:solidFill>
              <a:srgbClr val="000000"/>
            </a:solidFill>
            <a:miter lim="800000"/>
          </a:ln>
          <a:effectLst>
            <a:glow rad="1346200">
              <a:schemeClr val="bg2">
                <a:alpha val="40000"/>
              </a:schemeClr>
            </a:glow>
            <a:outerShdw blurRad="57150" dist="50800" dir="2700000" algn="tl" rotWithShape="0">
              <a:srgbClr val="000000">
                <a:alpha val="40000"/>
              </a:srgbClr>
            </a:outerShdw>
          </a:effectLst>
        </p:spPr>
      </p:pic>
      <p:sp>
        <p:nvSpPr>
          <p:cNvPr id="30" name="Rectangle 29">
            <a:extLst>
              <a:ext uri="{FF2B5EF4-FFF2-40B4-BE49-F238E27FC236}">
                <a16:creationId xmlns:a16="http://schemas.microsoft.com/office/drawing/2014/main" id="{A077D598-BDFB-DE44-A870-788EAFA96D54}"/>
              </a:ext>
            </a:extLst>
          </p:cNvPr>
          <p:cNvSpPr/>
          <p:nvPr/>
        </p:nvSpPr>
        <p:spPr>
          <a:xfrm>
            <a:off x="12088" y="4953688"/>
            <a:ext cx="1536492" cy="184666"/>
          </a:xfrm>
          <a:prstGeom prst="rect">
            <a:avLst/>
          </a:prstGeom>
        </p:spPr>
        <p:txBody>
          <a:bodyPr wrap="square">
            <a:spAutoFit/>
          </a:bodyPr>
          <a:lstStyle/>
          <a:p>
            <a:r>
              <a:rPr lang="en-US" sz="600" i="1" dirty="0">
                <a:solidFill>
                  <a:schemeClr val="bg2"/>
                </a:solidFill>
              </a:rPr>
              <a:t>Benchmark details in speaker notes.</a:t>
            </a:r>
            <a:endParaRPr lang="en-US" sz="600" dirty="0">
              <a:solidFill>
                <a:schemeClr val="bg2"/>
              </a:solidFill>
            </a:endParaRPr>
          </a:p>
        </p:txBody>
      </p:sp>
      <p:grpSp>
        <p:nvGrpSpPr>
          <p:cNvPr id="2" name="Group 1">
            <a:extLst>
              <a:ext uri="{FF2B5EF4-FFF2-40B4-BE49-F238E27FC236}">
                <a16:creationId xmlns:a16="http://schemas.microsoft.com/office/drawing/2014/main" id="{727000AD-A675-C245-9099-CE4528DFCC16}"/>
              </a:ext>
            </a:extLst>
          </p:cNvPr>
          <p:cNvGrpSpPr/>
          <p:nvPr/>
        </p:nvGrpSpPr>
        <p:grpSpPr>
          <a:xfrm>
            <a:off x="106669" y="777322"/>
            <a:ext cx="4237875" cy="538609"/>
            <a:chOff x="81269" y="790022"/>
            <a:chExt cx="4237875" cy="538609"/>
          </a:xfrm>
        </p:grpSpPr>
        <p:pic>
          <p:nvPicPr>
            <p:cNvPr id="105" name="Picture 104">
              <a:extLst>
                <a:ext uri="{FF2B5EF4-FFF2-40B4-BE49-F238E27FC236}">
                  <a16:creationId xmlns:a16="http://schemas.microsoft.com/office/drawing/2014/main" id="{CE684A3C-5333-C349-9647-AB8189FED8D8}"/>
                </a:ext>
              </a:extLst>
            </p:cNvPr>
            <p:cNvPicPr>
              <a:picLocks noChangeAspect="1"/>
            </p:cNvPicPr>
            <p:nvPr/>
          </p:nvPicPr>
          <p:blipFill>
            <a:blip r:embed="rId10">
              <a:duotone>
                <a:schemeClr val="accent1">
                  <a:shade val="45000"/>
                  <a:satMod val="135000"/>
                </a:schemeClr>
                <a:prstClr val="white"/>
              </a:duotone>
              <a:extLst>
                <a:ext uri="{BEBA8EAE-BF5A-486C-A8C5-ECC9F3942E4B}">
                  <a14:imgProps xmlns:a14="http://schemas.microsoft.com/office/drawing/2010/main">
                    <a14:imgLayer r:embed="rId11">
                      <a14:imgEffect>
                        <a14:colorTemperature colorTemp="11200"/>
                      </a14:imgEffect>
                      <a14:imgEffect>
                        <a14:saturation sat="0"/>
                      </a14:imgEffect>
                      <a14:imgEffect>
                        <a14:brightnessContrast bright="-42000" contrast="-19000"/>
                      </a14:imgEffect>
                    </a14:imgLayer>
                  </a14:imgProps>
                </a:ext>
              </a:extLst>
            </a:blip>
            <a:stretch>
              <a:fillRect/>
            </a:stretch>
          </p:blipFill>
          <p:spPr>
            <a:xfrm>
              <a:off x="81269" y="836187"/>
              <a:ext cx="699065" cy="461669"/>
            </a:xfrm>
            <a:prstGeom prst="rect">
              <a:avLst/>
            </a:prstGeom>
          </p:spPr>
        </p:pic>
        <p:sp>
          <p:nvSpPr>
            <p:cNvPr id="94" name="TextBox 93">
              <a:extLst>
                <a:ext uri="{FF2B5EF4-FFF2-40B4-BE49-F238E27FC236}">
                  <a16:creationId xmlns:a16="http://schemas.microsoft.com/office/drawing/2014/main" id="{D6910161-0068-5241-8C70-067C8973928F}"/>
                </a:ext>
              </a:extLst>
            </p:cNvPr>
            <p:cNvSpPr txBox="1"/>
            <p:nvPr/>
          </p:nvSpPr>
          <p:spPr>
            <a:xfrm>
              <a:off x="2615141" y="790022"/>
              <a:ext cx="1704003" cy="538609"/>
            </a:xfrm>
            <a:prstGeom prst="rect">
              <a:avLst/>
            </a:prstGeom>
            <a:noFill/>
          </p:spPr>
          <p:txBody>
            <a:bodyPr wrap="square" rtlCol="0">
              <a:spAutoFit/>
            </a:bodyPr>
            <a:lstStyle/>
            <a:p>
              <a:pPr algn="ctr"/>
              <a:r>
                <a:rPr lang="en-US" sz="1100" b="1" dirty="0">
                  <a:solidFill>
                    <a:schemeClr val="bg2"/>
                  </a:solidFill>
                </a:rPr>
                <a:t>both use </a:t>
              </a:r>
              <a:br>
                <a:rPr lang="en-US" sz="1200" b="1" dirty="0">
                  <a:solidFill>
                    <a:schemeClr val="bg2"/>
                  </a:solidFill>
                </a:rPr>
              </a:br>
              <a:r>
                <a:rPr lang="en-US" sz="1800" b="1" dirty="0">
                  <a:solidFill>
                    <a:schemeClr val="bg2"/>
                  </a:solidFill>
                </a:rPr>
                <a:t>PCIe G3</a:t>
              </a:r>
            </a:p>
          </p:txBody>
        </p:sp>
        <p:pic>
          <p:nvPicPr>
            <p:cNvPr id="31" name="Picture 4" descr="Image result for power 8 logo">
              <a:extLst>
                <a:ext uri="{FF2B5EF4-FFF2-40B4-BE49-F238E27FC236}">
                  <a16:creationId xmlns:a16="http://schemas.microsoft.com/office/drawing/2014/main" id="{221C519E-2179-FF4F-89FD-1D94E9207385}"/>
                </a:ext>
              </a:extLst>
            </p:cNvPr>
            <p:cNvPicPr>
              <a:picLocks noChangeAspect="1" noChangeArrowheads="1"/>
            </p:cNvPicPr>
            <p:nvPr/>
          </p:nvPicPr>
          <p:blipFill rotWithShape="1">
            <a:blip r:embed="rId12">
              <a:duotone>
                <a:schemeClr val="accent4">
                  <a:shade val="45000"/>
                  <a:satMod val="135000"/>
                </a:schemeClr>
                <a:prstClr val="white"/>
              </a:duotone>
              <a:extLst>
                <a:ext uri="{28A0092B-C50C-407E-A947-70E740481C1C}">
                  <a14:useLocalDpi xmlns:a14="http://schemas.microsoft.com/office/drawing/2010/main" val="0"/>
                </a:ext>
              </a:extLst>
            </a:blip>
            <a:srcRect t="60860"/>
            <a:stretch/>
          </p:blipFill>
          <p:spPr bwMode="auto">
            <a:xfrm>
              <a:off x="1115603" y="941814"/>
              <a:ext cx="1426693" cy="25041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237840857"/>
      </p:ext>
    </p:extLst>
  </p:cSld>
  <p:clrMapOvr>
    <a:masterClrMapping/>
  </p:clrMapOvr>
  <p:transition spd="slow">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38C85B4B-2F80-1946-A3DA-2FC5E63B284F}"/>
              </a:ext>
            </a:extLst>
          </p:cNvPr>
          <p:cNvSpPr/>
          <p:nvPr/>
        </p:nvSpPr>
        <p:spPr>
          <a:xfrm>
            <a:off x="-30383" y="0"/>
            <a:ext cx="4373779" cy="5143500"/>
          </a:xfrm>
          <a:prstGeom prst="rect">
            <a:avLst/>
          </a:prstGeom>
          <a:solidFill>
            <a:srgbClr val="F4F4F4"/>
          </a:solidFill>
          <a:ln w="25400">
            <a:noFill/>
          </a:ln>
        </p:spPr>
        <p:txBody>
          <a:bodyPr wrap="square" lIns="0" tIns="0" rIns="0" bIns="0" rtlCol="0" anchor="ctr">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err="1">
              <a:ln>
                <a:noFill/>
              </a:ln>
              <a:solidFill>
                <a:srgbClr val="FFFFFF"/>
              </a:solidFill>
              <a:effectLst/>
              <a:uLnTx/>
              <a:uFillTx/>
              <a:latin typeface="Arial"/>
              <a:ea typeface="+mn-ea"/>
              <a:cs typeface="Arial"/>
            </a:endParaRPr>
          </a:p>
        </p:txBody>
      </p:sp>
      <p:sp>
        <p:nvSpPr>
          <p:cNvPr id="3" name="Rectangle 2">
            <a:extLst>
              <a:ext uri="{FF2B5EF4-FFF2-40B4-BE49-F238E27FC236}">
                <a16:creationId xmlns:a16="http://schemas.microsoft.com/office/drawing/2014/main" id="{92CED409-28AF-C642-919D-6223E1C75515}"/>
              </a:ext>
            </a:extLst>
          </p:cNvPr>
          <p:cNvSpPr/>
          <p:nvPr/>
        </p:nvSpPr>
        <p:spPr>
          <a:xfrm>
            <a:off x="0" y="-2290"/>
            <a:ext cx="9144000" cy="5145790"/>
          </a:xfrm>
          <a:prstGeom prst="rect">
            <a:avLst/>
          </a:prstGeom>
          <a:solidFill>
            <a:srgbClr val="F4F4F4"/>
          </a:solidFill>
          <a:ln>
            <a:noFill/>
          </a:ln>
        </p:spPr>
        <p:txBody>
          <a:bodyPr wrap="square" lIns="0" tIns="0" rIns="0" bIns="0" rtlCol="0" anchor="ctr">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err="1">
              <a:ln>
                <a:noFill/>
              </a:ln>
              <a:solidFill>
                <a:srgbClr val="FFFFFF"/>
              </a:solidFill>
              <a:effectLst/>
              <a:uLnTx/>
              <a:uFillTx/>
              <a:latin typeface="Arial"/>
              <a:ea typeface="+mn-ea"/>
              <a:cs typeface="Arial"/>
            </a:endParaRPr>
          </a:p>
        </p:txBody>
      </p:sp>
      <p:pic>
        <p:nvPicPr>
          <p:cNvPr id="90" name="Picture 89">
            <a:extLst>
              <a:ext uri="{FF2B5EF4-FFF2-40B4-BE49-F238E27FC236}">
                <a16:creationId xmlns:a16="http://schemas.microsoft.com/office/drawing/2014/main" id="{DBE57F8B-872C-C449-88E1-5B9AC6D27E48}"/>
              </a:ext>
            </a:extLst>
          </p:cNvPr>
          <p:cNvPicPr>
            <a:picLocks noChangeAspect="1"/>
          </p:cNvPicPr>
          <p:nvPr/>
        </p:nvPicPr>
        <p:blipFill rotWithShape="1">
          <a:blip r:embed="rId3" cstate="hqprint">
            <a:alphaModFix amt="10000"/>
            <a:extLst>
              <a:ext uri="{28A0092B-C50C-407E-A947-70E740481C1C}">
                <a14:useLocalDpi xmlns:a14="http://schemas.microsoft.com/office/drawing/2010/main"/>
              </a:ext>
            </a:extLst>
          </a:blip>
          <a:srcRect/>
          <a:stretch/>
        </p:blipFill>
        <p:spPr>
          <a:xfrm>
            <a:off x="2698450" y="1026520"/>
            <a:ext cx="3101315" cy="2626970"/>
          </a:xfrm>
          <a:prstGeom prst="rect">
            <a:avLst/>
          </a:prstGeom>
          <a:effectLst>
            <a:glow rad="1905000">
              <a:schemeClr val="bg2">
                <a:alpha val="42000"/>
              </a:schemeClr>
            </a:glow>
          </a:effectLst>
        </p:spPr>
      </p:pic>
      <p:cxnSp>
        <p:nvCxnSpPr>
          <p:cNvPr id="28" name="Elbow Connector 27">
            <a:extLst>
              <a:ext uri="{FF2B5EF4-FFF2-40B4-BE49-F238E27FC236}">
                <a16:creationId xmlns:a16="http://schemas.microsoft.com/office/drawing/2014/main" id="{ADB9955F-F04B-864A-8FB9-FBF019B0C31E}"/>
              </a:ext>
            </a:extLst>
          </p:cNvPr>
          <p:cNvCxnSpPr>
            <a:cxnSpLocks/>
          </p:cNvCxnSpPr>
          <p:nvPr/>
        </p:nvCxnSpPr>
        <p:spPr>
          <a:xfrm>
            <a:off x="6635214" y="1915795"/>
            <a:ext cx="2017719" cy="2189792"/>
          </a:xfrm>
          <a:prstGeom prst="bentConnector2">
            <a:avLst/>
          </a:prstGeom>
          <a:ln>
            <a:solidFill>
              <a:srgbClr val="F39128"/>
            </a:solidFill>
            <a:prstDash val="sysDot"/>
            <a:tailEnd type="triangle" w="lg" len="med"/>
          </a:ln>
        </p:spPr>
        <p:style>
          <a:lnRef idx="2">
            <a:schemeClr val="accent1"/>
          </a:lnRef>
          <a:fillRef idx="0">
            <a:schemeClr val="accent1"/>
          </a:fillRef>
          <a:effectRef idx="1">
            <a:schemeClr val="accent1"/>
          </a:effectRef>
          <a:fontRef idx="minor">
            <a:schemeClr val="tx1"/>
          </a:fontRef>
        </p:style>
      </p:cxnSp>
      <p:sp>
        <p:nvSpPr>
          <p:cNvPr id="20" name="Rounded Rectangle 19">
            <a:extLst>
              <a:ext uri="{FF2B5EF4-FFF2-40B4-BE49-F238E27FC236}">
                <a16:creationId xmlns:a16="http://schemas.microsoft.com/office/drawing/2014/main" id="{F1C534D2-515A-9E43-9917-F910C4199102}"/>
              </a:ext>
            </a:extLst>
          </p:cNvPr>
          <p:cNvSpPr/>
          <p:nvPr/>
        </p:nvSpPr>
        <p:spPr>
          <a:xfrm rot="10800000">
            <a:off x="4320492" y="4117426"/>
            <a:ext cx="4739422" cy="885964"/>
          </a:xfrm>
          <a:prstGeom prst="roundRect">
            <a:avLst/>
          </a:prstGeom>
          <a:solidFill>
            <a:schemeClr val="bg2">
              <a:lumMod val="50000"/>
            </a:schemeClr>
          </a:solidFill>
          <a:ln w="25400" cap="flat" cmpd="sng" algn="ctr">
            <a:solidFill>
              <a:schemeClr val="tx1"/>
            </a:solidFill>
            <a:prstDash val="solid"/>
          </a:ln>
          <a:effectLst>
            <a:outerShdw blurRad="40000" dist="23000" dir="5400000" rotWithShape="0">
              <a:srgbClr val="000000">
                <a:alpha val="35000"/>
              </a:srgbClr>
            </a:outerShdw>
          </a:effectLst>
        </p:spPr>
        <p:txBody>
          <a:bodyPr rtlCol="0" anchor="ctr"/>
          <a:lstStyle/>
          <a:p>
            <a:pPr marL="0" marR="0" lvl="0" indent="0" algn="ctr" defTabSz="685512" rtl="0" eaLnBrk="1" fontAlgn="auto" latinLnBrk="0" hangingPunct="1">
              <a:lnSpc>
                <a:spcPct val="100000"/>
              </a:lnSpc>
              <a:spcBef>
                <a:spcPts val="0"/>
              </a:spcBef>
              <a:spcAft>
                <a:spcPts val="0"/>
              </a:spcAft>
              <a:buClrTx/>
              <a:buSzTx/>
              <a:buFontTx/>
              <a:buNone/>
              <a:tabLst/>
              <a:defRPr/>
            </a:pPr>
            <a:endParaRPr kumimoji="0" lang="en-US" sz="1425" b="0" i="0" u="none" strike="noStrike" kern="0" cap="none" spc="0" normalizeH="0" baseline="0" noProof="0" dirty="0">
              <a:ln>
                <a:noFill/>
              </a:ln>
              <a:solidFill>
                <a:srgbClr val="FFFFFF"/>
              </a:solidFill>
              <a:effectLst/>
              <a:uLnTx/>
              <a:uFillTx/>
              <a:latin typeface="Arial"/>
              <a:ea typeface="ＭＳ Ｐゴシック"/>
              <a:cs typeface=""/>
            </a:endParaRPr>
          </a:p>
        </p:txBody>
      </p:sp>
      <p:sp>
        <p:nvSpPr>
          <p:cNvPr id="29" name="Rounded Rectangle 28">
            <a:extLst>
              <a:ext uri="{FF2B5EF4-FFF2-40B4-BE49-F238E27FC236}">
                <a16:creationId xmlns:a16="http://schemas.microsoft.com/office/drawing/2014/main" id="{1D607A8B-846A-F34E-B9E1-1CBFCBAD0B3C}"/>
              </a:ext>
            </a:extLst>
          </p:cNvPr>
          <p:cNvSpPr/>
          <p:nvPr/>
        </p:nvSpPr>
        <p:spPr>
          <a:xfrm rot="10800000">
            <a:off x="4343396" y="2798925"/>
            <a:ext cx="3357080" cy="872065"/>
          </a:xfrm>
          <a:prstGeom prst="roundRect">
            <a:avLst/>
          </a:prstGeom>
          <a:solidFill>
            <a:srgbClr val="F39128"/>
          </a:solidFill>
          <a:ln w="25400" cap="flat" cmpd="sng" algn="ctr">
            <a:solidFill>
              <a:schemeClr val="tx1"/>
            </a:solidFill>
            <a:prstDash val="solid"/>
          </a:ln>
          <a:effectLst>
            <a:outerShdw blurRad="40000" dist="23000" dir="5400000" rotWithShape="0">
              <a:srgbClr val="000000">
                <a:alpha val="35000"/>
              </a:srgbClr>
            </a:outerShdw>
          </a:effectLst>
        </p:spPr>
        <p:txBody>
          <a:bodyPr rtlCol="0" anchor="ctr"/>
          <a:lstStyle/>
          <a:p>
            <a:pPr marL="0" marR="0" lvl="0" indent="0" algn="ctr" defTabSz="685512" rtl="0" eaLnBrk="1" fontAlgn="auto" latinLnBrk="0" hangingPunct="1">
              <a:lnSpc>
                <a:spcPct val="100000"/>
              </a:lnSpc>
              <a:spcBef>
                <a:spcPts val="0"/>
              </a:spcBef>
              <a:spcAft>
                <a:spcPts val="0"/>
              </a:spcAft>
              <a:buClrTx/>
              <a:buSzTx/>
              <a:buFontTx/>
              <a:buNone/>
              <a:tabLst/>
              <a:defRPr/>
            </a:pPr>
            <a:endParaRPr kumimoji="0" lang="en-US" sz="1425" b="0" i="0" u="none" strike="noStrike" kern="0" cap="none" spc="0" normalizeH="0" baseline="0" noProof="0" dirty="0">
              <a:ln>
                <a:noFill/>
              </a:ln>
              <a:solidFill>
                <a:srgbClr val="FFFFFF"/>
              </a:solidFill>
              <a:effectLst/>
              <a:uLnTx/>
              <a:uFillTx/>
              <a:latin typeface="Arial"/>
              <a:ea typeface="ＭＳ Ｐゴシック"/>
              <a:cs typeface=""/>
            </a:endParaRPr>
          </a:p>
        </p:txBody>
      </p:sp>
      <p:sp>
        <p:nvSpPr>
          <p:cNvPr id="47" name="TextBox 46">
            <a:extLst>
              <a:ext uri="{FF2B5EF4-FFF2-40B4-BE49-F238E27FC236}">
                <a16:creationId xmlns:a16="http://schemas.microsoft.com/office/drawing/2014/main" id="{A1D800B4-30ED-944A-821D-8DD06A324C2A}"/>
              </a:ext>
            </a:extLst>
          </p:cNvPr>
          <p:cNvSpPr txBox="1"/>
          <p:nvPr/>
        </p:nvSpPr>
        <p:spPr>
          <a:xfrm>
            <a:off x="6791786" y="2942571"/>
            <a:ext cx="931594" cy="553998"/>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a:ea typeface="+mn-ea"/>
                <a:cs typeface="+mn-cs"/>
              </a:rPr>
              <a:t>[673]</a:t>
            </a:r>
            <a:br>
              <a:rPr kumimoji="0" lang="en-US" sz="2000" b="1" i="0" u="none" strike="noStrike" kern="1200" cap="none" spc="0" normalizeH="0" baseline="0" noProof="0" dirty="0">
                <a:ln>
                  <a:noFill/>
                </a:ln>
                <a:solidFill>
                  <a:srgbClr val="FFFFFF"/>
                </a:solidFill>
                <a:effectLst/>
                <a:uLnTx/>
                <a:uFillTx/>
                <a:latin typeface="Arial"/>
                <a:ea typeface="+mn-ea"/>
                <a:cs typeface="+mn-cs"/>
              </a:rPr>
            </a:br>
            <a:r>
              <a:rPr kumimoji="0" lang="en-US" sz="1200" b="1" i="0" u="none" strike="noStrike" kern="1200" cap="none" spc="0" normalizeH="0" baseline="0" noProof="0" dirty="0">
                <a:ln>
                  <a:noFill/>
                </a:ln>
                <a:solidFill>
                  <a:srgbClr val="FFFFFF"/>
                </a:solidFill>
                <a:effectLst/>
                <a:uLnTx/>
                <a:uFillTx/>
                <a:latin typeface="Arial"/>
                <a:ea typeface="+mn-ea"/>
                <a:cs typeface="+mn-cs"/>
              </a:rPr>
              <a:t>seconds</a:t>
            </a:r>
            <a:endParaRPr kumimoji="0" lang="en-US" sz="2000" b="1" i="0" u="none" strike="noStrike" kern="1200" cap="none" spc="0" normalizeH="0" baseline="0" noProof="0" dirty="0">
              <a:ln>
                <a:noFill/>
              </a:ln>
              <a:solidFill>
                <a:srgbClr val="FFFFFF"/>
              </a:solidFill>
              <a:effectLst/>
              <a:uLnTx/>
              <a:uFillTx/>
              <a:latin typeface="Arial"/>
              <a:ea typeface="+mn-ea"/>
              <a:cs typeface="+mn-cs"/>
            </a:endParaRPr>
          </a:p>
        </p:txBody>
      </p:sp>
      <p:sp>
        <p:nvSpPr>
          <p:cNvPr id="48" name="TextBox 47">
            <a:extLst>
              <a:ext uri="{FF2B5EF4-FFF2-40B4-BE49-F238E27FC236}">
                <a16:creationId xmlns:a16="http://schemas.microsoft.com/office/drawing/2014/main" id="{FCD5A61C-BA78-314E-AE13-FDB030D71624}"/>
              </a:ext>
            </a:extLst>
          </p:cNvPr>
          <p:cNvSpPr txBox="1"/>
          <p:nvPr/>
        </p:nvSpPr>
        <p:spPr>
          <a:xfrm>
            <a:off x="8167038" y="4268020"/>
            <a:ext cx="931594" cy="553998"/>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a:ea typeface="+mn-ea"/>
                <a:cs typeface="+mn-cs"/>
              </a:rPr>
              <a:t>[917]</a:t>
            </a:r>
            <a:br>
              <a:rPr kumimoji="0" lang="en-US" sz="2000" b="1" i="0" u="none" strike="noStrike" kern="1200" cap="none" spc="0" normalizeH="0" baseline="0" noProof="0" dirty="0">
                <a:ln>
                  <a:noFill/>
                </a:ln>
                <a:solidFill>
                  <a:srgbClr val="FFFFFF"/>
                </a:solidFill>
                <a:effectLst/>
                <a:uLnTx/>
                <a:uFillTx/>
                <a:latin typeface="Arial"/>
                <a:ea typeface="+mn-ea"/>
                <a:cs typeface="+mn-cs"/>
              </a:rPr>
            </a:br>
            <a:r>
              <a:rPr kumimoji="0" lang="en-US" sz="1200" b="1" i="0" u="none" strike="noStrike" kern="1200" cap="none" spc="0" normalizeH="0" baseline="0" noProof="0" dirty="0">
                <a:ln>
                  <a:noFill/>
                </a:ln>
                <a:solidFill>
                  <a:srgbClr val="FFFFFF"/>
                </a:solidFill>
                <a:effectLst/>
                <a:uLnTx/>
                <a:uFillTx/>
                <a:latin typeface="Arial"/>
                <a:ea typeface="+mn-ea"/>
                <a:cs typeface="+mn-cs"/>
              </a:rPr>
              <a:t>seconds</a:t>
            </a:r>
            <a:endParaRPr kumimoji="0" lang="en-US" sz="2000" b="1" i="0" u="none" strike="noStrike" kern="1200" cap="none" spc="0" normalizeH="0" baseline="0" noProof="0" dirty="0">
              <a:ln>
                <a:noFill/>
              </a:ln>
              <a:solidFill>
                <a:srgbClr val="FFFFFF"/>
              </a:solidFill>
              <a:effectLst/>
              <a:uLnTx/>
              <a:uFillTx/>
              <a:latin typeface="Arial"/>
              <a:ea typeface="+mn-ea"/>
              <a:cs typeface="+mn-cs"/>
            </a:endParaRPr>
          </a:p>
        </p:txBody>
      </p:sp>
      <p:sp>
        <p:nvSpPr>
          <p:cNvPr id="12" name="Text Placeholder 11">
            <a:extLst>
              <a:ext uri="{FF2B5EF4-FFF2-40B4-BE49-F238E27FC236}">
                <a16:creationId xmlns:a16="http://schemas.microsoft.com/office/drawing/2014/main" id="{3957F1CF-BAA6-0842-84E0-FE14D23D0A2B}"/>
              </a:ext>
            </a:extLst>
          </p:cNvPr>
          <p:cNvSpPr>
            <a:spLocks noGrp="1"/>
          </p:cNvSpPr>
          <p:nvPr>
            <p:ph type="body" sz="quarter" idx="13"/>
          </p:nvPr>
        </p:nvSpPr>
        <p:spPr>
          <a:xfrm>
            <a:off x="4450364" y="122168"/>
            <a:ext cx="4693635" cy="379798"/>
          </a:xfrm>
        </p:spPr>
        <p:txBody>
          <a:bodyPr vert="horz" lIns="0" tIns="0" rIns="0" bIns="0" rtlCol="0">
            <a:noAutofit/>
          </a:bodyPr>
          <a:lstStyle/>
          <a:p>
            <a:pPr algn="ctr"/>
            <a:r>
              <a:rPr lang="en-US" sz="1800" b="1" dirty="0">
                <a:solidFill>
                  <a:schemeClr val="accent3">
                    <a:lumMod val="50000"/>
                  </a:schemeClr>
                </a:solidFill>
                <a:effectLst/>
              </a:rPr>
              <a:t>POWER9 delivers 2.6x faster </a:t>
            </a:r>
            <a:br>
              <a:rPr lang="en-US" sz="1800" b="1" dirty="0">
                <a:solidFill>
                  <a:schemeClr val="accent3">
                    <a:lumMod val="50000"/>
                  </a:schemeClr>
                </a:solidFill>
                <a:effectLst/>
              </a:rPr>
            </a:br>
            <a:r>
              <a:rPr lang="en-US" sz="1800" b="1" dirty="0">
                <a:solidFill>
                  <a:schemeClr val="accent3">
                    <a:lumMod val="50000"/>
                  </a:schemeClr>
                </a:solidFill>
                <a:effectLst/>
              </a:rPr>
              <a:t>CPMD simulation runs </a:t>
            </a:r>
            <a:br>
              <a:rPr lang="en-US" sz="1800" b="1" dirty="0">
                <a:solidFill>
                  <a:schemeClr val="accent3">
                    <a:lumMod val="50000"/>
                  </a:schemeClr>
                </a:solidFill>
                <a:effectLst/>
              </a:rPr>
            </a:br>
            <a:r>
              <a:rPr lang="en-US" sz="1800" b="1" dirty="0">
                <a:solidFill>
                  <a:schemeClr val="accent3">
                    <a:lumMod val="50000"/>
                  </a:schemeClr>
                </a:solidFill>
                <a:effectLst/>
              </a:rPr>
              <a:t>with same NVIDIA GPU</a:t>
            </a:r>
          </a:p>
        </p:txBody>
      </p:sp>
      <p:sp>
        <p:nvSpPr>
          <p:cNvPr id="50" name="Rounded Rectangle 49">
            <a:extLst>
              <a:ext uri="{FF2B5EF4-FFF2-40B4-BE49-F238E27FC236}">
                <a16:creationId xmlns:a16="http://schemas.microsoft.com/office/drawing/2014/main" id="{A89E14C9-76F5-7C4A-A1B3-7827BDCFD319}"/>
              </a:ext>
            </a:extLst>
          </p:cNvPr>
          <p:cNvSpPr/>
          <p:nvPr/>
        </p:nvSpPr>
        <p:spPr>
          <a:xfrm rot="10800000">
            <a:off x="2438400" y="3493271"/>
            <a:ext cx="1985687" cy="885964"/>
          </a:xfrm>
          <a:prstGeom prst="roundRect">
            <a:avLst/>
          </a:prstGeom>
          <a:solidFill>
            <a:schemeClr val="bg2">
              <a:lumMod val="50000"/>
            </a:schemeClr>
          </a:solidFill>
          <a:ln w="25400" cap="flat" cmpd="sng" algn="ctr">
            <a:solidFill>
              <a:schemeClr val="tx1"/>
            </a:solidFill>
            <a:prstDash val="solid"/>
          </a:ln>
          <a:effectLst>
            <a:outerShdw blurRad="40000" dist="23000" dir="5400000" rotWithShape="0">
              <a:srgbClr val="000000">
                <a:alpha val="35000"/>
              </a:srgbClr>
            </a:outerShdw>
          </a:effectLst>
        </p:spPr>
        <p:txBody>
          <a:bodyPr rtlCol="0" anchor="ctr"/>
          <a:lstStyle/>
          <a:p>
            <a:pPr marL="0" marR="0" lvl="0" indent="0" algn="ctr" defTabSz="685512" rtl="0" eaLnBrk="1" fontAlgn="auto" latinLnBrk="0" hangingPunct="1">
              <a:lnSpc>
                <a:spcPct val="100000"/>
              </a:lnSpc>
              <a:spcBef>
                <a:spcPts val="0"/>
              </a:spcBef>
              <a:spcAft>
                <a:spcPts val="0"/>
              </a:spcAft>
              <a:buClrTx/>
              <a:buSzTx/>
              <a:buFontTx/>
              <a:buNone/>
              <a:tabLst/>
              <a:defRPr/>
            </a:pPr>
            <a:endParaRPr kumimoji="0" lang="en-US" sz="1425" b="0" i="0" u="none" strike="noStrike" kern="0" cap="none" spc="0" normalizeH="0" baseline="0" noProof="0" dirty="0">
              <a:ln>
                <a:noFill/>
              </a:ln>
              <a:solidFill>
                <a:srgbClr val="FFFFFF"/>
              </a:solidFill>
              <a:effectLst/>
              <a:uLnTx/>
              <a:uFillTx/>
              <a:latin typeface="Arial"/>
              <a:ea typeface="ＭＳ Ｐゴシック"/>
              <a:cs typeface=""/>
            </a:endParaRPr>
          </a:p>
        </p:txBody>
      </p:sp>
      <p:grpSp>
        <p:nvGrpSpPr>
          <p:cNvPr id="13" name="Group 12">
            <a:extLst>
              <a:ext uri="{FF2B5EF4-FFF2-40B4-BE49-F238E27FC236}">
                <a16:creationId xmlns:a16="http://schemas.microsoft.com/office/drawing/2014/main" id="{08D8A78C-3A4D-574D-B5BF-038E6B069D10}"/>
              </a:ext>
            </a:extLst>
          </p:cNvPr>
          <p:cNvGrpSpPr/>
          <p:nvPr/>
        </p:nvGrpSpPr>
        <p:grpSpPr>
          <a:xfrm>
            <a:off x="-30384" y="1083641"/>
            <a:ext cx="9174384" cy="307777"/>
            <a:chOff x="-30384" y="985024"/>
            <a:chExt cx="9174384" cy="307777"/>
          </a:xfrm>
        </p:grpSpPr>
        <p:sp>
          <p:nvSpPr>
            <p:cNvPr id="41" name="Rectangle 40">
              <a:extLst>
                <a:ext uri="{FF2B5EF4-FFF2-40B4-BE49-F238E27FC236}">
                  <a16:creationId xmlns:a16="http://schemas.microsoft.com/office/drawing/2014/main" id="{420C2D52-ADD8-744B-8B74-E37DEF484068}"/>
                </a:ext>
              </a:extLst>
            </p:cNvPr>
            <p:cNvSpPr/>
            <p:nvPr/>
          </p:nvSpPr>
          <p:spPr>
            <a:xfrm>
              <a:off x="4419405" y="985024"/>
              <a:ext cx="4724595" cy="307777"/>
            </a:xfrm>
            <a:prstGeom prst="rect">
              <a:avLst/>
            </a:prstGeom>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47AAE"/>
                  </a:solidFill>
                  <a:effectLst/>
                  <a:uLnTx/>
                  <a:uFillTx/>
                  <a:latin typeface="Arial"/>
                  <a:ea typeface="+mn-ea"/>
                  <a:cs typeface="+mn-cs"/>
                </a:rPr>
                <a:t>LOWER IS BETTER</a:t>
              </a:r>
              <a:endParaRPr kumimoji="0" lang="en-US" sz="1350" b="1" i="0" u="none" strike="noStrike" kern="1200" cap="none" spc="0" normalizeH="0" baseline="0" noProof="0" dirty="0">
                <a:ln>
                  <a:noFill/>
                </a:ln>
                <a:solidFill>
                  <a:srgbClr val="147AAE"/>
                </a:solidFill>
                <a:effectLst/>
                <a:uLnTx/>
                <a:uFillTx/>
                <a:latin typeface="Arial"/>
                <a:ea typeface="+mn-ea"/>
                <a:cs typeface="+mn-cs"/>
              </a:endParaRPr>
            </a:p>
          </p:txBody>
        </p:sp>
        <p:sp>
          <p:nvSpPr>
            <p:cNvPr id="57" name="Rectangle 56">
              <a:extLst>
                <a:ext uri="{FF2B5EF4-FFF2-40B4-BE49-F238E27FC236}">
                  <a16:creationId xmlns:a16="http://schemas.microsoft.com/office/drawing/2014/main" id="{B3B7E6E3-6FA2-F142-8DD0-6895BB972C7C}"/>
                </a:ext>
              </a:extLst>
            </p:cNvPr>
            <p:cNvSpPr/>
            <p:nvPr/>
          </p:nvSpPr>
          <p:spPr>
            <a:xfrm>
              <a:off x="-30384" y="985024"/>
              <a:ext cx="4449789" cy="307777"/>
            </a:xfrm>
            <a:prstGeom prst="rect">
              <a:avLst/>
            </a:prstGeom>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47AAE"/>
                  </a:solidFill>
                  <a:effectLst/>
                  <a:uLnTx/>
                  <a:uFillTx/>
                  <a:latin typeface="Arial"/>
                  <a:ea typeface="+mn-ea"/>
                  <a:cs typeface="+mn-cs"/>
                </a:rPr>
                <a:t>HIGHER IS BETTER</a:t>
              </a:r>
              <a:endParaRPr kumimoji="0" lang="en-US" sz="1350" b="1" i="0" u="none" strike="noStrike" kern="1200" cap="none" spc="0" normalizeH="0" baseline="0" noProof="0" dirty="0">
                <a:ln>
                  <a:noFill/>
                </a:ln>
                <a:solidFill>
                  <a:srgbClr val="147AAE"/>
                </a:solidFill>
                <a:effectLst/>
                <a:uLnTx/>
                <a:uFillTx/>
                <a:latin typeface="Arial"/>
                <a:ea typeface="+mn-ea"/>
                <a:cs typeface="+mn-cs"/>
              </a:endParaRPr>
            </a:p>
          </p:txBody>
        </p:sp>
      </p:grpSp>
      <p:sp>
        <p:nvSpPr>
          <p:cNvPr id="59" name="TextBox 58">
            <a:extLst>
              <a:ext uri="{FF2B5EF4-FFF2-40B4-BE49-F238E27FC236}">
                <a16:creationId xmlns:a16="http://schemas.microsoft.com/office/drawing/2014/main" id="{55A39D15-3C37-C545-BA6F-7236076E0843}"/>
              </a:ext>
            </a:extLst>
          </p:cNvPr>
          <p:cNvSpPr txBox="1"/>
          <p:nvPr/>
        </p:nvSpPr>
        <p:spPr>
          <a:xfrm>
            <a:off x="2397305" y="3736198"/>
            <a:ext cx="1415187" cy="36933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a:ea typeface="+mn-ea"/>
                <a:cs typeface="+mn-cs"/>
              </a:rPr>
              <a:t>[~10GB/s]</a:t>
            </a:r>
          </a:p>
        </p:txBody>
      </p:sp>
      <p:grpSp>
        <p:nvGrpSpPr>
          <p:cNvPr id="16" name="Group 15">
            <a:extLst>
              <a:ext uri="{FF2B5EF4-FFF2-40B4-BE49-F238E27FC236}">
                <a16:creationId xmlns:a16="http://schemas.microsoft.com/office/drawing/2014/main" id="{2FFB511D-485C-E94D-A1ED-29AD3E973F79}"/>
              </a:ext>
            </a:extLst>
          </p:cNvPr>
          <p:cNvGrpSpPr/>
          <p:nvPr/>
        </p:nvGrpSpPr>
        <p:grpSpPr>
          <a:xfrm>
            <a:off x="3567485" y="3641218"/>
            <a:ext cx="724281" cy="625895"/>
            <a:chOff x="3498210" y="3571943"/>
            <a:chExt cx="724281" cy="625895"/>
          </a:xfrm>
        </p:grpSpPr>
        <p:pic>
          <p:nvPicPr>
            <p:cNvPr id="71" name="Picture 70">
              <a:extLst>
                <a:ext uri="{FF2B5EF4-FFF2-40B4-BE49-F238E27FC236}">
                  <a16:creationId xmlns:a16="http://schemas.microsoft.com/office/drawing/2014/main" id="{874C8A8D-01D7-7A46-B3DD-D730B1781D2A}"/>
                </a:ext>
              </a:extLst>
            </p:cNvPr>
            <p:cNvPicPr>
              <a:picLocks noChangeAspect="1"/>
            </p:cNvPicPr>
            <p:nvPr/>
          </p:nvPicPr>
          <p:blipFill>
            <a:blip r:embed="rId4">
              <a:duotone>
                <a:schemeClr val="accent1">
                  <a:shade val="45000"/>
                  <a:satMod val="135000"/>
                </a:schemeClr>
                <a:prstClr val="white"/>
              </a:duotone>
              <a:extLst>
                <a:ext uri="{BEBA8EAE-BF5A-486C-A8C5-ECC9F3942E4B}">
                  <a14:imgProps xmlns:a14="http://schemas.microsoft.com/office/drawing/2010/main">
                    <a14:imgLayer r:embed="rId5">
                      <a14:imgEffect>
                        <a14:colorTemperature colorTemp="11200"/>
                      </a14:imgEffect>
                      <a14:imgEffect>
                        <a14:saturation sat="0"/>
                      </a14:imgEffect>
                      <a14:imgEffect>
                        <a14:brightnessContrast bright="-42000" contrast="-19000"/>
                      </a14:imgEffect>
                    </a14:imgLayer>
                  </a14:imgProps>
                </a:ext>
              </a:extLst>
            </a:blip>
            <a:stretch>
              <a:fillRect/>
            </a:stretch>
          </p:blipFill>
          <p:spPr>
            <a:xfrm>
              <a:off x="3572091" y="3571943"/>
              <a:ext cx="586235" cy="387155"/>
            </a:xfrm>
            <a:prstGeom prst="rect">
              <a:avLst/>
            </a:prstGeom>
          </p:spPr>
        </p:pic>
        <p:sp>
          <p:nvSpPr>
            <p:cNvPr id="72" name="TextBox 71">
              <a:extLst>
                <a:ext uri="{FF2B5EF4-FFF2-40B4-BE49-F238E27FC236}">
                  <a16:creationId xmlns:a16="http://schemas.microsoft.com/office/drawing/2014/main" id="{0EB71A4B-4A44-E247-BD72-3684320639D2}"/>
                </a:ext>
              </a:extLst>
            </p:cNvPr>
            <p:cNvSpPr txBox="1"/>
            <p:nvPr/>
          </p:nvSpPr>
          <p:spPr>
            <a:xfrm>
              <a:off x="3498210" y="3936228"/>
              <a:ext cx="724281" cy="261610"/>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Arial"/>
                  <a:ea typeface="+mn-ea"/>
                  <a:cs typeface="+mn-cs"/>
                </a:rPr>
                <a:t>PCIe G3</a:t>
              </a:r>
            </a:p>
          </p:txBody>
        </p:sp>
      </p:grpSp>
      <p:pic>
        <p:nvPicPr>
          <p:cNvPr id="84" name="Picture 83">
            <a:extLst>
              <a:ext uri="{FF2B5EF4-FFF2-40B4-BE49-F238E27FC236}">
                <a16:creationId xmlns:a16="http://schemas.microsoft.com/office/drawing/2014/main" id="{08D7E5B7-3A6A-234F-8683-51FCD58B9742}"/>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4601079" y="3140382"/>
            <a:ext cx="519083" cy="207634"/>
          </a:xfrm>
          <a:prstGeom prst="rect">
            <a:avLst/>
          </a:prstGeom>
        </p:spPr>
      </p:pic>
      <p:grpSp>
        <p:nvGrpSpPr>
          <p:cNvPr id="86" name="Group 85">
            <a:extLst>
              <a:ext uri="{FF2B5EF4-FFF2-40B4-BE49-F238E27FC236}">
                <a16:creationId xmlns:a16="http://schemas.microsoft.com/office/drawing/2014/main" id="{7713A893-908C-8F41-9363-41DDC1111F1D}"/>
              </a:ext>
            </a:extLst>
          </p:cNvPr>
          <p:cNvGrpSpPr/>
          <p:nvPr/>
        </p:nvGrpSpPr>
        <p:grpSpPr>
          <a:xfrm>
            <a:off x="5119558" y="2943832"/>
            <a:ext cx="943583" cy="647532"/>
            <a:chOff x="4875917" y="1636004"/>
            <a:chExt cx="943583" cy="647532"/>
          </a:xfrm>
        </p:grpSpPr>
        <p:sp>
          <p:nvSpPr>
            <p:cNvPr id="87" name="TextBox 86">
              <a:extLst>
                <a:ext uri="{FF2B5EF4-FFF2-40B4-BE49-F238E27FC236}">
                  <a16:creationId xmlns:a16="http://schemas.microsoft.com/office/drawing/2014/main" id="{4D645DED-5BD0-AB4A-9791-33C1D2306251}"/>
                </a:ext>
              </a:extLst>
            </p:cNvPr>
            <p:cNvSpPr txBox="1"/>
            <p:nvPr/>
          </p:nvSpPr>
          <p:spPr>
            <a:xfrm>
              <a:off x="4875917" y="1975759"/>
              <a:ext cx="943583" cy="307777"/>
            </a:xfrm>
            <a:prstGeom prst="rect">
              <a:avLst/>
            </a:prstGeom>
            <a:noFill/>
          </p:spPr>
          <p:txBody>
            <a:bodyPr wrap="square" rtlCol="0">
              <a:spAutoFit/>
            </a:bodyPr>
            <a:lstStyle/>
            <a:p>
              <a:pPr marL="0" marR="0" lvl="0" indent="0" algn="ctr" defTabSz="685512"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Arial" panose="020B0604020202020204" pitchFamily="34" charset="0"/>
                  <a:ea typeface="Lubalin for IBM Book" charset="0"/>
                  <a:cs typeface="Arial" panose="020B0604020202020204" pitchFamily="34" charset="0"/>
                </a:rPr>
                <a:t>4xP100 GPUs</a:t>
              </a:r>
            </a:p>
            <a:p>
              <a:pPr marL="0" marR="0" lvl="0" indent="0" algn="ctr" defTabSz="685512"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Arial" panose="020B0604020202020204" pitchFamily="34" charset="0"/>
                  <a:ea typeface="Lubalin for IBM Book" charset="0"/>
                  <a:cs typeface="Arial" panose="020B0604020202020204" pitchFamily="34" charset="0"/>
                </a:rPr>
                <a:t>NVLink  1.0</a:t>
              </a:r>
            </a:p>
          </p:txBody>
        </p:sp>
        <p:pic>
          <p:nvPicPr>
            <p:cNvPr id="88" name="Picture 18" descr="Image result for png nvidia logo">
              <a:extLst>
                <a:ext uri="{FF2B5EF4-FFF2-40B4-BE49-F238E27FC236}">
                  <a16:creationId xmlns:a16="http://schemas.microsoft.com/office/drawing/2014/main" id="{08E18C87-D37F-464E-B9CB-F5D510AFDA50}"/>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5116"/>
            <a:stretch/>
          </p:blipFill>
          <p:spPr bwMode="auto">
            <a:xfrm>
              <a:off x="5110985" y="1636004"/>
              <a:ext cx="473447" cy="368179"/>
            </a:xfrm>
            <a:prstGeom prst="rect">
              <a:avLst/>
            </a:prstGeom>
            <a:noFill/>
            <a:extLst>
              <a:ext uri="{909E8E84-426E-40DD-AFC4-6F175D3DCCD1}">
                <a14:hiddenFill xmlns:a14="http://schemas.microsoft.com/office/drawing/2010/main">
                  <a:solidFill>
                    <a:srgbClr val="FFFFFF"/>
                  </a:solidFill>
                </a14:hiddenFill>
              </a:ext>
            </a:extLst>
          </p:spPr>
        </p:pic>
      </p:grpSp>
      <p:sp>
        <p:nvSpPr>
          <p:cNvPr id="89" name="Rectangle 88">
            <a:extLst>
              <a:ext uri="{FF2B5EF4-FFF2-40B4-BE49-F238E27FC236}">
                <a16:creationId xmlns:a16="http://schemas.microsoft.com/office/drawing/2014/main" id="{41FCCDB6-978F-AD45-9165-0B3644E8DED2}"/>
              </a:ext>
            </a:extLst>
          </p:cNvPr>
          <p:cNvSpPr/>
          <p:nvPr/>
        </p:nvSpPr>
        <p:spPr>
          <a:xfrm>
            <a:off x="12088" y="4940988"/>
            <a:ext cx="1536492" cy="184666"/>
          </a:xfrm>
          <a:prstGeom prst="rect">
            <a:avLst/>
          </a:prstGeom>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600" b="0" i="1" u="none" strike="noStrike" kern="1200" cap="none" spc="0" normalizeH="0" baseline="0" noProof="0" dirty="0">
                <a:ln>
                  <a:noFill/>
                </a:ln>
                <a:solidFill>
                  <a:srgbClr val="000000"/>
                </a:solidFill>
                <a:effectLst/>
                <a:uLnTx/>
                <a:uFillTx/>
                <a:latin typeface="Arial"/>
                <a:ea typeface="+mn-ea"/>
                <a:cs typeface="+mn-cs"/>
              </a:rPr>
              <a:t>Benchmark details in speaker notes.</a:t>
            </a:r>
            <a:endParaRPr kumimoji="0" lang="en-US" sz="600" b="0" i="0" u="none" strike="noStrike" kern="1200" cap="none" spc="0" normalizeH="0" baseline="0" noProof="0" dirty="0">
              <a:ln>
                <a:noFill/>
              </a:ln>
              <a:solidFill>
                <a:srgbClr val="000000"/>
              </a:solidFill>
              <a:effectLst/>
              <a:uLnTx/>
              <a:uFillTx/>
              <a:latin typeface="Arial"/>
              <a:ea typeface="+mn-ea"/>
              <a:cs typeface="+mn-cs"/>
            </a:endParaRPr>
          </a:p>
        </p:txBody>
      </p:sp>
      <p:sp>
        <p:nvSpPr>
          <p:cNvPr id="91" name="Text Placeholder 11">
            <a:extLst>
              <a:ext uri="{FF2B5EF4-FFF2-40B4-BE49-F238E27FC236}">
                <a16:creationId xmlns:a16="http://schemas.microsoft.com/office/drawing/2014/main" id="{458CEBC7-0B5A-E647-AE19-757C935234DA}"/>
              </a:ext>
            </a:extLst>
          </p:cNvPr>
          <p:cNvSpPr txBox="1">
            <a:spLocks/>
          </p:cNvSpPr>
          <p:nvPr/>
        </p:nvSpPr>
        <p:spPr>
          <a:xfrm>
            <a:off x="-30384" y="122168"/>
            <a:ext cx="4293090" cy="300037"/>
          </a:xfrm>
          <a:prstGeom prst="rect">
            <a:avLst/>
          </a:prstGeom>
        </p:spPr>
        <p:txBody>
          <a:bodyPr vert="horz" lIns="0" tIns="0" rIns="0" bIns="0" rtlCol="0">
            <a:noAutofit/>
          </a:bodyPr>
          <a:lstStyle>
            <a:lvl1pPr marL="0" indent="0" algn="l" defTabSz="457200" rtl="0" eaLnBrk="1" latinLnBrk="0" hangingPunct="1">
              <a:lnSpc>
                <a:spcPct val="100000"/>
              </a:lnSpc>
              <a:spcBef>
                <a:spcPts val="1100"/>
              </a:spcBef>
              <a:buFont typeface="Arial"/>
              <a:buNone/>
              <a:defRPr sz="1100" kern="1200">
                <a:solidFill>
                  <a:schemeClr val="tx1"/>
                </a:solidFill>
                <a:latin typeface="+mn-lt"/>
                <a:ea typeface="Arial" charset="0"/>
                <a:cs typeface="Arial" charset="0"/>
              </a:defRPr>
            </a:lvl1pPr>
            <a:lvl2pPr marL="173038" indent="-173038" algn="l" defTabSz="457200" rtl="0" eaLnBrk="1" latinLnBrk="0" hangingPunct="1">
              <a:lnSpc>
                <a:spcPct val="100000"/>
              </a:lnSpc>
              <a:spcBef>
                <a:spcPts val="1100"/>
              </a:spcBef>
              <a:spcAft>
                <a:spcPts val="0"/>
              </a:spcAft>
              <a:buFont typeface="Arial"/>
              <a:buChar char="–"/>
              <a:defRPr sz="1400" kern="1200">
                <a:solidFill>
                  <a:schemeClr val="tx1"/>
                </a:solidFill>
                <a:latin typeface="+mn-lt"/>
                <a:ea typeface="Arial" charset="0"/>
                <a:cs typeface="Arial" charset="0"/>
              </a:defRPr>
            </a:lvl2pPr>
            <a:lvl3pPr marL="396875" indent="-173038" algn="l" defTabSz="457200" rtl="0" eaLnBrk="1" latinLnBrk="0" hangingPunct="1">
              <a:lnSpc>
                <a:spcPct val="100000"/>
              </a:lnSpc>
              <a:spcBef>
                <a:spcPts val="1100"/>
              </a:spcBef>
              <a:spcAft>
                <a:spcPts val="0"/>
              </a:spcAft>
              <a:buFont typeface="Arial"/>
              <a:buChar char="•"/>
              <a:defRPr sz="1400" kern="1200">
                <a:solidFill>
                  <a:schemeClr val="tx1"/>
                </a:solidFill>
                <a:latin typeface="+mn-lt"/>
                <a:ea typeface="Arial" charset="0"/>
                <a:cs typeface="Arial" charset="0"/>
              </a:defRPr>
            </a:lvl3pPr>
            <a:lvl4pPr marL="625475" indent="-168275" algn="l" defTabSz="457200" rtl="0" eaLnBrk="1" latinLnBrk="0" hangingPunct="1">
              <a:lnSpc>
                <a:spcPct val="100000"/>
              </a:lnSpc>
              <a:spcBef>
                <a:spcPts val="1100"/>
              </a:spcBef>
              <a:spcAft>
                <a:spcPts val="0"/>
              </a:spcAft>
              <a:buFont typeface="Arial"/>
              <a:buChar char="–"/>
              <a:defRPr sz="1400" kern="1200">
                <a:solidFill>
                  <a:schemeClr val="tx1"/>
                </a:solidFill>
                <a:latin typeface="+mn-lt"/>
                <a:ea typeface="Arial" charset="0"/>
                <a:cs typeface="Arial" charset="0"/>
              </a:defRPr>
            </a:lvl4pPr>
            <a:lvl5pPr marL="803275" indent="-173038" algn="l" defTabSz="457200" rtl="0" eaLnBrk="1" latinLnBrk="0" hangingPunct="1">
              <a:lnSpc>
                <a:spcPct val="100000"/>
              </a:lnSpc>
              <a:spcBef>
                <a:spcPts val="1100"/>
              </a:spcBef>
              <a:spcAft>
                <a:spcPts val="0"/>
              </a:spcAft>
              <a:buFont typeface="Arial"/>
              <a:buChar char="»"/>
              <a:defRPr sz="1400" kern="1200">
                <a:solidFill>
                  <a:schemeClr val="tx1"/>
                </a:solidFill>
                <a:latin typeface="+mn-lt"/>
                <a:ea typeface="Arial" charset="0"/>
                <a:cs typeface="Arial"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1100"/>
              </a:spcBef>
              <a:spcAft>
                <a:spcPts val="0"/>
              </a:spcAft>
              <a:buClrTx/>
              <a:buSzTx/>
              <a:buFont typeface="Arial"/>
              <a:buNone/>
              <a:tabLst/>
              <a:defRPr/>
            </a:pPr>
            <a:r>
              <a:rPr kumimoji="0" lang="en-US" sz="1800" b="1" i="0" u="none" strike="noStrike" kern="1200" cap="none" spc="0" normalizeH="0" baseline="0" noProof="0" dirty="0">
                <a:ln>
                  <a:noFill/>
                </a:ln>
                <a:solidFill>
                  <a:srgbClr val="003BC9">
                    <a:lumMod val="50000"/>
                  </a:srgbClr>
                </a:solidFill>
                <a:effectLst/>
                <a:uLnTx/>
                <a:uFillTx/>
                <a:latin typeface="Arial"/>
                <a:cs typeface="Arial" charset="0"/>
              </a:rPr>
              <a:t>POWER9 delivers ~5x faster data movement CPU </a:t>
            </a:r>
            <a:r>
              <a:rPr kumimoji="0" lang="en-US" sz="1800" b="1" i="0" u="none" strike="noStrike" kern="1200" cap="none" spc="0" normalizeH="0" baseline="0" noProof="0" dirty="0">
                <a:ln>
                  <a:noFill/>
                </a:ln>
                <a:solidFill>
                  <a:srgbClr val="003BC9">
                    <a:lumMod val="50000"/>
                  </a:srgbClr>
                </a:solidFill>
                <a:effectLst/>
                <a:uLnTx/>
                <a:uFillTx/>
                <a:latin typeface="Arial"/>
                <a:cs typeface="Arial" charset="0"/>
                <a:sym typeface="Wingdings" pitchFamily="2" charset="2"/>
              </a:rPr>
              <a:t> GPU when running </a:t>
            </a:r>
            <a:r>
              <a:rPr kumimoji="0" lang="en-US" sz="1800" b="1" i="0" u="none" strike="noStrike" kern="1200" cap="none" spc="0" normalizeH="0" baseline="0" noProof="0" dirty="0">
                <a:ln>
                  <a:noFill/>
                </a:ln>
                <a:solidFill>
                  <a:srgbClr val="003BC9">
                    <a:lumMod val="50000"/>
                  </a:srgbClr>
                </a:solidFill>
                <a:effectLst/>
                <a:uLnTx/>
                <a:uFillTx/>
                <a:latin typeface="Arial"/>
                <a:cs typeface="Arial" charset="0"/>
              </a:rPr>
              <a:t>CPMD simulations </a:t>
            </a:r>
            <a:br>
              <a:rPr kumimoji="0" lang="en-US" sz="1800" b="1" i="0" u="none" strike="noStrike" kern="1200" cap="none" spc="0" normalizeH="0" baseline="0" noProof="0" dirty="0">
                <a:ln>
                  <a:noFill/>
                </a:ln>
                <a:solidFill>
                  <a:srgbClr val="003BC9">
                    <a:lumMod val="50000"/>
                  </a:srgbClr>
                </a:solidFill>
                <a:effectLst/>
                <a:uLnTx/>
                <a:uFillTx/>
                <a:latin typeface="Arial"/>
                <a:cs typeface="Arial" charset="0"/>
              </a:rPr>
            </a:br>
            <a:endParaRPr kumimoji="0" lang="en-US" sz="1800" b="1" i="0" u="none" strike="noStrike" kern="1200" cap="none" spc="0" normalizeH="0" baseline="0" noProof="0" dirty="0">
              <a:ln>
                <a:noFill/>
              </a:ln>
              <a:solidFill>
                <a:srgbClr val="003BC9">
                  <a:lumMod val="50000"/>
                </a:srgbClr>
              </a:solidFill>
              <a:effectLst/>
              <a:uLnTx/>
              <a:uFillTx/>
              <a:latin typeface="Arial"/>
              <a:cs typeface="Arial" charset="0"/>
            </a:endParaRPr>
          </a:p>
        </p:txBody>
      </p:sp>
      <p:grpSp>
        <p:nvGrpSpPr>
          <p:cNvPr id="92" name="Group 91">
            <a:extLst>
              <a:ext uri="{FF2B5EF4-FFF2-40B4-BE49-F238E27FC236}">
                <a16:creationId xmlns:a16="http://schemas.microsoft.com/office/drawing/2014/main" id="{9A8219B3-B948-A747-B1DA-88E649FDE89A}"/>
              </a:ext>
            </a:extLst>
          </p:cNvPr>
          <p:cNvGrpSpPr/>
          <p:nvPr/>
        </p:nvGrpSpPr>
        <p:grpSpPr>
          <a:xfrm>
            <a:off x="4583884" y="4291265"/>
            <a:ext cx="724281" cy="625895"/>
            <a:chOff x="3498210" y="3571943"/>
            <a:chExt cx="724281" cy="625895"/>
          </a:xfrm>
        </p:grpSpPr>
        <p:pic>
          <p:nvPicPr>
            <p:cNvPr id="93" name="Picture 92">
              <a:extLst>
                <a:ext uri="{FF2B5EF4-FFF2-40B4-BE49-F238E27FC236}">
                  <a16:creationId xmlns:a16="http://schemas.microsoft.com/office/drawing/2014/main" id="{B0E93C46-A271-DB4F-B63A-A31B2F00DF1E}"/>
                </a:ext>
              </a:extLst>
            </p:cNvPr>
            <p:cNvPicPr>
              <a:picLocks noChangeAspect="1"/>
            </p:cNvPicPr>
            <p:nvPr/>
          </p:nvPicPr>
          <p:blipFill>
            <a:blip r:embed="rId4">
              <a:duotone>
                <a:schemeClr val="accent1">
                  <a:shade val="45000"/>
                  <a:satMod val="135000"/>
                </a:schemeClr>
                <a:prstClr val="white"/>
              </a:duotone>
              <a:extLst>
                <a:ext uri="{BEBA8EAE-BF5A-486C-A8C5-ECC9F3942E4B}">
                  <a14:imgProps xmlns:a14="http://schemas.microsoft.com/office/drawing/2010/main">
                    <a14:imgLayer r:embed="rId5">
                      <a14:imgEffect>
                        <a14:colorTemperature colorTemp="11200"/>
                      </a14:imgEffect>
                      <a14:imgEffect>
                        <a14:saturation sat="0"/>
                      </a14:imgEffect>
                      <a14:imgEffect>
                        <a14:brightnessContrast bright="-42000" contrast="-19000"/>
                      </a14:imgEffect>
                    </a14:imgLayer>
                  </a14:imgProps>
                </a:ext>
              </a:extLst>
            </a:blip>
            <a:stretch>
              <a:fillRect/>
            </a:stretch>
          </p:blipFill>
          <p:spPr>
            <a:xfrm>
              <a:off x="3572091" y="3571943"/>
              <a:ext cx="586235" cy="387155"/>
            </a:xfrm>
            <a:prstGeom prst="rect">
              <a:avLst/>
            </a:prstGeom>
          </p:spPr>
        </p:pic>
        <p:sp>
          <p:nvSpPr>
            <p:cNvPr id="94" name="TextBox 93">
              <a:extLst>
                <a:ext uri="{FF2B5EF4-FFF2-40B4-BE49-F238E27FC236}">
                  <a16:creationId xmlns:a16="http://schemas.microsoft.com/office/drawing/2014/main" id="{ABCAA73A-1800-4E49-A24E-DEF68A90EF7C}"/>
                </a:ext>
              </a:extLst>
            </p:cNvPr>
            <p:cNvSpPr txBox="1"/>
            <p:nvPr/>
          </p:nvSpPr>
          <p:spPr>
            <a:xfrm>
              <a:off x="3498210" y="3936228"/>
              <a:ext cx="724281" cy="261610"/>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Arial"/>
                  <a:ea typeface="+mn-ea"/>
                  <a:cs typeface="+mn-cs"/>
                </a:rPr>
                <a:t>PCIe G3</a:t>
              </a:r>
            </a:p>
          </p:txBody>
        </p:sp>
      </p:grpSp>
      <p:grpSp>
        <p:nvGrpSpPr>
          <p:cNvPr id="102" name="Group 101">
            <a:extLst>
              <a:ext uri="{FF2B5EF4-FFF2-40B4-BE49-F238E27FC236}">
                <a16:creationId xmlns:a16="http://schemas.microsoft.com/office/drawing/2014/main" id="{A84F7DAF-FCF1-B149-92F1-2E24048CEC24}"/>
              </a:ext>
            </a:extLst>
          </p:cNvPr>
          <p:cNvGrpSpPr/>
          <p:nvPr/>
        </p:nvGrpSpPr>
        <p:grpSpPr>
          <a:xfrm>
            <a:off x="7830915" y="1995147"/>
            <a:ext cx="779355" cy="587335"/>
            <a:chOff x="3514148" y="1285566"/>
            <a:chExt cx="779355" cy="587335"/>
          </a:xfrm>
        </p:grpSpPr>
        <p:sp>
          <p:nvSpPr>
            <p:cNvPr id="103" name="TextBox 102">
              <a:extLst>
                <a:ext uri="{FF2B5EF4-FFF2-40B4-BE49-F238E27FC236}">
                  <a16:creationId xmlns:a16="http://schemas.microsoft.com/office/drawing/2014/main" id="{788BFB60-D376-B447-A07E-DD8ACA1401E6}"/>
                </a:ext>
              </a:extLst>
            </p:cNvPr>
            <p:cNvSpPr txBox="1"/>
            <p:nvPr/>
          </p:nvSpPr>
          <p:spPr>
            <a:xfrm>
              <a:off x="3514148" y="1285566"/>
              <a:ext cx="779355" cy="461665"/>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a:ea typeface="+mn-ea"/>
                  <a:cs typeface="+mn-cs"/>
                </a:rPr>
                <a:t>2.6x</a:t>
              </a:r>
            </a:p>
          </p:txBody>
        </p:sp>
        <p:sp>
          <p:nvSpPr>
            <p:cNvPr id="104" name="Rectangle 103">
              <a:extLst>
                <a:ext uri="{FF2B5EF4-FFF2-40B4-BE49-F238E27FC236}">
                  <a16:creationId xmlns:a16="http://schemas.microsoft.com/office/drawing/2014/main" id="{B8339706-74BD-AA41-B4C1-714D4BF2245C}"/>
                </a:ext>
              </a:extLst>
            </p:cNvPr>
            <p:cNvSpPr/>
            <p:nvPr/>
          </p:nvSpPr>
          <p:spPr>
            <a:xfrm>
              <a:off x="3594952" y="1595902"/>
              <a:ext cx="601447" cy="276999"/>
            </a:xfrm>
            <a:prstGeom prst="rect">
              <a:avLst/>
            </a:prstGeom>
          </p:spPr>
          <p:txBody>
            <a:bodyPr wrap="non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a:ea typeface="+mn-ea"/>
                  <a:cs typeface="+mn-cs"/>
                </a:rPr>
                <a:t>faster</a:t>
              </a:r>
              <a:endParaRPr kumimoji="0" lang="en-US" sz="1200" b="0" i="0" u="none" strike="noStrike" kern="1200" cap="none" spc="0" normalizeH="0" baseline="0" noProof="0" dirty="0">
                <a:ln>
                  <a:noFill/>
                </a:ln>
                <a:solidFill>
                  <a:srgbClr val="000000"/>
                </a:solidFill>
                <a:effectLst/>
                <a:uLnTx/>
                <a:uFillTx/>
                <a:latin typeface="Arial"/>
                <a:ea typeface="+mn-ea"/>
                <a:cs typeface="+mn-cs"/>
              </a:endParaRPr>
            </a:p>
          </p:txBody>
        </p:sp>
      </p:grpSp>
      <p:cxnSp>
        <p:nvCxnSpPr>
          <p:cNvPr id="105" name="Elbow Connector 104">
            <a:extLst>
              <a:ext uri="{FF2B5EF4-FFF2-40B4-BE49-F238E27FC236}">
                <a16:creationId xmlns:a16="http://schemas.microsoft.com/office/drawing/2014/main" id="{72D49518-454C-E845-BEE7-ADB50349C993}"/>
              </a:ext>
            </a:extLst>
          </p:cNvPr>
          <p:cNvCxnSpPr>
            <a:cxnSpLocks/>
            <a:endCxn id="59" idx="1"/>
          </p:cNvCxnSpPr>
          <p:nvPr/>
        </p:nvCxnSpPr>
        <p:spPr>
          <a:xfrm rot="16200000" flipH="1">
            <a:off x="1229727" y="2753286"/>
            <a:ext cx="953210" cy="1381945"/>
          </a:xfrm>
          <a:prstGeom prst="bentConnector2">
            <a:avLst/>
          </a:prstGeom>
          <a:ln>
            <a:solidFill>
              <a:srgbClr val="F39128"/>
            </a:solidFill>
            <a:prstDash val="sysDot"/>
            <a:tailEnd type="triangle" w="lg" len="med"/>
          </a:ln>
        </p:spPr>
        <p:style>
          <a:lnRef idx="2">
            <a:schemeClr val="accent1"/>
          </a:lnRef>
          <a:fillRef idx="0">
            <a:schemeClr val="accent1"/>
          </a:fillRef>
          <a:effectRef idx="1">
            <a:schemeClr val="accent1"/>
          </a:effectRef>
          <a:fontRef idx="minor">
            <a:schemeClr val="tx1"/>
          </a:fontRef>
        </p:style>
      </p:cxnSp>
      <p:grpSp>
        <p:nvGrpSpPr>
          <p:cNvPr id="111" name="Group 110">
            <a:extLst>
              <a:ext uri="{FF2B5EF4-FFF2-40B4-BE49-F238E27FC236}">
                <a16:creationId xmlns:a16="http://schemas.microsoft.com/office/drawing/2014/main" id="{D2D0A437-1C20-EA45-B62E-00F7D364FE31}"/>
              </a:ext>
            </a:extLst>
          </p:cNvPr>
          <p:cNvGrpSpPr/>
          <p:nvPr/>
        </p:nvGrpSpPr>
        <p:grpSpPr>
          <a:xfrm>
            <a:off x="1071846" y="3080525"/>
            <a:ext cx="779355" cy="587335"/>
            <a:chOff x="3514148" y="1285566"/>
            <a:chExt cx="779355" cy="587335"/>
          </a:xfrm>
        </p:grpSpPr>
        <p:sp>
          <p:nvSpPr>
            <p:cNvPr id="112" name="TextBox 111">
              <a:extLst>
                <a:ext uri="{FF2B5EF4-FFF2-40B4-BE49-F238E27FC236}">
                  <a16:creationId xmlns:a16="http://schemas.microsoft.com/office/drawing/2014/main" id="{2EC3A88D-7965-CC4D-A9E0-3F19FDAA516A}"/>
                </a:ext>
              </a:extLst>
            </p:cNvPr>
            <p:cNvSpPr txBox="1"/>
            <p:nvPr/>
          </p:nvSpPr>
          <p:spPr>
            <a:xfrm>
              <a:off x="3514148" y="1285566"/>
              <a:ext cx="779355" cy="461665"/>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30000" noProof="0" dirty="0">
                  <a:ln>
                    <a:noFill/>
                  </a:ln>
                  <a:solidFill>
                    <a:srgbClr val="000000"/>
                  </a:solidFill>
                  <a:effectLst/>
                  <a:uLnTx/>
                  <a:uFillTx/>
                  <a:latin typeface="Arial"/>
                  <a:ea typeface="+mn-ea"/>
                  <a:cs typeface="+mn-cs"/>
                </a:rPr>
                <a:t>~</a:t>
              </a:r>
              <a:r>
                <a:rPr kumimoji="0" lang="en-US" sz="2400" b="1" i="0" u="none" strike="noStrike" kern="1200" cap="none" spc="0" normalizeH="0" baseline="0" noProof="0" dirty="0">
                  <a:ln>
                    <a:noFill/>
                  </a:ln>
                  <a:solidFill>
                    <a:srgbClr val="000000"/>
                  </a:solidFill>
                  <a:effectLst/>
                  <a:uLnTx/>
                  <a:uFillTx/>
                  <a:latin typeface="Arial"/>
                  <a:ea typeface="+mn-ea"/>
                  <a:cs typeface="+mn-cs"/>
                </a:rPr>
                <a:t>5x</a:t>
              </a:r>
            </a:p>
          </p:txBody>
        </p:sp>
        <p:sp>
          <p:nvSpPr>
            <p:cNvPr id="113" name="Rectangle 112">
              <a:extLst>
                <a:ext uri="{FF2B5EF4-FFF2-40B4-BE49-F238E27FC236}">
                  <a16:creationId xmlns:a16="http://schemas.microsoft.com/office/drawing/2014/main" id="{E071048D-7ADF-F64A-BC12-35A248419F52}"/>
                </a:ext>
              </a:extLst>
            </p:cNvPr>
            <p:cNvSpPr/>
            <p:nvPr/>
          </p:nvSpPr>
          <p:spPr>
            <a:xfrm>
              <a:off x="3594952" y="1595902"/>
              <a:ext cx="601447" cy="276999"/>
            </a:xfrm>
            <a:prstGeom prst="rect">
              <a:avLst/>
            </a:prstGeom>
          </p:spPr>
          <p:txBody>
            <a:bodyPr wrap="non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a:ea typeface="+mn-ea"/>
                  <a:cs typeface="+mn-cs"/>
                </a:rPr>
                <a:t>faster</a:t>
              </a:r>
              <a:endParaRPr kumimoji="0" lang="en-US" sz="1200" b="0" i="0" u="none" strike="noStrike" kern="1200" cap="none" spc="0" normalizeH="0" baseline="0" noProof="0" dirty="0">
                <a:ln>
                  <a:noFill/>
                </a:ln>
                <a:solidFill>
                  <a:srgbClr val="000000"/>
                </a:solidFill>
                <a:effectLst/>
                <a:uLnTx/>
                <a:uFillTx/>
                <a:latin typeface="Arial"/>
                <a:ea typeface="+mn-ea"/>
                <a:cs typeface="+mn-cs"/>
              </a:endParaRPr>
            </a:p>
          </p:txBody>
        </p:sp>
      </p:grpSp>
      <p:sp>
        <p:nvSpPr>
          <p:cNvPr id="37" name="Rounded Rectangle 36">
            <a:extLst>
              <a:ext uri="{FF2B5EF4-FFF2-40B4-BE49-F238E27FC236}">
                <a16:creationId xmlns:a16="http://schemas.microsoft.com/office/drawing/2014/main" id="{51876FA5-F248-0B4E-A1CB-5D56A6D47D7C}"/>
              </a:ext>
            </a:extLst>
          </p:cNvPr>
          <p:cNvSpPr/>
          <p:nvPr/>
        </p:nvSpPr>
        <p:spPr>
          <a:xfrm rot="10800000">
            <a:off x="4320492" y="1536612"/>
            <a:ext cx="2314722" cy="872065"/>
          </a:xfrm>
          <a:prstGeom prst="roundRect">
            <a:avLst/>
          </a:prstGeom>
          <a:solidFill>
            <a:srgbClr val="F39128"/>
          </a:solidFill>
          <a:ln w="25400" cap="flat" cmpd="sng" algn="ctr">
            <a:solidFill>
              <a:schemeClr val="tx1"/>
            </a:solidFill>
            <a:prstDash val="solid"/>
          </a:ln>
          <a:effectLst>
            <a:outerShdw blurRad="40000" dist="23000" dir="5400000" rotWithShape="0">
              <a:srgbClr val="000000">
                <a:alpha val="35000"/>
              </a:srgbClr>
            </a:outerShdw>
          </a:effectLst>
        </p:spPr>
        <p:txBody>
          <a:bodyPr rtlCol="0" anchor="ctr"/>
          <a:lstStyle/>
          <a:p>
            <a:pPr marL="0" marR="0" lvl="0" indent="0" algn="ctr" defTabSz="685512" rtl="0" eaLnBrk="1" fontAlgn="auto" latinLnBrk="0" hangingPunct="1">
              <a:lnSpc>
                <a:spcPct val="100000"/>
              </a:lnSpc>
              <a:spcBef>
                <a:spcPts val="0"/>
              </a:spcBef>
              <a:spcAft>
                <a:spcPts val="0"/>
              </a:spcAft>
              <a:buClrTx/>
              <a:buSzTx/>
              <a:buFontTx/>
              <a:buNone/>
              <a:tabLst/>
              <a:defRPr/>
            </a:pPr>
            <a:endParaRPr kumimoji="0" lang="en-US" sz="1425" b="0" i="0" u="none" strike="noStrike" kern="0" cap="none" spc="0" normalizeH="0" baseline="0" noProof="0" dirty="0">
              <a:ln>
                <a:noFill/>
              </a:ln>
              <a:solidFill>
                <a:srgbClr val="FFFFFF"/>
              </a:solidFill>
              <a:effectLst/>
              <a:uLnTx/>
              <a:uFillTx/>
              <a:latin typeface="Arial"/>
              <a:ea typeface="ＭＳ Ｐゴシック"/>
              <a:cs typeface=""/>
            </a:endParaRPr>
          </a:p>
        </p:txBody>
      </p:sp>
      <p:grpSp>
        <p:nvGrpSpPr>
          <p:cNvPr id="4" name="Group 3">
            <a:extLst>
              <a:ext uri="{FF2B5EF4-FFF2-40B4-BE49-F238E27FC236}">
                <a16:creationId xmlns:a16="http://schemas.microsoft.com/office/drawing/2014/main" id="{B65858AA-9041-984B-BCEA-191B7E840E86}"/>
              </a:ext>
            </a:extLst>
          </p:cNvPr>
          <p:cNvGrpSpPr/>
          <p:nvPr/>
        </p:nvGrpSpPr>
        <p:grpSpPr>
          <a:xfrm>
            <a:off x="4577097" y="1682038"/>
            <a:ext cx="519083" cy="599888"/>
            <a:chOff x="4425109" y="1718874"/>
            <a:chExt cx="519083" cy="599888"/>
          </a:xfrm>
        </p:grpSpPr>
        <p:pic>
          <p:nvPicPr>
            <p:cNvPr id="30" name="Picture 29">
              <a:extLst>
                <a:ext uri="{FF2B5EF4-FFF2-40B4-BE49-F238E27FC236}">
                  <a16:creationId xmlns:a16="http://schemas.microsoft.com/office/drawing/2014/main" id="{79E40232-8C38-A548-8F70-9654840F698E}"/>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4425109" y="1718874"/>
              <a:ext cx="519083" cy="207634"/>
            </a:xfrm>
            <a:prstGeom prst="rect">
              <a:avLst/>
            </a:prstGeom>
          </p:spPr>
        </p:pic>
        <p:pic>
          <p:nvPicPr>
            <p:cNvPr id="31" name="Picture 30">
              <a:extLst>
                <a:ext uri="{FF2B5EF4-FFF2-40B4-BE49-F238E27FC236}">
                  <a16:creationId xmlns:a16="http://schemas.microsoft.com/office/drawing/2014/main" id="{D8ADA567-EEE1-2044-9E39-CE3763AA511E}"/>
                </a:ext>
              </a:extLst>
            </p:cNvPr>
            <p:cNvPicPr>
              <a:picLocks noChangeAspect="1"/>
            </p:cNvPicPr>
            <p:nvPr/>
          </p:nvPicPr>
          <p:blipFill>
            <a:blip r:embed="rId8"/>
            <a:stretch>
              <a:fillRect/>
            </a:stretch>
          </p:blipFill>
          <p:spPr>
            <a:xfrm>
              <a:off x="4527587" y="1980688"/>
              <a:ext cx="314127" cy="338074"/>
            </a:xfrm>
            <a:prstGeom prst="rect">
              <a:avLst/>
            </a:prstGeom>
          </p:spPr>
        </p:pic>
      </p:grpSp>
      <p:grpSp>
        <p:nvGrpSpPr>
          <p:cNvPr id="17" name="Group 16">
            <a:extLst>
              <a:ext uri="{FF2B5EF4-FFF2-40B4-BE49-F238E27FC236}">
                <a16:creationId xmlns:a16="http://schemas.microsoft.com/office/drawing/2014/main" id="{C86835D5-A0EE-B248-9BDB-53B98CAB7EF6}"/>
              </a:ext>
            </a:extLst>
          </p:cNvPr>
          <p:cNvGrpSpPr/>
          <p:nvPr/>
        </p:nvGrpSpPr>
        <p:grpSpPr>
          <a:xfrm>
            <a:off x="5002351" y="1658216"/>
            <a:ext cx="943583" cy="647532"/>
            <a:chOff x="4875917" y="1636004"/>
            <a:chExt cx="943583" cy="647532"/>
          </a:xfrm>
        </p:grpSpPr>
        <p:sp>
          <p:nvSpPr>
            <p:cNvPr id="40" name="TextBox 39">
              <a:extLst>
                <a:ext uri="{FF2B5EF4-FFF2-40B4-BE49-F238E27FC236}">
                  <a16:creationId xmlns:a16="http://schemas.microsoft.com/office/drawing/2014/main" id="{5A678E3D-06FE-C044-B741-3672126A1E52}"/>
                </a:ext>
              </a:extLst>
            </p:cNvPr>
            <p:cNvSpPr txBox="1"/>
            <p:nvPr/>
          </p:nvSpPr>
          <p:spPr>
            <a:xfrm>
              <a:off x="4875917" y="1975759"/>
              <a:ext cx="943583" cy="307777"/>
            </a:xfrm>
            <a:prstGeom prst="rect">
              <a:avLst/>
            </a:prstGeom>
            <a:noFill/>
          </p:spPr>
          <p:txBody>
            <a:bodyPr wrap="square" rtlCol="0">
              <a:spAutoFit/>
            </a:bodyPr>
            <a:lstStyle/>
            <a:p>
              <a:pPr marL="0" marR="0" lvl="0" indent="0" algn="ctr" defTabSz="685512"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Arial" panose="020B0604020202020204" pitchFamily="34" charset="0"/>
                  <a:ea typeface="Lubalin for IBM Book" charset="0"/>
                  <a:cs typeface="Arial" panose="020B0604020202020204" pitchFamily="34" charset="0"/>
                </a:rPr>
                <a:t>4VP100 GPUs</a:t>
              </a:r>
            </a:p>
            <a:p>
              <a:pPr marL="0" marR="0" lvl="0" indent="0" algn="ctr" defTabSz="685512"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Arial" panose="020B0604020202020204" pitchFamily="34" charset="0"/>
                  <a:ea typeface="Lubalin for IBM Book" charset="0"/>
                  <a:cs typeface="Arial" panose="020B0604020202020204" pitchFamily="34" charset="0"/>
                </a:rPr>
                <a:t>NVLink 2.0</a:t>
              </a:r>
            </a:p>
          </p:txBody>
        </p:sp>
        <p:pic>
          <p:nvPicPr>
            <p:cNvPr id="45" name="Picture 18" descr="Image result for png nvidia logo">
              <a:extLst>
                <a:ext uri="{FF2B5EF4-FFF2-40B4-BE49-F238E27FC236}">
                  <a16:creationId xmlns:a16="http://schemas.microsoft.com/office/drawing/2014/main" id="{267C708C-F235-4540-8F36-46E49DC67C3A}"/>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5116"/>
            <a:stretch/>
          </p:blipFill>
          <p:spPr bwMode="auto">
            <a:xfrm>
              <a:off x="5110985" y="1636004"/>
              <a:ext cx="473447" cy="368179"/>
            </a:xfrm>
            <a:prstGeom prst="rect">
              <a:avLst/>
            </a:prstGeom>
            <a:noFill/>
            <a:extLst>
              <a:ext uri="{909E8E84-426E-40DD-AFC4-6F175D3DCCD1}">
                <a14:hiddenFill xmlns:a14="http://schemas.microsoft.com/office/drawing/2010/main">
                  <a:solidFill>
                    <a:srgbClr val="FFFFFF"/>
                  </a:solidFill>
                </a14:hiddenFill>
              </a:ext>
            </a:extLst>
          </p:spPr>
        </p:pic>
      </p:grpSp>
      <p:sp>
        <p:nvSpPr>
          <p:cNvPr id="46" name="TextBox 45">
            <a:extLst>
              <a:ext uri="{FF2B5EF4-FFF2-40B4-BE49-F238E27FC236}">
                <a16:creationId xmlns:a16="http://schemas.microsoft.com/office/drawing/2014/main" id="{07C9E298-77E1-B847-973B-9C147E6A6115}"/>
              </a:ext>
            </a:extLst>
          </p:cNvPr>
          <p:cNvSpPr txBox="1"/>
          <p:nvPr/>
        </p:nvSpPr>
        <p:spPr>
          <a:xfrm>
            <a:off x="5767120" y="1689595"/>
            <a:ext cx="931594" cy="553998"/>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a:ea typeface="+mn-ea"/>
                <a:cs typeface="+mn-cs"/>
              </a:rPr>
              <a:t>[351]</a:t>
            </a:r>
            <a:br>
              <a:rPr kumimoji="0" lang="en-US" sz="1800" b="1" i="0" u="none" strike="noStrike" kern="1200" cap="none" spc="0" normalizeH="0" baseline="0" noProof="0" dirty="0">
                <a:ln>
                  <a:noFill/>
                </a:ln>
                <a:solidFill>
                  <a:srgbClr val="FFFFFF"/>
                </a:solidFill>
                <a:effectLst/>
                <a:uLnTx/>
                <a:uFillTx/>
                <a:latin typeface="Arial"/>
                <a:ea typeface="+mn-ea"/>
                <a:cs typeface="+mn-cs"/>
              </a:rPr>
            </a:br>
            <a:r>
              <a:rPr kumimoji="0" lang="en-US" sz="1200" b="1" i="0" u="none" strike="noStrike" kern="1200" cap="none" spc="0" normalizeH="0" baseline="0" noProof="0" dirty="0">
                <a:ln>
                  <a:noFill/>
                </a:ln>
                <a:solidFill>
                  <a:srgbClr val="FFFFFF"/>
                </a:solidFill>
                <a:effectLst/>
                <a:uLnTx/>
                <a:uFillTx/>
                <a:latin typeface="Arial"/>
                <a:ea typeface="+mn-ea"/>
                <a:cs typeface="+mn-cs"/>
              </a:rPr>
              <a:t>seconds</a:t>
            </a:r>
            <a:endParaRPr kumimoji="0" lang="en-US" sz="2000" b="1" i="0" u="none" strike="noStrike" kern="1200" cap="none" spc="0" normalizeH="0" baseline="0" noProof="0" dirty="0">
              <a:ln>
                <a:noFill/>
              </a:ln>
              <a:solidFill>
                <a:srgbClr val="FFFFFF"/>
              </a:solidFill>
              <a:effectLst/>
              <a:uLnTx/>
              <a:uFillTx/>
              <a:latin typeface="Arial"/>
              <a:ea typeface="+mn-ea"/>
              <a:cs typeface="+mn-cs"/>
            </a:endParaRPr>
          </a:p>
        </p:txBody>
      </p:sp>
      <p:grpSp>
        <p:nvGrpSpPr>
          <p:cNvPr id="5" name="Group 4">
            <a:extLst>
              <a:ext uri="{FF2B5EF4-FFF2-40B4-BE49-F238E27FC236}">
                <a16:creationId xmlns:a16="http://schemas.microsoft.com/office/drawing/2014/main" id="{1F49C8CC-03C3-4A45-A971-44F885AA1F3E}"/>
              </a:ext>
            </a:extLst>
          </p:cNvPr>
          <p:cNvGrpSpPr/>
          <p:nvPr/>
        </p:nvGrpSpPr>
        <p:grpSpPr>
          <a:xfrm>
            <a:off x="194830" y="2095588"/>
            <a:ext cx="4225150" cy="872065"/>
            <a:chOff x="194830" y="2095588"/>
            <a:chExt cx="4225150" cy="872065"/>
          </a:xfrm>
        </p:grpSpPr>
        <p:sp>
          <p:nvSpPr>
            <p:cNvPr id="49" name="Rounded Rectangle 48">
              <a:extLst>
                <a:ext uri="{FF2B5EF4-FFF2-40B4-BE49-F238E27FC236}">
                  <a16:creationId xmlns:a16="http://schemas.microsoft.com/office/drawing/2014/main" id="{7E9F5448-5558-FC49-94EC-348605D4A35B}"/>
                </a:ext>
              </a:extLst>
            </p:cNvPr>
            <p:cNvSpPr/>
            <p:nvPr/>
          </p:nvSpPr>
          <p:spPr>
            <a:xfrm rot="10800000">
              <a:off x="207817" y="2095588"/>
              <a:ext cx="4212163" cy="872065"/>
            </a:xfrm>
            <a:prstGeom prst="roundRect">
              <a:avLst/>
            </a:prstGeom>
            <a:solidFill>
              <a:srgbClr val="F39128"/>
            </a:solidFill>
            <a:ln w="25400" cap="flat" cmpd="sng" algn="ctr">
              <a:solidFill>
                <a:schemeClr val="tx1"/>
              </a:solidFill>
              <a:prstDash val="solid"/>
            </a:ln>
            <a:effectLst>
              <a:outerShdw blurRad="40000" dist="23000" dir="5400000" rotWithShape="0">
                <a:srgbClr val="000000">
                  <a:alpha val="35000"/>
                </a:srgbClr>
              </a:outerShdw>
            </a:effectLst>
          </p:spPr>
          <p:txBody>
            <a:bodyPr rtlCol="0" anchor="ctr"/>
            <a:lstStyle/>
            <a:p>
              <a:pPr marL="0" marR="0" lvl="0" indent="0" algn="ctr" defTabSz="685512" rtl="0" eaLnBrk="1" fontAlgn="auto" latinLnBrk="0" hangingPunct="1">
                <a:lnSpc>
                  <a:spcPct val="100000"/>
                </a:lnSpc>
                <a:spcBef>
                  <a:spcPts val="0"/>
                </a:spcBef>
                <a:spcAft>
                  <a:spcPts val="0"/>
                </a:spcAft>
                <a:buClrTx/>
                <a:buSzTx/>
                <a:buFontTx/>
                <a:buNone/>
                <a:tabLst/>
                <a:defRPr/>
              </a:pPr>
              <a:endParaRPr kumimoji="0" lang="en-US" sz="1425" b="0" i="0" u="none" strike="noStrike" kern="0" cap="none" spc="0" normalizeH="0" baseline="0" noProof="0" dirty="0">
                <a:ln>
                  <a:noFill/>
                </a:ln>
                <a:solidFill>
                  <a:srgbClr val="FFFFFF"/>
                </a:solidFill>
                <a:effectLst/>
                <a:uLnTx/>
                <a:uFillTx/>
                <a:latin typeface="Arial"/>
                <a:ea typeface="ＭＳ Ｐゴシック"/>
                <a:cs typeface=""/>
              </a:endParaRPr>
            </a:p>
          </p:txBody>
        </p:sp>
        <p:sp>
          <p:nvSpPr>
            <p:cNvPr id="58" name="TextBox 57">
              <a:extLst>
                <a:ext uri="{FF2B5EF4-FFF2-40B4-BE49-F238E27FC236}">
                  <a16:creationId xmlns:a16="http://schemas.microsoft.com/office/drawing/2014/main" id="{221C29D4-1F5E-A74E-9ED3-6D612F4411F3}"/>
                </a:ext>
              </a:extLst>
            </p:cNvPr>
            <p:cNvSpPr txBox="1"/>
            <p:nvPr/>
          </p:nvSpPr>
          <p:spPr>
            <a:xfrm>
              <a:off x="194830" y="2313639"/>
              <a:ext cx="1575672" cy="400110"/>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a:ea typeface="+mn-ea"/>
                  <a:cs typeface="+mn-cs"/>
                </a:rPr>
                <a:t>[~</a:t>
              </a:r>
              <a:r>
                <a:rPr kumimoji="0" lang="en-US" sz="1800" b="1" i="0" u="none" strike="noStrike" kern="1200" cap="none" spc="0" normalizeH="0" baseline="0" noProof="0" dirty="0">
                  <a:ln>
                    <a:noFill/>
                  </a:ln>
                  <a:solidFill>
                    <a:srgbClr val="FFFFFF"/>
                  </a:solidFill>
                  <a:effectLst/>
                  <a:uLnTx/>
                  <a:uFillTx/>
                  <a:latin typeface="Arial"/>
                  <a:ea typeface="+mn-ea"/>
                  <a:cs typeface="+mn-cs"/>
                </a:rPr>
                <a:t>50GB</a:t>
              </a:r>
              <a:r>
                <a:rPr kumimoji="0" lang="en-US" sz="2000" b="1" i="0" u="none" strike="noStrike" kern="1200" cap="none" spc="0" normalizeH="0" baseline="0" noProof="0" dirty="0">
                  <a:ln>
                    <a:noFill/>
                  </a:ln>
                  <a:solidFill>
                    <a:srgbClr val="FFFFFF"/>
                  </a:solidFill>
                  <a:effectLst/>
                  <a:uLnTx/>
                  <a:uFillTx/>
                  <a:latin typeface="Arial"/>
                  <a:ea typeface="+mn-ea"/>
                  <a:cs typeface="+mn-cs"/>
                </a:rPr>
                <a:t>/s]</a:t>
              </a:r>
            </a:p>
          </p:txBody>
        </p:sp>
        <p:grpSp>
          <p:nvGrpSpPr>
            <p:cNvPr id="77" name="Group 76">
              <a:extLst>
                <a:ext uri="{FF2B5EF4-FFF2-40B4-BE49-F238E27FC236}">
                  <a16:creationId xmlns:a16="http://schemas.microsoft.com/office/drawing/2014/main" id="{5A4F0DF8-3D18-5849-B8FC-0073C402C6A1}"/>
                </a:ext>
              </a:extLst>
            </p:cNvPr>
            <p:cNvGrpSpPr/>
            <p:nvPr/>
          </p:nvGrpSpPr>
          <p:grpSpPr>
            <a:xfrm>
              <a:off x="3087039" y="2213750"/>
              <a:ext cx="519083" cy="599888"/>
              <a:chOff x="4425109" y="1718874"/>
              <a:chExt cx="519083" cy="599888"/>
            </a:xfrm>
          </p:grpSpPr>
          <p:pic>
            <p:nvPicPr>
              <p:cNvPr id="78" name="Picture 77">
                <a:extLst>
                  <a:ext uri="{FF2B5EF4-FFF2-40B4-BE49-F238E27FC236}">
                    <a16:creationId xmlns:a16="http://schemas.microsoft.com/office/drawing/2014/main" id="{CBBC8E8F-BE49-2B43-817C-34CBC364EBB1}"/>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4425109" y="1718874"/>
                <a:ext cx="519083" cy="207634"/>
              </a:xfrm>
              <a:prstGeom prst="rect">
                <a:avLst/>
              </a:prstGeom>
            </p:spPr>
          </p:pic>
          <p:pic>
            <p:nvPicPr>
              <p:cNvPr id="79" name="Picture 78">
                <a:extLst>
                  <a:ext uri="{FF2B5EF4-FFF2-40B4-BE49-F238E27FC236}">
                    <a16:creationId xmlns:a16="http://schemas.microsoft.com/office/drawing/2014/main" id="{BEE54D57-45F3-B943-A643-36858A864725}"/>
                  </a:ext>
                </a:extLst>
              </p:cNvPr>
              <p:cNvPicPr>
                <a:picLocks noChangeAspect="1"/>
              </p:cNvPicPr>
              <p:nvPr/>
            </p:nvPicPr>
            <p:blipFill>
              <a:blip r:embed="rId8"/>
              <a:stretch>
                <a:fillRect/>
              </a:stretch>
            </p:blipFill>
            <p:spPr>
              <a:xfrm>
                <a:off x="4527587" y="1980688"/>
                <a:ext cx="314127" cy="338074"/>
              </a:xfrm>
              <a:prstGeom prst="rect">
                <a:avLst/>
              </a:prstGeom>
            </p:spPr>
          </p:pic>
        </p:grpSp>
        <p:sp>
          <p:nvSpPr>
            <p:cNvPr id="81" name="TextBox 80">
              <a:extLst>
                <a:ext uri="{FF2B5EF4-FFF2-40B4-BE49-F238E27FC236}">
                  <a16:creationId xmlns:a16="http://schemas.microsoft.com/office/drawing/2014/main" id="{C441192D-1784-7047-AF0A-9D507BA3EB3A}"/>
                </a:ext>
              </a:extLst>
            </p:cNvPr>
            <p:cNvSpPr txBox="1"/>
            <p:nvPr/>
          </p:nvSpPr>
          <p:spPr>
            <a:xfrm>
              <a:off x="3416860" y="2528235"/>
              <a:ext cx="943583" cy="200055"/>
            </a:xfrm>
            <a:prstGeom prst="rect">
              <a:avLst/>
            </a:prstGeom>
            <a:noFill/>
          </p:spPr>
          <p:txBody>
            <a:bodyPr wrap="square" rtlCol="0">
              <a:spAutoFit/>
            </a:bodyPr>
            <a:lstStyle/>
            <a:p>
              <a:pPr marL="0" marR="0" lvl="0" indent="0" algn="ctr" defTabSz="685512"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000000"/>
                </a:solidFill>
                <a:effectLst/>
                <a:uLnTx/>
                <a:uFillTx/>
                <a:latin typeface="Arial" panose="020B0604020202020204" pitchFamily="34" charset="0"/>
                <a:ea typeface="Lubalin for IBM Book" charset="0"/>
                <a:cs typeface="Arial" panose="020B0604020202020204" pitchFamily="34" charset="0"/>
              </a:endParaRPr>
            </a:p>
          </p:txBody>
        </p:sp>
        <p:grpSp>
          <p:nvGrpSpPr>
            <p:cNvPr id="18" name="Group 17">
              <a:extLst>
                <a:ext uri="{FF2B5EF4-FFF2-40B4-BE49-F238E27FC236}">
                  <a16:creationId xmlns:a16="http://schemas.microsoft.com/office/drawing/2014/main" id="{54E77E3C-C999-074F-A8B1-6711E5AFA7F7}"/>
                </a:ext>
              </a:extLst>
            </p:cNvPr>
            <p:cNvGrpSpPr/>
            <p:nvPr/>
          </p:nvGrpSpPr>
          <p:grpSpPr>
            <a:xfrm>
              <a:off x="3613713" y="2291164"/>
              <a:ext cx="648992" cy="445061"/>
              <a:chOff x="3613713" y="2282967"/>
              <a:chExt cx="648992" cy="445061"/>
            </a:xfrm>
          </p:grpSpPr>
          <p:pic>
            <p:nvPicPr>
              <p:cNvPr id="80" name="Picture 18" descr="Image result for png nvidia logo">
                <a:extLst>
                  <a:ext uri="{FF2B5EF4-FFF2-40B4-BE49-F238E27FC236}">
                    <a16:creationId xmlns:a16="http://schemas.microsoft.com/office/drawing/2014/main" id="{92E8BB82-6F71-E448-AC80-CE4ED5D6CBED}"/>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5116"/>
              <a:stretch/>
            </p:blipFill>
            <p:spPr bwMode="auto">
              <a:xfrm>
                <a:off x="3753174" y="2282967"/>
                <a:ext cx="351137" cy="273064"/>
              </a:xfrm>
              <a:prstGeom prst="rect">
                <a:avLst/>
              </a:prstGeom>
              <a:noFill/>
              <a:extLst>
                <a:ext uri="{909E8E84-426E-40DD-AFC4-6F175D3DCCD1}">
                  <a14:hiddenFill xmlns:a14="http://schemas.microsoft.com/office/drawing/2010/main">
                    <a:solidFill>
                      <a:srgbClr val="FFFFFF"/>
                    </a:solidFill>
                  </a14:hiddenFill>
                </a:ext>
              </a:extLst>
            </p:spPr>
          </p:pic>
          <p:sp>
            <p:nvSpPr>
              <p:cNvPr id="82" name="TextBox 81">
                <a:extLst>
                  <a:ext uri="{FF2B5EF4-FFF2-40B4-BE49-F238E27FC236}">
                    <a16:creationId xmlns:a16="http://schemas.microsoft.com/office/drawing/2014/main" id="{4D035222-6223-C540-8B04-DD236A80A552}"/>
                  </a:ext>
                </a:extLst>
              </p:cNvPr>
              <p:cNvSpPr txBox="1"/>
              <p:nvPr/>
            </p:nvSpPr>
            <p:spPr>
              <a:xfrm>
                <a:off x="3613713" y="2527973"/>
                <a:ext cx="648992" cy="200055"/>
              </a:xfrm>
              <a:prstGeom prst="rect">
                <a:avLst/>
              </a:prstGeom>
              <a:noFill/>
            </p:spPr>
            <p:txBody>
              <a:bodyPr wrap="square" rtlCol="0">
                <a:spAutoFit/>
              </a:bodyPr>
              <a:lstStyle/>
              <a:p>
                <a:pPr marL="0" marR="0" lvl="0" indent="0" algn="ctr" defTabSz="685512"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Arial" panose="020B0604020202020204" pitchFamily="34" charset="0"/>
                    <a:ea typeface="Lubalin for IBM Book" charset="0"/>
                    <a:cs typeface="Arial" panose="020B0604020202020204" pitchFamily="34" charset="0"/>
                  </a:rPr>
                  <a:t>NVLink 2.0</a:t>
                </a:r>
              </a:p>
            </p:txBody>
          </p:sp>
        </p:grpSp>
      </p:grpSp>
      <p:sp>
        <p:nvSpPr>
          <p:cNvPr id="8" name="Rectangle 7">
            <a:extLst>
              <a:ext uri="{FF2B5EF4-FFF2-40B4-BE49-F238E27FC236}">
                <a16:creationId xmlns:a16="http://schemas.microsoft.com/office/drawing/2014/main" id="{5877194E-D4EF-0A4D-B286-D0FD99D94DD6}"/>
              </a:ext>
            </a:extLst>
          </p:cNvPr>
          <p:cNvSpPr/>
          <p:nvPr/>
        </p:nvSpPr>
        <p:spPr>
          <a:xfrm>
            <a:off x="4266067" y="-6726"/>
            <a:ext cx="184297" cy="5150225"/>
          </a:xfrm>
          <a:prstGeom prst="rect">
            <a:avLst/>
          </a:prstGeom>
          <a:solidFill>
            <a:schemeClr val="tx1"/>
          </a:solidFill>
          <a:ln>
            <a:noFill/>
          </a:ln>
        </p:spPr>
        <p:txBody>
          <a:bodyPr wrap="square" lIns="0" tIns="0" rIns="0" bIns="0" rtlCol="0" anchor="ctr">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err="1">
              <a:ln>
                <a:noFill/>
              </a:ln>
              <a:solidFill>
                <a:srgbClr val="FFFFFF"/>
              </a:solidFill>
              <a:effectLst/>
              <a:uLnTx/>
              <a:uFillTx/>
              <a:latin typeface="Arial"/>
              <a:ea typeface="+mn-ea"/>
              <a:cs typeface="Arial"/>
            </a:endParaRPr>
          </a:p>
        </p:txBody>
      </p:sp>
      <p:sp>
        <p:nvSpPr>
          <p:cNvPr id="75" name="Text Placeholder 11">
            <a:extLst>
              <a:ext uri="{FF2B5EF4-FFF2-40B4-BE49-F238E27FC236}">
                <a16:creationId xmlns:a16="http://schemas.microsoft.com/office/drawing/2014/main" id="{A37CB64B-BD7B-7D4C-BC4F-5CAFE04303BE}"/>
              </a:ext>
            </a:extLst>
          </p:cNvPr>
          <p:cNvSpPr txBox="1">
            <a:spLocks/>
          </p:cNvSpPr>
          <p:nvPr/>
        </p:nvSpPr>
        <p:spPr>
          <a:xfrm rot="5400000">
            <a:off x="1793614" y="2391698"/>
            <a:ext cx="5150228" cy="353380"/>
          </a:xfrm>
          <a:prstGeom prst="rect">
            <a:avLst/>
          </a:prstGeom>
        </p:spPr>
        <p:txBody>
          <a:bodyPr vert="horz" lIns="0" tIns="0" rIns="0" bIns="0" rtlCol="0" anchor="ctr">
            <a:noAutofit/>
          </a:bodyPr>
          <a:lstStyle>
            <a:lvl1pPr marL="0" indent="0" algn="l" defTabSz="457200" rtl="0" eaLnBrk="1" latinLnBrk="0" hangingPunct="1">
              <a:lnSpc>
                <a:spcPct val="100000"/>
              </a:lnSpc>
              <a:spcBef>
                <a:spcPts val="1100"/>
              </a:spcBef>
              <a:buFont typeface="Arial"/>
              <a:buNone/>
              <a:defRPr sz="1100" kern="1200">
                <a:solidFill>
                  <a:schemeClr val="tx1"/>
                </a:solidFill>
                <a:latin typeface="+mn-lt"/>
                <a:ea typeface="Arial" charset="0"/>
                <a:cs typeface="Arial" charset="0"/>
              </a:defRPr>
            </a:lvl1pPr>
            <a:lvl2pPr marL="173038" indent="-173038" algn="l" defTabSz="457200" rtl="0" eaLnBrk="1" latinLnBrk="0" hangingPunct="1">
              <a:lnSpc>
                <a:spcPct val="100000"/>
              </a:lnSpc>
              <a:spcBef>
                <a:spcPts val="1100"/>
              </a:spcBef>
              <a:spcAft>
                <a:spcPts val="0"/>
              </a:spcAft>
              <a:buFont typeface="Arial"/>
              <a:buChar char="–"/>
              <a:defRPr sz="1400" kern="1200">
                <a:solidFill>
                  <a:schemeClr val="tx1"/>
                </a:solidFill>
                <a:latin typeface="+mn-lt"/>
                <a:ea typeface="Arial" charset="0"/>
                <a:cs typeface="Arial" charset="0"/>
              </a:defRPr>
            </a:lvl2pPr>
            <a:lvl3pPr marL="396875" indent="-173038" algn="l" defTabSz="457200" rtl="0" eaLnBrk="1" latinLnBrk="0" hangingPunct="1">
              <a:lnSpc>
                <a:spcPct val="100000"/>
              </a:lnSpc>
              <a:spcBef>
                <a:spcPts val="1100"/>
              </a:spcBef>
              <a:spcAft>
                <a:spcPts val="0"/>
              </a:spcAft>
              <a:buFont typeface="Arial"/>
              <a:buChar char="•"/>
              <a:defRPr sz="1400" kern="1200">
                <a:solidFill>
                  <a:schemeClr val="tx1"/>
                </a:solidFill>
                <a:latin typeface="+mn-lt"/>
                <a:ea typeface="Arial" charset="0"/>
                <a:cs typeface="Arial" charset="0"/>
              </a:defRPr>
            </a:lvl3pPr>
            <a:lvl4pPr marL="625475" indent="-168275" algn="l" defTabSz="457200" rtl="0" eaLnBrk="1" latinLnBrk="0" hangingPunct="1">
              <a:lnSpc>
                <a:spcPct val="100000"/>
              </a:lnSpc>
              <a:spcBef>
                <a:spcPts val="1100"/>
              </a:spcBef>
              <a:spcAft>
                <a:spcPts val="0"/>
              </a:spcAft>
              <a:buFont typeface="Arial"/>
              <a:buChar char="–"/>
              <a:defRPr sz="1400" kern="1200">
                <a:solidFill>
                  <a:schemeClr val="tx1"/>
                </a:solidFill>
                <a:latin typeface="+mn-lt"/>
                <a:ea typeface="Arial" charset="0"/>
                <a:cs typeface="Arial" charset="0"/>
              </a:defRPr>
            </a:lvl4pPr>
            <a:lvl5pPr marL="803275" indent="-173038" algn="l" defTabSz="457200" rtl="0" eaLnBrk="1" latinLnBrk="0" hangingPunct="1">
              <a:lnSpc>
                <a:spcPct val="100000"/>
              </a:lnSpc>
              <a:spcBef>
                <a:spcPts val="1100"/>
              </a:spcBef>
              <a:spcAft>
                <a:spcPts val="0"/>
              </a:spcAft>
              <a:buFont typeface="Arial"/>
              <a:buChar char="»"/>
              <a:defRPr sz="1400" kern="1200">
                <a:solidFill>
                  <a:schemeClr val="tx1"/>
                </a:solidFill>
                <a:latin typeface="+mn-lt"/>
                <a:ea typeface="Arial" charset="0"/>
                <a:cs typeface="Arial"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1100"/>
              </a:spcBef>
              <a:spcAft>
                <a:spcPts val="0"/>
              </a:spcAft>
              <a:buClrTx/>
              <a:buSzTx/>
              <a:buFont typeface="Arial"/>
              <a:buNone/>
              <a:tabLst/>
              <a:defRPr/>
            </a:pPr>
            <a:r>
              <a:rPr kumimoji="0" lang="en-US" sz="1200" b="1" i="0" u="none" strike="noStrike" kern="1200" cap="none" spc="0" normalizeH="0" baseline="0" noProof="0" dirty="0">
                <a:ln>
                  <a:noFill/>
                </a:ln>
                <a:solidFill>
                  <a:srgbClr val="FFFFFF"/>
                </a:solidFill>
                <a:effectLst/>
                <a:uLnTx/>
                <a:uFillTx/>
                <a:latin typeface="Courier New" panose="02070309020205020404" pitchFamily="49" charset="0"/>
                <a:cs typeface="Courier New" panose="02070309020205020404" pitchFamily="49" charset="0"/>
              </a:rPr>
              <a:t>train more | build more | know more</a:t>
            </a:r>
            <a:endParaRPr kumimoji="0" lang="en-US" sz="1200" b="0" i="0" u="none" strike="noStrike" kern="1200" cap="none" spc="0" normalizeH="0" baseline="0" noProof="0" dirty="0">
              <a:ln>
                <a:noFill/>
              </a:ln>
              <a:solidFill>
                <a:srgbClr val="FFFFFF"/>
              </a:solidFill>
              <a:effectLst/>
              <a:uLnTx/>
              <a:uFillTx/>
              <a:latin typeface="Courier New" panose="02070309020205020404" pitchFamily="49" charset="0"/>
              <a:cs typeface="Courier New" panose="02070309020205020404" pitchFamily="49" charset="0"/>
            </a:endParaRPr>
          </a:p>
        </p:txBody>
      </p:sp>
      <p:pic>
        <p:nvPicPr>
          <p:cNvPr id="55" name="Picture 4" descr="Image result for power 8 logo">
            <a:extLst>
              <a:ext uri="{FF2B5EF4-FFF2-40B4-BE49-F238E27FC236}">
                <a16:creationId xmlns:a16="http://schemas.microsoft.com/office/drawing/2014/main" id="{99A6F2C4-EBE6-0B43-A9EE-1ACC7734D817}"/>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60860"/>
          <a:stretch/>
        </p:blipFill>
        <p:spPr bwMode="auto">
          <a:xfrm>
            <a:off x="5996235" y="3144428"/>
            <a:ext cx="900334" cy="158028"/>
          </a:xfrm>
          <a:prstGeom prst="rect">
            <a:avLst/>
          </a:prstGeom>
          <a:noFill/>
          <a:extLst>
            <a:ext uri="{909E8E84-426E-40DD-AFC4-6F175D3DCCD1}">
              <a14:hiddenFill xmlns:a14="http://schemas.microsoft.com/office/drawing/2010/main">
                <a:solidFill>
                  <a:srgbClr val="FFFFFF"/>
                </a:solidFill>
              </a14:hiddenFill>
            </a:ext>
          </a:extLst>
        </p:spPr>
      </p:pic>
      <p:grpSp>
        <p:nvGrpSpPr>
          <p:cNvPr id="56" name="Group 55">
            <a:extLst>
              <a:ext uri="{FF2B5EF4-FFF2-40B4-BE49-F238E27FC236}">
                <a16:creationId xmlns:a16="http://schemas.microsoft.com/office/drawing/2014/main" id="{43CD58AD-A61C-D44A-90DE-63C2F6FF9A27}"/>
              </a:ext>
            </a:extLst>
          </p:cNvPr>
          <p:cNvGrpSpPr/>
          <p:nvPr/>
        </p:nvGrpSpPr>
        <p:grpSpPr>
          <a:xfrm>
            <a:off x="5241259" y="4287180"/>
            <a:ext cx="943583" cy="647532"/>
            <a:chOff x="4875917" y="1636004"/>
            <a:chExt cx="943583" cy="647532"/>
          </a:xfrm>
        </p:grpSpPr>
        <p:sp>
          <p:nvSpPr>
            <p:cNvPr id="60" name="TextBox 59">
              <a:extLst>
                <a:ext uri="{FF2B5EF4-FFF2-40B4-BE49-F238E27FC236}">
                  <a16:creationId xmlns:a16="http://schemas.microsoft.com/office/drawing/2014/main" id="{74091620-448E-0B4F-9337-B63A38B2B7CE}"/>
                </a:ext>
              </a:extLst>
            </p:cNvPr>
            <p:cNvSpPr txBox="1"/>
            <p:nvPr/>
          </p:nvSpPr>
          <p:spPr>
            <a:xfrm>
              <a:off x="4875917" y="1975759"/>
              <a:ext cx="943583" cy="307777"/>
            </a:xfrm>
            <a:prstGeom prst="rect">
              <a:avLst/>
            </a:prstGeom>
            <a:noFill/>
          </p:spPr>
          <p:txBody>
            <a:bodyPr wrap="square" rtlCol="0">
              <a:spAutoFit/>
            </a:bodyPr>
            <a:lstStyle/>
            <a:p>
              <a:pPr marL="0" marR="0" lvl="0" indent="0" algn="ctr" defTabSz="685512"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Arial" panose="020B0604020202020204" pitchFamily="34" charset="0"/>
                  <a:ea typeface="Lubalin for IBM Book" charset="0"/>
                  <a:cs typeface="Arial" panose="020B0604020202020204" pitchFamily="34" charset="0"/>
                </a:rPr>
                <a:t>4VP100 GPUs</a:t>
              </a:r>
            </a:p>
            <a:p>
              <a:pPr marL="0" marR="0" lvl="0" indent="0" algn="ctr" defTabSz="685512"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Arial" panose="020B0604020202020204" pitchFamily="34" charset="0"/>
                  <a:ea typeface="Lubalin for IBM Book" charset="0"/>
                  <a:cs typeface="Arial" panose="020B0604020202020204" pitchFamily="34" charset="0"/>
                </a:rPr>
                <a:t>NVLink 2.0</a:t>
              </a:r>
            </a:p>
          </p:txBody>
        </p:sp>
        <p:pic>
          <p:nvPicPr>
            <p:cNvPr id="61" name="Picture 18" descr="Image result for png nvidia logo">
              <a:extLst>
                <a:ext uri="{FF2B5EF4-FFF2-40B4-BE49-F238E27FC236}">
                  <a16:creationId xmlns:a16="http://schemas.microsoft.com/office/drawing/2014/main" id="{758C48C8-4822-884D-B571-F4D81A96C918}"/>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5116"/>
            <a:stretch/>
          </p:blipFill>
          <p:spPr bwMode="auto">
            <a:xfrm>
              <a:off x="5110985" y="1636004"/>
              <a:ext cx="473447" cy="36817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627852792"/>
      </p:ext>
    </p:extLst>
  </p:cSld>
  <p:clrMapOvr>
    <a:masterClrMapping/>
  </p:clrMapOvr>
  <p:transition spd="slow">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pic>
        <p:nvPicPr>
          <p:cNvPr id="2" name="Picture 1" descr="4_ver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cxnSp>
        <p:nvCxnSpPr>
          <p:cNvPr id="232" name="Shape 232"/>
          <p:cNvCxnSpPr/>
          <p:nvPr/>
        </p:nvCxnSpPr>
        <p:spPr>
          <a:xfrm>
            <a:off x="3551793" y="1877041"/>
            <a:ext cx="5725936" cy="0"/>
          </a:xfrm>
          <a:prstGeom prst="straightConnector1">
            <a:avLst/>
          </a:prstGeom>
          <a:noFill/>
          <a:ln w="19050" cap="flat" cmpd="sng">
            <a:solidFill>
              <a:srgbClr val="B0ADAD"/>
            </a:solidFill>
            <a:prstDash val="solid"/>
            <a:round/>
            <a:headEnd type="none" w="med" len="med"/>
            <a:tailEnd type="none" w="med" len="med"/>
          </a:ln>
        </p:spPr>
      </p:cxnSp>
      <p:pic>
        <p:nvPicPr>
          <p:cNvPr id="233" name="Shape 233" descr="KEPRI_logo 2.png"/>
          <p:cNvPicPr preferRelativeResize="0"/>
          <p:nvPr/>
        </p:nvPicPr>
        <p:blipFill rotWithShape="1">
          <a:blip r:embed="rId4">
            <a:alphaModFix/>
          </a:blip>
          <a:srcRect/>
          <a:stretch/>
        </p:blipFill>
        <p:spPr>
          <a:xfrm>
            <a:off x="3526733" y="1107049"/>
            <a:ext cx="2822532" cy="505823"/>
          </a:xfrm>
          <a:prstGeom prst="rect">
            <a:avLst/>
          </a:prstGeom>
          <a:noFill/>
          <a:ln>
            <a:noFill/>
          </a:ln>
        </p:spPr>
      </p:pic>
      <p:pic>
        <p:nvPicPr>
          <p:cNvPr id="234" name="Shape 234"/>
          <p:cNvPicPr preferRelativeResize="0"/>
          <p:nvPr/>
        </p:nvPicPr>
        <p:blipFill rotWithShape="1">
          <a:blip r:embed="rId5">
            <a:alphaModFix/>
          </a:blip>
          <a:srcRect/>
          <a:stretch/>
        </p:blipFill>
        <p:spPr>
          <a:xfrm>
            <a:off x="800622" y="1280671"/>
            <a:ext cx="2089895" cy="2089895"/>
          </a:xfrm>
          <a:prstGeom prst="rect">
            <a:avLst/>
          </a:prstGeom>
          <a:noFill/>
          <a:ln>
            <a:noFill/>
          </a:ln>
        </p:spPr>
      </p:pic>
      <p:sp>
        <p:nvSpPr>
          <p:cNvPr id="15" name="Shape 178"/>
          <p:cNvSpPr txBox="1"/>
          <p:nvPr/>
        </p:nvSpPr>
        <p:spPr>
          <a:xfrm>
            <a:off x="3428654" y="2604045"/>
            <a:ext cx="5212337" cy="1840955"/>
          </a:xfrm>
          <a:prstGeom prst="rect">
            <a:avLst/>
          </a:prstGeom>
          <a:noFill/>
          <a:ln>
            <a:noFill/>
          </a:ln>
        </p:spPr>
        <p:txBody>
          <a:bodyPr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0" cap="none" spc="0" normalizeH="0" baseline="0" noProof="0" dirty="0">
                <a:ln>
                  <a:noFill/>
                </a:ln>
                <a:solidFill>
                  <a:srgbClr val="000000"/>
                </a:solidFill>
                <a:effectLst/>
                <a:uLnTx/>
                <a:uFillTx/>
                <a:latin typeface="IBM Plex Sans"/>
                <a:cs typeface="IBM Plex Sans"/>
                <a:sym typeface="Arial"/>
              </a:rPr>
              <a:t>KEPRI, the research division of South Korea’s largest electric utility, is using data from drones and a deep learning neural network to recognize maintenance issues faster.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0" cap="none" spc="0" normalizeH="0" baseline="0" noProof="0" dirty="0">
                <a:ln>
                  <a:noFill/>
                </a:ln>
                <a:solidFill>
                  <a:srgbClr val="000000"/>
                </a:solidFill>
                <a:effectLst/>
                <a:uLnTx/>
                <a:uFillTx/>
                <a:latin typeface="IBM Plex Sans"/>
                <a:cs typeface="IBM Plex Sans"/>
                <a:sym typeface="Arial"/>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0" cap="none" spc="0" normalizeH="0" baseline="0" noProof="0" dirty="0">
                <a:ln>
                  <a:noFill/>
                </a:ln>
                <a:solidFill>
                  <a:srgbClr val="000000"/>
                </a:solidFill>
                <a:effectLst/>
                <a:uLnTx/>
                <a:uFillTx/>
                <a:latin typeface="IBM Plex Sans"/>
                <a:cs typeface="IBM Plex Sans"/>
                <a:sym typeface="Arial"/>
              </a:rPr>
              <a:t>KEPRI chose </a:t>
            </a:r>
            <a:r>
              <a:rPr kumimoji="0" lang="en-US" sz="1300" b="0" i="0" u="none" strike="noStrike" kern="0" cap="none" spc="0" normalizeH="0" baseline="0" noProof="0" dirty="0" err="1">
                <a:ln>
                  <a:noFill/>
                </a:ln>
                <a:solidFill>
                  <a:srgbClr val="000000"/>
                </a:solidFill>
                <a:effectLst/>
                <a:uLnTx/>
                <a:uFillTx/>
                <a:latin typeface="IBM Plex Sans"/>
                <a:cs typeface="IBM Plex Sans"/>
                <a:sym typeface="Arial"/>
              </a:rPr>
              <a:t>PowerAI</a:t>
            </a:r>
            <a:r>
              <a:rPr kumimoji="0" lang="en-US" sz="1300" b="0" i="0" u="none" strike="noStrike" kern="0" cap="none" spc="0" normalizeH="0" baseline="0" noProof="0" dirty="0">
                <a:ln>
                  <a:noFill/>
                </a:ln>
                <a:solidFill>
                  <a:srgbClr val="000000"/>
                </a:solidFill>
                <a:effectLst/>
                <a:uLnTx/>
                <a:uFillTx/>
                <a:latin typeface="IBM Plex Sans"/>
                <a:cs typeface="IBM Plex Sans"/>
                <a:sym typeface="Arial"/>
              </a:rPr>
              <a:t>, leveraging the unique performance of NVIDIA </a:t>
            </a:r>
            <a:r>
              <a:rPr kumimoji="0" lang="en-US" sz="1300" b="0" i="0" u="none" strike="noStrike" kern="0" cap="none" spc="0" normalizeH="0" baseline="0" noProof="0" dirty="0" err="1">
                <a:ln>
                  <a:noFill/>
                </a:ln>
                <a:solidFill>
                  <a:srgbClr val="000000"/>
                </a:solidFill>
                <a:effectLst/>
                <a:uLnTx/>
                <a:uFillTx/>
                <a:latin typeface="IBM Plex Sans"/>
                <a:cs typeface="IBM Plex Sans"/>
                <a:sym typeface="Arial"/>
              </a:rPr>
              <a:t>NVLink</a:t>
            </a:r>
            <a:r>
              <a:rPr kumimoji="0" lang="en-US" sz="1300" b="0" i="0" u="none" strike="noStrike" kern="0" cap="none" spc="0" normalizeH="0" baseline="0" noProof="0" dirty="0">
                <a:ln>
                  <a:noFill/>
                </a:ln>
                <a:solidFill>
                  <a:srgbClr val="000000"/>
                </a:solidFill>
                <a:effectLst/>
                <a:uLnTx/>
                <a:uFillTx/>
                <a:latin typeface="IBM Plex Sans"/>
                <a:cs typeface="IBM Plex Sans"/>
                <a:sym typeface="Arial"/>
              </a:rPr>
              <a:t>-connected CPUs and NVIDIA Tesla P100 GPUs for faster deep learning training—delivering as much as a </a:t>
            </a:r>
            <a:r>
              <a:rPr kumimoji="0" lang="en-US" sz="1300" b="1" i="0" u="none" strike="noStrike" kern="0" cap="none" spc="0" normalizeH="0" baseline="0" noProof="0" dirty="0">
                <a:ln>
                  <a:noFill/>
                </a:ln>
                <a:solidFill>
                  <a:srgbClr val="000000"/>
                </a:solidFill>
                <a:effectLst/>
                <a:uLnTx/>
                <a:uFillTx/>
                <a:latin typeface="IBM Plex Sans"/>
                <a:cs typeface="IBM Plex Sans"/>
                <a:sym typeface="Arial"/>
              </a:rPr>
              <a:t>30% performance advantage</a:t>
            </a:r>
            <a:r>
              <a:rPr kumimoji="0" lang="en-US" sz="1300" b="0" i="0" u="none" strike="noStrike" kern="0" cap="none" spc="0" normalizeH="0" baseline="0" noProof="0" dirty="0">
                <a:ln>
                  <a:noFill/>
                </a:ln>
                <a:solidFill>
                  <a:srgbClr val="000000"/>
                </a:solidFill>
                <a:effectLst/>
                <a:uLnTx/>
                <a:uFillTx/>
                <a:latin typeface="IBM Plex Sans"/>
                <a:cs typeface="IBM Plex Sans"/>
                <a:sym typeface="Arial"/>
              </a:rPr>
              <a:t> compared to conventional architecture.</a:t>
            </a:r>
          </a:p>
        </p:txBody>
      </p:sp>
      <p:sp>
        <p:nvSpPr>
          <p:cNvPr id="16" name="Shape 179"/>
          <p:cNvSpPr txBox="1"/>
          <p:nvPr/>
        </p:nvSpPr>
        <p:spPr>
          <a:xfrm>
            <a:off x="3428654" y="2037544"/>
            <a:ext cx="5397846" cy="714530"/>
          </a:xfrm>
          <a:prstGeom prst="rect">
            <a:avLst/>
          </a:prstGeom>
          <a:noFill/>
          <a:ln>
            <a:noFill/>
          </a:ln>
        </p:spPr>
        <p:txBody>
          <a:bodyPr wrap="square" lIns="91425" tIns="45700" rIns="91425" bIns="45700" anchor="t" anchorCtr="0">
            <a:noAutofit/>
          </a:bodyPr>
          <a:lstStyle/>
          <a:p>
            <a:pPr marL="0" marR="0" lvl="0" indent="0" algn="l" defTabSz="914400" rtl="0" eaLnBrk="1" fontAlgn="auto" latinLnBrk="0" hangingPunct="1">
              <a:lnSpc>
                <a:spcPct val="110000"/>
              </a:lnSpc>
              <a:spcBef>
                <a:spcPts val="0"/>
              </a:spcBef>
              <a:spcAft>
                <a:spcPts val="0"/>
              </a:spcAft>
              <a:buClrTx/>
              <a:buSzPct val="25000"/>
              <a:buFontTx/>
              <a:buNone/>
              <a:tabLst/>
              <a:defRPr/>
            </a:pPr>
            <a:r>
              <a:rPr kumimoji="0" lang="en-US" sz="3000" b="1" i="0" u="none" strike="noStrike" kern="0" cap="none" spc="0" normalizeH="0" baseline="0" noProof="0" dirty="0">
                <a:ln>
                  <a:noFill/>
                </a:ln>
                <a:solidFill>
                  <a:srgbClr val="20B2CD"/>
                </a:solidFill>
                <a:effectLst/>
                <a:uLnTx/>
                <a:uFillTx/>
                <a:latin typeface="IBM Plex Sans"/>
                <a:ea typeface="Arial"/>
                <a:cs typeface="IBM Plex Sans"/>
                <a:sym typeface="Arial"/>
              </a:rPr>
              <a:t>KEPRI</a:t>
            </a:r>
          </a:p>
        </p:txBody>
      </p:sp>
    </p:spTree>
    <p:extLst>
      <p:ext uri="{BB962C8B-B14F-4D97-AF65-F5344CB8AC3E}">
        <p14:creationId xmlns:p14="http://schemas.microsoft.com/office/powerpoint/2010/main" val="9714472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pic>
        <p:nvPicPr>
          <p:cNvPr id="4" name="Picture 3" descr="5_ver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244" name="Shape 244"/>
          <p:cNvPicPr preferRelativeResize="0"/>
          <p:nvPr/>
        </p:nvPicPr>
        <p:blipFill rotWithShape="1">
          <a:blip r:embed="rId4">
            <a:alphaModFix/>
          </a:blip>
          <a:srcRect/>
          <a:stretch/>
        </p:blipFill>
        <p:spPr>
          <a:xfrm>
            <a:off x="800622" y="1286316"/>
            <a:ext cx="2089895" cy="2089895"/>
          </a:xfrm>
          <a:prstGeom prst="rect">
            <a:avLst/>
          </a:prstGeom>
          <a:noFill/>
          <a:ln>
            <a:noFill/>
          </a:ln>
        </p:spPr>
      </p:pic>
      <p:pic>
        <p:nvPicPr>
          <p:cNvPr id="246" name="Shape 246" descr="srt_logo.png"/>
          <p:cNvPicPr preferRelativeResize="0"/>
          <p:nvPr/>
        </p:nvPicPr>
        <p:blipFill rotWithShape="1">
          <a:blip r:embed="rId5">
            <a:alphaModFix/>
          </a:blip>
          <a:srcRect/>
          <a:stretch/>
        </p:blipFill>
        <p:spPr>
          <a:xfrm>
            <a:off x="3551793" y="1204183"/>
            <a:ext cx="2022691" cy="333371"/>
          </a:xfrm>
          <a:prstGeom prst="rect">
            <a:avLst/>
          </a:prstGeom>
          <a:noFill/>
          <a:ln>
            <a:noFill/>
          </a:ln>
        </p:spPr>
      </p:pic>
      <p:sp>
        <p:nvSpPr>
          <p:cNvPr id="10" name="Shape 178"/>
          <p:cNvSpPr txBox="1"/>
          <p:nvPr/>
        </p:nvSpPr>
        <p:spPr>
          <a:xfrm>
            <a:off x="3428654" y="2609691"/>
            <a:ext cx="5212337" cy="1980452"/>
          </a:xfrm>
          <a:prstGeom prst="rect">
            <a:avLst/>
          </a:prstGeom>
          <a:noFill/>
          <a:ln>
            <a:noFill/>
          </a:ln>
        </p:spPr>
        <p:txBody>
          <a:bodyPr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0" cap="none" spc="0" normalizeH="0" baseline="0" noProof="0" dirty="0">
                <a:ln>
                  <a:noFill/>
                </a:ln>
                <a:solidFill>
                  <a:srgbClr val="000000"/>
                </a:solidFill>
                <a:effectLst/>
                <a:uLnTx/>
                <a:uFillTx/>
                <a:latin typeface="IBM Plex Sans"/>
                <a:cs typeface="IBM Plex Sans"/>
                <a:sym typeface="Arial"/>
              </a:rPr>
              <a:t>Stone Ridge Technology, maker of the ECHELON petroleum reservoir simulation software, completed an extremely challenging billion-cell reservoir simulation in just </a:t>
            </a:r>
            <a:r>
              <a:rPr kumimoji="0" lang="en-US" sz="1300" b="1" i="0" u="none" strike="noStrike" kern="0" cap="none" spc="0" normalizeH="0" baseline="0" noProof="0" dirty="0">
                <a:ln>
                  <a:noFill/>
                </a:ln>
                <a:solidFill>
                  <a:srgbClr val="000000"/>
                </a:solidFill>
                <a:effectLst/>
                <a:uLnTx/>
                <a:uFillTx/>
                <a:latin typeface="IBM Plex Sans"/>
                <a:cs typeface="IBM Plex Sans"/>
                <a:sym typeface="Arial"/>
              </a:rPr>
              <a:t>92 minutes</a:t>
            </a:r>
            <a:r>
              <a:rPr kumimoji="0" lang="en-US" sz="1300" b="0" i="0" u="none" strike="noStrike" kern="0" cap="none" spc="0" normalizeH="0" baseline="0" noProof="0" dirty="0">
                <a:ln>
                  <a:noFill/>
                </a:ln>
                <a:solidFill>
                  <a:srgbClr val="000000"/>
                </a:solidFill>
                <a:effectLst/>
                <a:uLnTx/>
                <a:uFillTx/>
                <a:latin typeface="IBM Plex Sans"/>
                <a:cs typeface="IBM Plex Sans"/>
                <a:sym typeface="Arial"/>
              </a:rPr>
              <a:t> using IBM Power Systems—</a:t>
            </a:r>
            <a:r>
              <a:rPr kumimoji="0" lang="en-US" sz="1300" b="1" i="0" u="none" strike="noStrike" kern="0" cap="none" spc="0" normalizeH="0" baseline="0" noProof="0" dirty="0">
                <a:ln>
                  <a:noFill/>
                </a:ln>
                <a:solidFill>
                  <a:srgbClr val="000000"/>
                </a:solidFill>
                <a:effectLst/>
                <a:uLnTx/>
                <a:uFillTx/>
                <a:latin typeface="IBM Plex Sans"/>
                <a:cs typeface="IBM Plex Sans"/>
                <a:sym typeface="Arial"/>
              </a:rPr>
              <a:t>smashing the previous record</a:t>
            </a:r>
            <a:r>
              <a:rPr kumimoji="0" lang="en-US" sz="1300" b="0" i="0" u="none" strike="noStrike" kern="0" cap="none" spc="0" normalizeH="0" baseline="0" noProof="0" dirty="0">
                <a:ln>
                  <a:noFill/>
                </a:ln>
                <a:solidFill>
                  <a:srgbClr val="000000"/>
                </a:solidFill>
                <a:effectLst/>
                <a:uLnTx/>
                <a:uFillTx/>
                <a:latin typeface="IBM Plex Sans"/>
                <a:cs typeface="IBM Plex Sans"/>
                <a:sym typeface="Arial"/>
              </a:rPr>
              <a:t> of 20 hours.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0" cap="none" spc="0" normalizeH="0" baseline="0" noProof="0" dirty="0">
                <a:ln>
                  <a:noFill/>
                </a:ln>
                <a:solidFill>
                  <a:srgbClr val="000000"/>
                </a:solidFill>
                <a:effectLst/>
                <a:uLnTx/>
                <a:uFillTx/>
                <a:latin typeface="IBM Plex Sans"/>
                <a:cs typeface="IBM Plex Sans"/>
                <a:sym typeface="Arial"/>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0" cap="none" spc="0" normalizeH="0" baseline="0" noProof="0" dirty="0">
                <a:ln>
                  <a:noFill/>
                </a:ln>
                <a:solidFill>
                  <a:srgbClr val="000000"/>
                </a:solidFill>
                <a:effectLst/>
                <a:uLnTx/>
                <a:uFillTx/>
                <a:latin typeface="IBM Plex Sans"/>
                <a:cs typeface="IBM Plex Sans"/>
                <a:sym typeface="Arial"/>
              </a:rPr>
              <a:t>The benchmark established by IBM and Stone Ridge Technology demonstrates that adopting a GPU-based approach could enable </a:t>
            </a:r>
            <a:r>
              <a:rPr kumimoji="0" lang="en-US" sz="1300" b="1" i="0" u="none" strike="noStrike" kern="0" cap="none" spc="0" normalizeH="0" baseline="0" noProof="0" dirty="0">
                <a:ln>
                  <a:noFill/>
                </a:ln>
                <a:solidFill>
                  <a:srgbClr val="000000"/>
                </a:solidFill>
                <a:effectLst/>
                <a:uLnTx/>
                <a:uFillTx/>
                <a:latin typeface="IBM Plex Sans"/>
                <a:cs typeface="IBM Plex Sans"/>
                <a:sym typeface="Arial"/>
              </a:rPr>
              <a:t>10x or more simulations in a given time</a:t>
            </a:r>
            <a:r>
              <a:rPr kumimoji="0" lang="en-US" sz="1300" b="0" i="0" u="none" strike="noStrike" kern="0" cap="none" spc="0" normalizeH="0" baseline="0" noProof="0" dirty="0">
                <a:ln>
                  <a:noFill/>
                </a:ln>
                <a:solidFill>
                  <a:srgbClr val="000000"/>
                </a:solidFill>
                <a:effectLst/>
                <a:uLnTx/>
                <a:uFillTx/>
                <a:latin typeface="IBM Plex Sans"/>
                <a:cs typeface="IBM Plex Sans"/>
                <a:sym typeface="Arial"/>
              </a:rPr>
              <a:t>, giving greater statistical significance to results.</a:t>
            </a:r>
          </a:p>
        </p:txBody>
      </p:sp>
      <p:sp>
        <p:nvSpPr>
          <p:cNvPr id="11" name="Shape 179"/>
          <p:cNvSpPr txBox="1"/>
          <p:nvPr/>
        </p:nvSpPr>
        <p:spPr>
          <a:xfrm>
            <a:off x="3428654" y="2043189"/>
            <a:ext cx="5715346" cy="714530"/>
          </a:xfrm>
          <a:prstGeom prst="rect">
            <a:avLst/>
          </a:prstGeom>
          <a:noFill/>
          <a:ln>
            <a:noFill/>
          </a:ln>
        </p:spPr>
        <p:txBody>
          <a:bodyPr wrap="square" lIns="91425" tIns="45700" rIns="91425" bIns="45700" anchor="t" anchorCtr="0">
            <a:noAutofit/>
          </a:bodyPr>
          <a:lstStyle/>
          <a:p>
            <a:pPr marL="0" marR="0" lvl="0" indent="0" algn="l" defTabSz="914400" rtl="0" eaLnBrk="1" fontAlgn="auto" latinLnBrk="0" hangingPunct="1">
              <a:lnSpc>
                <a:spcPct val="110000"/>
              </a:lnSpc>
              <a:spcBef>
                <a:spcPts val="0"/>
              </a:spcBef>
              <a:spcAft>
                <a:spcPts val="0"/>
              </a:spcAft>
              <a:buClrTx/>
              <a:buSzPct val="25000"/>
              <a:buFontTx/>
              <a:buNone/>
              <a:tabLst/>
              <a:defRPr/>
            </a:pPr>
            <a:r>
              <a:rPr kumimoji="0" lang="en-US" sz="3000" b="1" i="0" u="none" strike="noStrike" kern="0" cap="none" spc="0" normalizeH="0" baseline="0" noProof="0" dirty="0">
                <a:ln>
                  <a:noFill/>
                </a:ln>
                <a:solidFill>
                  <a:srgbClr val="20B2CD"/>
                </a:solidFill>
                <a:effectLst/>
                <a:uLnTx/>
                <a:uFillTx/>
                <a:latin typeface="IBM Plex Sans"/>
                <a:ea typeface="Arial"/>
                <a:cs typeface="IBM Plex Sans"/>
                <a:sym typeface="Arial"/>
              </a:rPr>
              <a:t>STONE RIDGE TECHNOLOGY</a:t>
            </a:r>
          </a:p>
        </p:txBody>
      </p:sp>
      <p:cxnSp>
        <p:nvCxnSpPr>
          <p:cNvPr id="17" name="Shape 232"/>
          <p:cNvCxnSpPr/>
          <p:nvPr/>
        </p:nvCxnSpPr>
        <p:spPr>
          <a:xfrm>
            <a:off x="3551793" y="1877041"/>
            <a:ext cx="5725936" cy="0"/>
          </a:xfrm>
          <a:prstGeom prst="straightConnector1">
            <a:avLst/>
          </a:prstGeom>
          <a:noFill/>
          <a:ln w="19050" cap="flat" cmpd="sng">
            <a:solidFill>
              <a:srgbClr val="B0ADAD"/>
            </a:solidFill>
            <a:prstDash val="solid"/>
            <a:round/>
            <a:headEnd type="none" w="med" len="med"/>
            <a:tailEnd type="none" w="med" len="med"/>
          </a:ln>
        </p:spPr>
      </p:cxnSp>
    </p:spTree>
    <p:extLst>
      <p:ext uri="{BB962C8B-B14F-4D97-AF65-F5344CB8AC3E}">
        <p14:creationId xmlns:p14="http://schemas.microsoft.com/office/powerpoint/2010/main" val="375885262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6" descr="https://outoftheboxscience.com/wp-content/uploads/2017/04/Artificial-Intelligence.jpg">
            <a:extLst>
              <a:ext uri="{FF2B5EF4-FFF2-40B4-BE49-F238E27FC236}">
                <a16:creationId xmlns:a16="http://schemas.microsoft.com/office/drawing/2014/main" id="{2A2BE291-DC8C-CE48-9334-39ED5F688F7D}"/>
              </a:ext>
            </a:extLst>
          </p:cNvPr>
          <p:cNvPicPr>
            <a:picLocks noChangeAspect="1" noChangeArrowheads="1"/>
          </p:cNvPicPr>
          <p:nvPr/>
        </p:nvPicPr>
        <p:blipFill>
          <a:blip r:embed="rId3">
            <a:alphaModFix amt="38000"/>
            <a:extLst>
              <a:ext uri="{28A0092B-C50C-407E-A947-70E740481C1C}">
                <a14:useLocalDpi xmlns:a14="http://schemas.microsoft.com/office/drawing/2010/main" val="0"/>
              </a:ext>
            </a:extLst>
          </a:blip>
          <a:srcRect/>
          <a:stretch>
            <a:fillRect/>
          </a:stretch>
        </p:blipFill>
        <p:spPr bwMode="auto">
          <a:xfrm flipH="1">
            <a:off x="18654" y="6508"/>
            <a:ext cx="4572000" cy="2533017"/>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4FD3EDCC-E27F-8949-8738-B12C7A761CB2}"/>
              </a:ext>
            </a:extLst>
          </p:cNvPr>
          <p:cNvSpPr/>
          <p:nvPr/>
        </p:nvSpPr>
        <p:spPr>
          <a:xfrm>
            <a:off x="2084" y="0"/>
            <a:ext cx="4572008" cy="2552538"/>
          </a:xfrm>
          <a:prstGeom prst="rect">
            <a:avLst/>
          </a:prstGeom>
          <a:noFill/>
          <a:ln>
            <a:noFill/>
          </a:ln>
        </p:spPr>
        <p:txBody>
          <a:bodyPr wrap="square" lIns="0" tIns="0" rIns="0" bIns="0" rtlCol="0" anchor="ctr">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err="1">
              <a:ln>
                <a:noFill/>
              </a:ln>
              <a:solidFill>
                <a:srgbClr val="FFFFFF"/>
              </a:solidFill>
              <a:effectLst/>
              <a:uLnTx/>
              <a:uFillTx/>
              <a:latin typeface="Arial"/>
              <a:ea typeface="+mn-ea"/>
              <a:cs typeface="Arial"/>
            </a:endParaRPr>
          </a:p>
        </p:txBody>
      </p:sp>
      <p:sp>
        <p:nvSpPr>
          <p:cNvPr id="12" name="Title 7">
            <a:extLst>
              <a:ext uri="{FF2B5EF4-FFF2-40B4-BE49-F238E27FC236}">
                <a16:creationId xmlns:a16="http://schemas.microsoft.com/office/drawing/2014/main" id="{78991C31-EECA-134A-AC44-17C772E46F5E}"/>
              </a:ext>
            </a:extLst>
          </p:cNvPr>
          <p:cNvSpPr txBox="1">
            <a:spLocks/>
          </p:cNvSpPr>
          <p:nvPr/>
        </p:nvSpPr>
        <p:spPr>
          <a:xfrm>
            <a:off x="-107660" y="24144"/>
            <a:ext cx="3498559" cy="2571751"/>
          </a:xfrm>
          <a:prstGeom prst="rect">
            <a:avLst/>
          </a:prstGeom>
          <a:noFill/>
        </p:spPr>
        <p:txBody>
          <a:bodyPr vert="horz" lIns="228600" tIns="201168" rIns="228600" bIns="228600" rtlCol="0" anchor="ctr" anchorCtr="0">
            <a:noAutofit/>
          </a:bodyPr>
          <a:lstStyle>
            <a:lvl1pPr algn="l" defTabSz="457200" rtl="0" eaLnBrk="1" latinLnBrk="0" hangingPunct="1">
              <a:lnSpc>
                <a:spcPct val="90000"/>
              </a:lnSpc>
              <a:spcBef>
                <a:spcPct val="0"/>
              </a:spcBef>
              <a:buNone/>
              <a:defRPr sz="2400" kern="1200">
                <a:solidFill>
                  <a:schemeClr val="bg2"/>
                </a:solidFill>
                <a:latin typeface="+mj-lt"/>
                <a:ea typeface="Arial" charset="0"/>
                <a:cs typeface="Arial" charset="0"/>
              </a:defRPr>
            </a:lvl1pPr>
          </a:lstStyle>
          <a:p>
            <a:pPr marL="0" marR="0" lvl="0" indent="0" algn="l" defTabSz="457200" rtl="0" eaLnBrk="1" fontAlgn="auto" latinLnBrk="0" hangingPunct="1">
              <a:lnSpc>
                <a:spcPct val="100000"/>
              </a:lnSpc>
              <a:spcBef>
                <a:spcPts val="1100"/>
              </a:spcBef>
              <a:spcAft>
                <a:spcPts val="0"/>
              </a:spcAft>
              <a:buClrTx/>
              <a:buSzTx/>
              <a:buFontTx/>
              <a:buNone/>
              <a:tabLst/>
              <a:defRPr/>
            </a:pPr>
            <a:r>
              <a:rPr kumimoji="0" lang="en-CA" sz="20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IBM unveils the </a:t>
            </a:r>
            <a:br>
              <a:rPr kumimoji="0" lang="en-US" sz="20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en-CA" sz="20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industry's most </a:t>
            </a:r>
            <a:br>
              <a:rPr kumimoji="0" lang="en-US" sz="20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en-CA" sz="20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advanced server </a:t>
            </a:r>
            <a:br>
              <a:rPr kumimoji="0" lang="en-US" sz="20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en-CA" sz="20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designed for AI.</a:t>
            </a:r>
          </a:p>
        </p:txBody>
      </p:sp>
      <p:sp>
        <p:nvSpPr>
          <p:cNvPr id="3" name="Rectangle 2">
            <a:extLst>
              <a:ext uri="{FF2B5EF4-FFF2-40B4-BE49-F238E27FC236}">
                <a16:creationId xmlns:a16="http://schemas.microsoft.com/office/drawing/2014/main" id="{018CEEBB-3AAE-5941-872B-AAA86E22446D}"/>
              </a:ext>
            </a:extLst>
          </p:cNvPr>
          <p:cNvSpPr/>
          <p:nvPr/>
        </p:nvSpPr>
        <p:spPr>
          <a:xfrm>
            <a:off x="-2471741" y="-193339"/>
            <a:ext cx="4542418" cy="2603833"/>
          </a:xfrm>
          <a:prstGeom prst="rect">
            <a:avLst/>
          </a:prstGeom>
        </p:spPr>
        <p:txBody>
          <a:bodyPr wrap="square" lIns="0" tIns="0" rIns="0" bIns="0" rtlCol="0" anchor="ctr">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err="1">
              <a:ln>
                <a:noFill/>
              </a:ln>
              <a:solidFill>
                <a:srgbClr val="FFFFFF"/>
              </a:solidFill>
              <a:effectLst/>
              <a:uLnTx/>
              <a:uFillTx/>
              <a:latin typeface="Arial"/>
              <a:ea typeface="+mn-ea"/>
              <a:cs typeface="Arial"/>
            </a:endParaRPr>
          </a:p>
        </p:txBody>
      </p:sp>
      <p:pic>
        <p:nvPicPr>
          <p:cNvPr id="11" name="Picture 8" descr="Thumbnail">
            <a:extLst>
              <a:ext uri="{FF2B5EF4-FFF2-40B4-BE49-F238E27FC236}">
                <a16:creationId xmlns:a16="http://schemas.microsoft.com/office/drawing/2014/main" id="{07EB72D4-33C2-D747-BC49-C5ECB000D6C8}"/>
              </a:ext>
            </a:extLst>
          </p:cNvPr>
          <p:cNvPicPr>
            <a:picLocks noChangeAspect="1" noChangeArrowheads="1"/>
          </p:cNvPicPr>
          <p:nvPr/>
        </p:nvPicPr>
        <p:blipFill>
          <a:blip r:embed="rId4">
            <a:alphaModFix amt="35000"/>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571993" y="2559046"/>
            <a:ext cx="4555497" cy="2597467"/>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5"/>
          <p:cNvSpPr>
            <a:spLocks noGrp="1"/>
          </p:cNvSpPr>
          <p:nvPr>
            <p:ph sz="quarter" idx="17"/>
          </p:nvPr>
        </p:nvSpPr>
        <p:spPr>
          <a:xfrm>
            <a:off x="4562670" y="2571750"/>
            <a:ext cx="4572000" cy="2591271"/>
          </a:xfrm>
          <a:noFill/>
        </p:spPr>
        <p:txBody>
          <a:bodyPr anchor="ctr"/>
          <a:lstStyle/>
          <a:p>
            <a:pPr algn="r"/>
            <a:r>
              <a:rPr lang="en-US" sz="2000" dirty="0">
                <a:latin typeface="Arial" panose="020B0604020202020204" pitchFamily="34" charset="0"/>
                <a:cs typeface="Arial" panose="020B0604020202020204" pitchFamily="34" charset="0"/>
              </a:rPr>
              <a:t>IBM Power Systems AC922 servers with POWER9 were built to bring unprecedented speeds to deep learning and AI workloads.</a:t>
            </a:r>
          </a:p>
        </p:txBody>
      </p:sp>
      <p:pic>
        <p:nvPicPr>
          <p:cNvPr id="21" name="Picture 10" descr="https://zdnet1.cbsistatic.com/hub/i/2017/11/11/823e6245-8306-4384-b2c3-5a173e72d322/cdd22f13bf1c45220a6dc97fa3c0fa03/summit.jpg">
            <a:extLst>
              <a:ext uri="{FF2B5EF4-FFF2-40B4-BE49-F238E27FC236}">
                <a16:creationId xmlns:a16="http://schemas.microsoft.com/office/drawing/2014/main" id="{5A1561B9-0E97-D742-BE6E-00463B3A7B3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49469"/>
          <a:stretch/>
        </p:blipFill>
        <p:spPr bwMode="auto">
          <a:xfrm>
            <a:off x="6812419" y="0"/>
            <a:ext cx="2278752" cy="2552538"/>
          </a:xfrm>
          <a:prstGeom prst="rect">
            <a:avLst/>
          </a:prstGeom>
          <a:noFill/>
          <a:extLst>
            <a:ext uri="{909E8E84-426E-40DD-AFC4-6F175D3DCCD1}">
              <a14:hiddenFill xmlns:a14="http://schemas.microsoft.com/office/drawing/2010/main">
                <a:solidFill>
                  <a:srgbClr val="FFFFFF"/>
                </a:solidFill>
              </a14:hiddenFill>
            </a:ext>
          </a:extLst>
        </p:spPr>
      </p:pic>
      <p:sp>
        <p:nvSpPr>
          <p:cNvPr id="22" name="Content Placeholder 4">
            <a:extLst>
              <a:ext uri="{FF2B5EF4-FFF2-40B4-BE49-F238E27FC236}">
                <a16:creationId xmlns:a16="http://schemas.microsoft.com/office/drawing/2014/main" id="{95C1EA75-FFAD-AB4A-B3B8-50CCA3B562C9}"/>
              </a:ext>
            </a:extLst>
          </p:cNvPr>
          <p:cNvSpPr>
            <a:spLocks noGrp="1"/>
          </p:cNvSpPr>
          <p:nvPr>
            <p:ph sz="quarter" idx="16"/>
          </p:nvPr>
        </p:nvSpPr>
        <p:spPr>
          <a:xfrm>
            <a:off x="6779472" y="1"/>
            <a:ext cx="2348018" cy="2552538"/>
          </a:xfrm>
          <a:gradFill flip="none" rotWithShape="1">
            <a:gsLst>
              <a:gs pos="0">
                <a:srgbClr val="13212C"/>
              </a:gs>
              <a:gs pos="11000">
                <a:srgbClr val="13212C">
                  <a:lumMod val="99000"/>
                  <a:lumOff val="1000"/>
                </a:srgbClr>
              </a:gs>
              <a:gs pos="30000">
                <a:schemeClr val="tx2">
                  <a:lumMod val="39000"/>
                </a:schemeClr>
              </a:gs>
              <a:gs pos="75000">
                <a:schemeClr val="tx2">
                  <a:lumMod val="25000"/>
                  <a:alpha val="83000"/>
                </a:schemeClr>
              </a:gs>
              <a:gs pos="97000">
                <a:schemeClr val="tx1"/>
              </a:gs>
            </a:gsLst>
            <a:lin ang="10800000" scaled="1"/>
            <a:tileRect/>
          </a:gradFill>
        </p:spPr>
        <p:txBody>
          <a:bodyPr/>
          <a:lstStyle/>
          <a:p>
            <a:r>
              <a:rPr lang="en-US"/>
              <a:t>                </a:t>
            </a:r>
          </a:p>
          <a:p>
            <a:endParaRPr lang="en-US" sz="1400"/>
          </a:p>
        </p:txBody>
      </p:sp>
      <p:pic>
        <p:nvPicPr>
          <p:cNvPr id="23" name="Picture 8" descr="Image result for png department of energy">
            <a:extLst>
              <a:ext uri="{FF2B5EF4-FFF2-40B4-BE49-F238E27FC236}">
                <a16:creationId xmlns:a16="http://schemas.microsoft.com/office/drawing/2014/main" id="{A32B95D3-7926-9E41-8174-C0FE22F2E08E}"/>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7335608" y="174735"/>
            <a:ext cx="1435211" cy="361295"/>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23">
            <a:extLst>
              <a:ext uri="{FF2B5EF4-FFF2-40B4-BE49-F238E27FC236}">
                <a16:creationId xmlns:a16="http://schemas.microsoft.com/office/drawing/2014/main" id="{40846098-16B3-7646-B135-69C28414981C}"/>
              </a:ext>
            </a:extLst>
          </p:cNvPr>
          <p:cNvSpPr/>
          <p:nvPr/>
        </p:nvSpPr>
        <p:spPr>
          <a:xfrm>
            <a:off x="6910211" y="546963"/>
            <a:ext cx="2286004" cy="707886"/>
          </a:xfrm>
          <a:prstGeom prst="rect">
            <a:avLst/>
          </a:prstGeom>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supercomputers</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and</a:t>
            </a:r>
          </a:p>
        </p:txBody>
      </p:sp>
      <p:pic>
        <p:nvPicPr>
          <p:cNvPr id="25" name="Picture 12" descr="Image result for png google logo">
            <a:extLst>
              <a:ext uri="{FF2B5EF4-FFF2-40B4-BE49-F238E27FC236}">
                <a16:creationId xmlns:a16="http://schemas.microsoft.com/office/drawing/2014/main" id="{0913834A-089B-374B-8113-B67B9FB6C1F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10876" y="1237920"/>
            <a:ext cx="1484675" cy="501593"/>
          </a:xfrm>
          <a:prstGeom prst="rect">
            <a:avLst/>
          </a:prstGeom>
          <a:noFill/>
          <a:extLst>
            <a:ext uri="{909E8E84-426E-40DD-AFC4-6F175D3DCCD1}">
              <a14:hiddenFill xmlns:a14="http://schemas.microsoft.com/office/drawing/2010/main">
                <a:solidFill>
                  <a:srgbClr val="FFFFFF"/>
                </a:solidFill>
              </a14:hiddenFill>
            </a:ext>
          </a:extLst>
        </p:spPr>
      </p:pic>
      <p:sp>
        <p:nvSpPr>
          <p:cNvPr id="26" name="Rectangle 25">
            <a:extLst>
              <a:ext uri="{FF2B5EF4-FFF2-40B4-BE49-F238E27FC236}">
                <a16:creationId xmlns:a16="http://schemas.microsoft.com/office/drawing/2014/main" id="{E72521F9-8909-544E-B630-3A98A1DBDE96}"/>
              </a:ext>
            </a:extLst>
          </p:cNvPr>
          <p:cNvSpPr/>
          <p:nvPr/>
        </p:nvSpPr>
        <p:spPr>
          <a:xfrm>
            <a:off x="6882720" y="1757645"/>
            <a:ext cx="2286004" cy="646331"/>
          </a:xfrm>
          <a:prstGeom prst="rect">
            <a:avLst/>
          </a:prstGeom>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tap into</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POWER9</a:t>
            </a:r>
          </a:p>
        </p:txBody>
      </p:sp>
      <p:sp>
        <p:nvSpPr>
          <p:cNvPr id="4" name="Content Placeholder 3"/>
          <p:cNvSpPr>
            <a:spLocks noGrp="1"/>
          </p:cNvSpPr>
          <p:nvPr>
            <p:ph sz="quarter" idx="15"/>
          </p:nvPr>
        </p:nvSpPr>
        <p:spPr>
          <a:xfrm>
            <a:off x="4550780" y="0"/>
            <a:ext cx="2286000" cy="2517698"/>
          </a:xfrm>
        </p:spPr>
        <p:txBody>
          <a:bodyPr anchor="ctr"/>
          <a:lstStyle/>
          <a:p>
            <a:r>
              <a:rPr lang="en-US" sz="1900" dirty="0">
                <a:latin typeface="Arial" panose="020B0604020202020204" pitchFamily="34" charset="0"/>
                <a:cs typeface="Arial" panose="020B0604020202020204" pitchFamily="34" charset="0"/>
              </a:rPr>
              <a:t>POWER9 infrastructure </a:t>
            </a:r>
            <a:br>
              <a:rPr lang="en-US" sz="1900" dirty="0">
                <a:latin typeface="Arial" panose="020B0604020202020204" pitchFamily="34" charset="0"/>
                <a:cs typeface="Arial" panose="020B0604020202020204" pitchFamily="34" charset="0"/>
              </a:rPr>
            </a:br>
            <a:r>
              <a:rPr lang="en-US" sz="1900" dirty="0">
                <a:latin typeface="Arial" panose="020B0604020202020204" pitchFamily="34" charset="0"/>
                <a:cs typeface="Arial" panose="020B0604020202020204" pitchFamily="34" charset="0"/>
              </a:rPr>
              <a:t>can improve the training times </a:t>
            </a:r>
            <a:br>
              <a:rPr lang="en-US" sz="1900" dirty="0">
                <a:latin typeface="Arial" panose="020B0604020202020204" pitchFamily="34" charset="0"/>
                <a:cs typeface="Arial" panose="020B0604020202020204" pitchFamily="34" charset="0"/>
              </a:rPr>
            </a:br>
            <a:r>
              <a:rPr lang="en-US" sz="1900" dirty="0">
                <a:latin typeface="Arial" panose="020B0604020202020204" pitchFamily="34" charset="0"/>
                <a:cs typeface="Arial" panose="020B0604020202020204" pitchFamily="34" charset="0"/>
              </a:rPr>
              <a:t>of deep learning frameworks by nearly 4x over x86 servers.</a:t>
            </a:r>
          </a:p>
        </p:txBody>
      </p:sp>
      <p:pic>
        <p:nvPicPr>
          <p:cNvPr id="2050" name="Picture 2" descr="https://www.scichart.com/wp-content/uploads/2013/02/Road.jpg">
            <a:extLst>
              <a:ext uri="{FF2B5EF4-FFF2-40B4-BE49-F238E27FC236}">
                <a16:creationId xmlns:a16="http://schemas.microsoft.com/office/drawing/2014/main" id="{52112132-C9C8-FC40-944E-1A4A1D94C714}"/>
              </a:ext>
            </a:extLst>
          </p:cNvPr>
          <p:cNvPicPr>
            <a:picLocks noChangeAspect="1" noChangeArrowheads="1"/>
          </p:cNvPicPr>
          <p:nvPr/>
        </p:nvPicPr>
        <p:blipFill>
          <a:blip r:embed="rId9">
            <a:alphaModFix amt="37000"/>
            <a:extLst>
              <a:ext uri="{28A0092B-C50C-407E-A947-70E740481C1C}">
                <a14:useLocalDpi xmlns:a14="http://schemas.microsoft.com/office/drawing/2010/main" val="0"/>
              </a:ext>
            </a:extLst>
          </a:blip>
          <a:srcRect/>
          <a:stretch>
            <a:fillRect/>
          </a:stretch>
        </p:blipFill>
        <p:spPr bwMode="auto">
          <a:xfrm>
            <a:off x="-4" y="2552538"/>
            <a:ext cx="4572002" cy="2590962"/>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6"/>
          <p:cNvSpPr>
            <a:spLocks noGrp="1"/>
          </p:cNvSpPr>
          <p:nvPr>
            <p:ph sz="quarter" idx="18"/>
          </p:nvPr>
        </p:nvSpPr>
        <p:spPr>
          <a:xfrm>
            <a:off x="-7" y="2571750"/>
            <a:ext cx="4572000" cy="2571750"/>
          </a:xfrm>
          <a:noFill/>
        </p:spPr>
        <p:txBody>
          <a:bodyPr anchor="ctr"/>
          <a:lstStyle/>
          <a:p>
            <a:r>
              <a:rPr lang="en-US" sz="2000" dirty="0">
                <a:latin typeface="Arial" panose="020B0604020202020204" pitchFamily="34" charset="0"/>
                <a:cs typeface="Arial" panose="020B0604020202020204" pitchFamily="34" charset="0"/>
              </a:rPr>
              <a:t>Power Systems deliver an AI insights superhighway across</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a wide variety of industries, from healthcare to manufacturing </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to banking.</a:t>
            </a:r>
          </a:p>
        </p:txBody>
      </p:sp>
      <p:cxnSp>
        <p:nvCxnSpPr>
          <p:cNvPr id="5" name="Straight Connector 4">
            <a:extLst>
              <a:ext uri="{FF2B5EF4-FFF2-40B4-BE49-F238E27FC236}">
                <a16:creationId xmlns:a16="http://schemas.microsoft.com/office/drawing/2014/main" id="{FC9EAF18-C4B4-574C-9C6C-3C9A32224EBC}"/>
              </a:ext>
            </a:extLst>
          </p:cNvPr>
          <p:cNvCxnSpPr>
            <a:cxnSpLocks/>
          </p:cNvCxnSpPr>
          <p:nvPr/>
        </p:nvCxnSpPr>
        <p:spPr>
          <a:xfrm flipH="1">
            <a:off x="-7" y="2565242"/>
            <a:ext cx="9144007" cy="6508"/>
          </a:xfrm>
          <a:prstGeom prst="line">
            <a:avLst/>
          </a:prstGeom>
          <a:ln w="47625">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85231562"/>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CEE254-6E52-A143-85EC-5B1254533C20}"/>
              </a:ext>
            </a:extLst>
          </p:cNvPr>
          <p:cNvSpPr>
            <a:spLocks noGrp="1"/>
          </p:cNvSpPr>
          <p:nvPr>
            <p:ph type="title"/>
          </p:nvPr>
        </p:nvSpPr>
        <p:spPr>
          <a:xfrm>
            <a:off x="0" y="0"/>
            <a:ext cx="4572000" cy="5143500"/>
          </a:xfrm>
        </p:spPr>
        <p:txBody>
          <a:bodyPr anchor="ctr"/>
          <a:lstStyle/>
          <a:p>
            <a:pPr algn="ctr"/>
            <a:r>
              <a:rPr lang="en-US" sz="5400" b="1" dirty="0">
                <a:solidFill>
                  <a:srgbClr val="7F7F7F"/>
                </a:solidFill>
              </a:rPr>
              <a:t>BACKUP</a:t>
            </a:r>
          </a:p>
        </p:txBody>
      </p:sp>
      <p:sp>
        <p:nvSpPr>
          <p:cNvPr id="3" name="Slide Number Placeholder 2">
            <a:extLst>
              <a:ext uri="{FF2B5EF4-FFF2-40B4-BE49-F238E27FC236}">
                <a16:creationId xmlns:a16="http://schemas.microsoft.com/office/drawing/2014/main" id="{88B2C65C-5848-BA43-9AEF-1D04650EB98A}"/>
              </a:ext>
            </a:extLst>
          </p:cNvPr>
          <p:cNvSpPr>
            <a:spLocks noGrp="1"/>
          </p:cNvSpPr>
          <p:nvPr>
            <p:ph type="sldNum" sz="quarter" idx="10"/>
          </p:nvPr>
        </p:nvSpPr>
        <p:spPr/>
        <p:txBody>
          <a:bodyPr/>
          <a:lstStyle/>
          <a:p>
            <a:fld id="{D0BE6F14-FF48-0F4F-A8AA-2E3F25371E4A}" type="slidenum">
              <a:rPr lang="en-US" smtClean="0"/>
              <a:pPr/>
              <a:t>35</a:t>
            </a:fld>
            <a:endParaRPr lang="en-US"/>
          </a:p>
        </p:txBody>
      </p:sp>
      <p:pic>
        <p:nvPicPr>
          <p:cNvPr id="6" name="Picture 5">
            <a:extLst>
              <a:ext uri="{FF2B5EF4-FFF2-40B4-BE49-F238E27FC236}">
                <a16:creationId xmlns:a16="http://schemas.microsoft.com/office/drawing/2014/main" id="{93475AB6-84D4-8E4A-BF61-77E00C97710D}"/>
              </a:ext>
            </a:extLst>
          </p:cNvPr>
          <p:cNvPicPr>
            <a:picLocks noChangeAspect="1"/>
          </p:cNvPicPr>
          <p:nvPr/>
        </p:nvPicPr>
        <p:blipFill>
          <a:blip r:embed="rId3"/>
          <a:stretch>
            <a:fillRect/>
          </a:stretch>
        </p:blipFill>
        <p:spPr>
          <a:xfrm>
            <a:off x="6042848" y="1511299"/>
            <a:ext cx="1685101" cy="2273297"/>
          </a:xfrm>
          <a:prstGeom prst="rect">
            <a:avLst/>
          </a:prstGeom>
        </p:spPr>
      </p:pic>
    </p:spTree>
    <p:extLst>
      <p:ext uri="{BB962C8B-B14F-4D97-AF65-F5344CB8AC3E}">
        <p14:creationId xmlns:p14="http://schemas.microsoft.com/office/powerpoint/2010/main" val="203104956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0E0E02D-DA73-6347-82AB-6F731C6A7523}"/>
              </a:ext>
            </a:extLst>
          </p:cNvPr>
          <p:cNvSpPr/>
          <p:nvPr/>
        </p:nvSpPr>
        <p:spPr>
          <a:xfrm>
            <a:off x="76912" y="2810976"/>
            <a:ext cx="556712" cy="97200"/>
          </a:xfrm>
          <a:prstGeom prst="rect">
            <a:avLst/>
          </a:prstGeom>
          <a:solidFill>
            <a:srgbClr val="56D4FF"/>
          </a:solidFill>
        </p:spPr>
        <p:txBody>
          <a:bodyPr wrap="square" lIns="0" tIns="0" rIns="0" bIns="0" rtlCol="0" anchor="ctr">
            <a:noAutofit/>
          </a:bodyPr>
          <a:lstStyle/>
          <a:p>
            <a:pPr algn="ctr"/>
            <a:endParaRPr lang="en-US" sz="1200" dirty="0" err="1">
              <a:solidFill>
                <a:srgbClr val="FFFFFF"/>
              </a:solidFill>
              <a:latin typeface="Arial"/>
              <a:cs typeface="Arial"/>
            </a:endParaRPr>
          </a:p>
        </p:txBody>
      </p:sp>
      <p:sp>
        <p:nvSpPr>
          <p:cNvPr id="2" name="Slide Number Placeholder 1">
            <a:extLst>
              <a:ext uri="{FF2B5EF4-FFF2-40B4-BE49-F238E27FC236}">
                <a16:creationId xmlns:a16="http://schemas.microsoft.com/office/drawing/2014/main" id="{78EA957B-1ADD-174D-8520-C3DD3625F68D}"/>
              </a:ext>
            </a:extLst>
          </p:cNvPr>
          <p:cNvSpPr>
            <a:spLocks noGrp="1"/>
          </p:cNvSpPr>
          <p:nvPr>
            <p:ph type="sldNum" sz="quarter" idx="10"/>
          </p:nvPr>
        </p:nvSpPr>
        <p:spPr/>
        <p:txBody>
          <a:bodyPr/>
          <a:lstStyle/>
          <a:p>
            <a:fld id="{D0BE6F14-FF48-0F4F-A8AA-2E3F25371E4A}" type="slidenum">
              <a:rPr lang="en-US" smtClean="0"/>
              <a:pPr/>
              <a:t>36</a:t>
            </a:fld>
            <a:endParaRPr lang="en-US"/>
          </a:p>
        </p:txBody>
      </p:sp>
      <p:grpSp>
        <p:nvGrpSpPr>
          <p:cNvPr id="70" name="Group 69">
            <a:extLst>
              <a:ext uri="{FF2B5EF4-FFF2-40B4-BE49-F238E27FC236}">
                <a16:creationId xmlns:a16="http://schemas.microsoft.com/office/drawing/2014/main" id="{BB64562F-54C7-0449-BDA8-4B981F2C6D31}"/>
              </a:ext>
            </a:extLst>
          </p:cNvPr>
          <p:cNvGrpSpPr/>
          <p:nvPr/>
        </p:nvGrpSpPr>
        <p:grpSpPr>
          <a:xfrm>
            <a:off x="895832" y="1047179"/>
            <a:ext cx="6986568" cy="4293457"/>
            <a:chOff x="1039051" y="1006314"/>
            <a:chExt cx="6986568" cy="4293457"/>
          </a:xfrm>
        </p:grpSpPr>
        <p:sp>
          <p:nvSpPr>
            <p:cNvPr id="109" name="Freeform 108">
              <a:extLst>
                <a:ext uri="{FF2B5EF4-FFF2-40B4-BE49-F238E27FC236}">
                  <a16:creationId xmlns:a16="http://schemas.microsoft.com/office/drawing/2014/main" id="{86D8DA47-8605-6741-8604-8DDC5E3D5DDB}"/>
                </a:ext>
              </a:extLst>
            </p:cNvPr>
            <p:cNvSpPr/>
            <p:nvPr/>
          </p:nvSpPr>
          <p:spPr>
            <a:xfrm>
              <a:off x="4338181" y="4025955"/>
              <a:ext cx="1477627" cy="1273816"/>
            </a:xfrm>
            <a:custGeom>
              <a:avLst/>
              <a:gdLst>
                <a:gd name="connsiteX0" fmla="*/ 440046 w 1788459"/>
                <a:gd name="connsiteY0" fmla="*/ 82732 h 1541775"/>
                <a:gd name="connsiteX1" fmla="*/ 95968 w 1788459"/>
                <a:gd name="connsiteY1" fmla="*/ 770887 h 1541775"/>
                <a:gd name="connsiteX2" fmla="*/ 440046 w 1788459"/>
                <a:gd name="connsiteY2" fmla="*/ 1459042 h 1541775"/>
                <a:gd name="connsiteX3" fmla="*/ 1348413 w 1788459"/>
                <a:gd name="connsiteY3" fmla="*/ 1459042 h 1541775"/>
                <a:gd name="connsiteX4" fmla="*/ 1692490 w 1788459"/>
                <a:gd name="connsiteY4" fmla="*/ 770887 h 1541775"/>
                <a:gd name="connsiteX5" fmla="*/ 1348413 w 1788459"/>
                <a:gd name="connsiteY5" fmla="*/ 82732 h 1541775"/>
                <a:gd name="connsiteX6" fmla="*/ 385444 w 1788459"/>
                <a:gd name="connsiteY6" fmla="*/ 0 h 1541775"/>
                <a:gd name="connsiteX7" fmla="*/ 1403015 w 1788459"/>
                <a:gd name="connsiteY7" fmla="*/ 0 h 1541775"/>
                <a:gd name="connsiteX8" fmla="*/ 1788459 w 1788459"/>
                <a:gd name="connsiteY8" fmla="*/ 770888 h 1541775"/>
                <a:gd name="connsiteX9" fmla="*/ 1403015 w 1788459"/>
                <a:gd name="connsiteY9" fmla="*/ 1541775 h 1541775"/>
                <a:gd name="connsiteX10" fmla="*/ 385444 w 1788459"/>
                <a:gd name="connsiteY10" fmla="*/ 1541775 h 1541775"/>
                <a:gd name="connsiteX11" fmla="*/ 0 w 1788459"/>
                <a:gd name="connsiteY11" fmla="*/ 770888 h 1541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88459" h="1541775">
                  <a:moveTo>
                    <a:pt x="440046" y="82732"/>
                  </a:moveTo>
                  <a:lnTo>
                    <a:pt x="95968" y="770887"/>
                  </a:lnTo>
                  <a:lnTo>
                    <a:pt x="440046" y="1459042"/>
                  </a:lnTo>
                  <a:lnTo>
                    <a:pt x="1348413" y="1459042"/>
                  </a:lnTo>
                  <a:lnTo>
                    <a:pt x="1692490" y="770887"/>
                  </a:lnTo>
                  <a:lnTo>
                    <a:pt x="1348413" y="82732"/>
                  </a:lnTo>
                  <a:close/>
                  <a:moveTo>
                    <a:pt x="385444" y="0"/>
                  </a:moveTo>
                  <a:lnTo>
                    <a:pt x="1403015" y="0"/>
                  </a:lnTo>
                  <a:lnTo>
                    <a:pt x="1788459" y="770888"/>
                  </a:lnTo>
                  <a:lnTo>
                    <a:pt x="1403015" y="1541775"/>
                  </a:lnTo>
                  <a:lnTo>
                    <a:pt x="385444" y="1541775"/>
                  </a:lnTo>
                  <a:lnTo>
                    <a:pt x="0" y="770888"/>
                  </a:lnTo>
                  <a:close/>
                </a:path>
              </a:pathLst>
            </a:custGeom>
            <a:solidFill>
              <a:srgbClr val="7F7F7F">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0" name="Freeform 109">
              <a:extLst>
                <a:ext uri="{FF2B5EF4-FFF2-40B4-BE49-F238E27FC236}">
                  <a16:creationId xmlns:a16="http://schemas.microsoft.com/office/drawing/2014/main" id="{6AD7DA94-29D4-F245-9368-3A6F6BC4DC93}"/>
                </a:ext>
              </a:extLst>
            </p:cNvPr>
            <p:cNvSpPr/>
            <p:nvPr/>
          </p:nvSpPr>
          <p:spPr>
            <a:xfrm>
              <a:off x="5437572" y="1006314"/>
              <a:ext cx="1477627" cy="1273816"/>
            </a:xfrm>
            <a:custGeom>
              <a:avLst/>
              <a:gdLst>
                <a:gd name="connsiteX0" fmla="*/ 440046 w 1788459"/>
                <a:gd name="connsiteY0" fmla="*/ 82732 h 1541775"/>
                <a:gd name="connsiteX1" fmla="*/ 95968 w 1788459"/>
                <a:gd name="connsiteY1" fmla="*/ 770887 h 1541775"/>
                <a:gd name="connsiteX2" fmla="*/ 440046 w 1788459"/>
                <a:gd name="connsiteY2" fmla="*/ 1459042 h 1541775"/>
                <a:gd name="connsiteX3" fmla="*/ 1348413 w 1788459"/>
                <a:gd name="connsiteY3" fmla="*/ 1459042 h 1541775"/>
                <a:gd name="connsiteX4" fmla="*/ 1692490 w 1788459"/>
                <a:gd name="connsiteY4" fmla="*/ 770887 h 1541775"/>
                <a:gd name="connsiteX5" fmla="*/ 1348413 w 1788459"/>
                <a:gd name="connsiteY5" fmla="*/ 82732 h 1541775"/>
                <a:gd name="connsiteX6" fmla="*/ 385444 w 1788459"/>
                <a:gd name="connsiteY6" fmla="*/ 0 h 1541775"/>
                <a:gd name="connsiteX7" fmla="*/ 1403015 w 1788459"/>
                <a:gd name="connsiteY7" fmla="*/ 0 h 1541775"/>
                <a:gd name="connsiteX8" fmla="*/ 1788459 w 1788459"/>
                <a:gd name="connsiteY8" fmla="*/ 770888 h 1541775"/>
                <a:gd name="connsiteX9" fmla="*/ 1403015 w 1788459"/>
                <a:gd name="connsiteY9" fmla="*/ 1541775 h 1541775"/>
                <a:gd name="connsiteX10" fmla="*/ 385444 w 1788459"/>
                <a:gd name="connsiteY10" fmla="*/ 1541775 h 1541775"/>
                <a:gd name="connsiteX11" fmla="*/ 0 w 1788459"/>
                <a:gd name="connsiteY11" fmla="*/ 770888 h 1541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88459" h="1541775">
                  <a:moveTo>
                    <a:pt x="440046" y="82732"/>
                  </a:moveTo>
                  <a:lnTo>
                    <a:pt x="95968" y="770887"/>
                  </a:lnTo>
                  <a:lnTo>
                    <a:pt x="440046" y="1459042"/>
                  </a:lnTo>
                  <a:lnTo>
                    <a:pt x="1348413" y="1459042"/>
                  </a:lnTo>
                  <a:lnTo>
                    <a:pt x="1692490" y="770887"/>
                  </a:lnTo>
                  <a:lnTo>
                    <a:pt x="1348413" y="82732"/>
                  </a:lnTo>
                  <a:close/>
                  <a:moveTo>
                    <a:pt x="385444" y="0"/>
                  </a:moveTo>
                  <a:lnTo>
                    <a:pt x="1403015" y="0"/>
                  </a:lnTo>
                  <a:lnTo>
                    <a:pt x="1788459" y="770888"/>
                  </a:lnTo>
                  <a:lnTo>
                    <a:pt x="1403015" y="1541775"/>
                  </a:lnTo>
                  <a:lnTo>
                    <a:pt x="385444" y="1541775"/>
                  </a:lnTo>
                  <a:lnTo>
                    <a:pt x="0" y="770888"/>
                  </a:lnTo>
                  <a:close/>
                </a:path>
              </a:pathLst>
            </a:custGeom>
            <a:solidFill>
              <a:srgbClr val="7F7F7F">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1" name="Freeform 110">
              <a:extLst>
                <a:ext uri="{FF2B5EF4-FFF2-40B4-BE49-F238E27FC236}">
                  <a16:creationId xmlns:a16="http://schemas.microsoft.com/office/drawing/2014/main" id="{04CA6370-7D1E-EC4A-8A5D-C562C37B91A9}"/>
                </a:ext>
              </a:extLst>
            </p:cNvPr>
            <p:cNvSpPr/>
            <p:nvPr/>
          </p:nvSpPr>
          <p:spPr>
            <a:xfrm>
              <a:off x="2128283" y="4024270"/>
              <a:ext cx="1477627" cy="1273816"/>
            </a:xfrm>
            <a:custGeom>
              <a:avLst/>
              <a:gdLst>
                <a:gd name="connsiteX0" fmla="*/ 440046 w 1788459"/>
                <a:gd name="connsiteY0" fmla="*/ 82732 h 1541775"/>
                <a:gd name="connsiteX1" fmla="*/ 95968 w 1788459"/>
                <a:gd name="connsiteY1" fmla="*/ 770887 h 1541775"/>
                <a:gd name="connsiteX2" fmla="*/ 440046 w 1788459"/>
                <a:gd name="connsiteY2" fmla="*/ 1459042 h 1541775"/>
                <a:gd name="connsiteX3" fmla="*/ 1348413 w 1788459"/>
                <a:gd name="connsiteY3" fmla="*/ 1459042 h 1541775"/>
                <a:gd name="connsiteX4" fmla="*/ 1692490 w 1788459"/>
                <a:gd name="connsiteY4" fmla="*/ 770887 h 1541775"/>
                <a:gd name="connsiteX5" fmla="*/ 1348413 w 1788459"/>
                <a:gd name="connsiteY5" fmla="*/ 82732 h 1541775"/>
                <a:gd name="connsiteX6" fmla="*/ 385444 w 1788459"/>
                <a:gd name="connsiteY6" fmla="*/ 0 h 1541775"/>
                <a:gd name="connsiteX7" fmla="*/ 1403015 w 1788459"/>
                <a:gd name="connsiteY7" fmla="*/ 0 h 1541775"/>
                <a:gd name="connsiteX8" fmla="*/ 1788459 w 1788459"/>
                <a:gd name="connsiteY8" fmla="*/ 770888 h 1541775"/>
                <a:gd name="connsiteX9" fmla="*/ 1403015 w 1788459"/>
                <a:gd name="connsiteY9" fmla="*/ 1541775 h 1541775"/>
                <a:gd name="connsiteX10" fmla="*/ 385444 w 1788459"/>
                <a:gd name="connsiteY10" fmla="*/ 1541775 h 1541775"/>
                <a:gd name="connsiteX11" fmla="*/ 0 w 1788459"/>
                <a:gd name="connsiteY11" fmla="*/ 770888 h 1541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88459" h="1541775">
                  <a:moveTo>
                    <a:pt x="440046" y="82732"/>
                  </a:moveTo>
                  <a:lnTo>
                    <a:pt x="95968" y="770887"/>
                  </a:lnTo>
                  <a:lnTo>
                    <a:pt x="440046" y="1459042"/>
                  </a:lnTo>
                  <a:lnTo>
                    <a:pt x="1348413" y="1459042"/>
                  </a:lnTo>
                  <a:lnTo>
                    <a:pt x="1692490" y="770887"/>
                  </a:lnTo>
                  <a:lnTo>
                    <a:pt x="1348413" y="82732"/>
                  </a:lnTo>
                  <a:close/>
                  <a:moveTo>
                    <a:pt x="385444" y="0"/>
                  </a:moveTo>
                  <a:lnTo>
                    <a:pt x="1403015" y="0"/>
                  </a:lnTo>
                  <a:lnTo>
                    <a:pt x="1788459" y="770888"/>
                  </a:lnTo>
                  <a:lnTo>
                    <a:pt x="1403015" y="1541775"/>
                  </a:lnTo>
                  <a:lnTo>
                    <a:pt x="385444" y="1541775"/>
                  </a:lnTo>
                  <a:lnTo>
                    <a:pt x="0" y="770888"/>
                  </a:lnTo>
                  <a:close/>
                </a:path>
              </a:pathLst>
            </a:custGeom>
            <a:solidFill>
              <a:srgbClr val="7F7F7F">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2" name="Freeform 111">
              <a:extLst>
                <a:ext uri="{FF2B5EF4-FFF2-40B4-BE49-F238E27FC236}">
                  <a16:creationId xmlns:a16="http://schemas.microsoft.com/office/drawing/2014/main" id="{7C43C72D-05B8-AE4E-A6D5-380186AEFF4C}"/>
                </a:ext>
              </a:extLst>
            </p:cNvPr>
            <p:cNvSpPr/>
            <p:nvPr/>
          </p:nvSpPr>
          <p:spPr>
            <a:xfrm>
              <a:off x="2131986" y="2816985"/>
              <a:ext cx="1477627" cy="1273816"/>
            </a:xfrm>
            <a:custGeom>
              <a:avLst/>
              <a:gdLst>
                <a:gd name="connsiteX0" fmla="*/ 440046 w 1788459"/>
                <a:gd name="connsiteY0" fmla="*/ 82732 h 1541775"/>
                <a:gd name="connsiteX1" fmla="*/ 95968 w 1788459"/>
                <a:gd name="connsiteY1" fmla="*/ 770887 h 1541775"/>
                <a:gd name="connsiteX2" fmla="*/ 440046 w 1788459"/>
                <a:gd name="connsiteY2" fmla="*/ 1459042 h 1541775"/>
                <a:gd name="connsiteX3" fmla="*/ 1348413 w 1788459"/>
                <a:gd name="connsiteY3" fmla="*/ 1459042 h 1541775"/>
                <a:gd name="connsiteX4" fmla="*/ 1692490 w 1788459"/>
                <a:gd name="connsiteY4" fmla="*/ 770887 h 1541775"/>
                <a:gd name="connsiteX5" fmla="*/ 1348413 w 1788459"/>
                <a:gd name="connsiteY5" fmla="*/ 82732 h 1541775"/>
                <a:gd name="connsiteX6" fmla="*/ 385444 w 1788459"/>
                <a:gd name="connsiteY6" fmla="*/ 0 h 1541775"/>
                <a:gd name="connsiteX7" fmla="*/ 1403015 w 1788459"/>
                <a:gd name="connsiteY7" fmla="*/ 0 h 1541775"/>
                <a:gd name="connsiteX8" fmla="*/ 1788459 w 1788459"/>
                <a:gd name="connsiteY8" fmla="*/ 770888 h 1541775"/>
                <a:gd name="connsiteX9" fmla="*/ 1403015 w 1788459"/>
                <a:gd name="connsiteY9" fmla="*/ 1541775 h 1541775"/>
                <a:gd name="connsiteX10" fmla="*/ 385444 w 1788459"/>
                <a:gd name="connsiteY10" fmla="*/ 1541775 h 1541775"/>
                <a:gd name="connsiteX11" fmla="*/ 0 w 1788459"/>
                <a:gd name="connsiteY11" fmla="*/ 770888 h 1541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88459" h="1541775">
                  <a:moveTo>
                    <a:pt x="440046" y="82732"/>
                  </a:moveTo>
                  <a:lnTo>
                    <a:pt x="95968" y="770887"/>
                  </a:lnTo>
                  <a:lnTo>
                    <a:pt x="440046" y="1459042"/>
                  </a:lnTo>
                  <a:lnTo>
                    <a:pt x="1348413" y="1459042"/>
                  </a:lnTo>
                  <a:lnTo>
                    <a:pt x="1692490" y="770887"/>
                  </a:lnTo>
                  <a:lnTo>
                    <a:pt x="1348413" y="82732"/>
                  </a:lnTo>
                  <a:close/>
                  <a:moveTo>
                    <a:pt x="385444" y="0"/>
                  </a:moveTo>
                  <a:lnTo>
                    <a:pt x="1403015" y="0"/>
                  </a:lnTo>
                  <a:lnTo>
                    <a:pt x="1788459" y="770888"/>
                  </a:lnTo>
                  <a:lnTo>
                    <a:pt x="1403015" y="1541775"/>
                  </a:lnTo>
                  <a:lnTo>
                    <a:pt x="385444" y="1541775"/>
                  </a:lnTo>
                  <a:lnTo>
                    <a:pt x="0" y="770888"/>
                  </a:lnTo>
                  <a:close/>
                </a:path>
              </a:pathLst>
            </a:custGeom>
            <a:solidFill>
              <a:srgbClr val="7F7F7F">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3" name="Freeform 112">
              <a:extLst>
                <a:ext uri="{FF2B5EF4-FFF2-40B4-BE49-F238E27FC236}">
                  <a16:creationId xmlns:a16="http://schemas.microsoft.com/office/drawing/2014/main" id="{CBC23F7E-0FEC-FE4B-80C0-3EF88D9FD7CF}"/>
                </a:ext>
              </a:extLst>
            </p:cNvPr>
            <p:cNvSpPr/>
            <p:nvPr/>
          </p:nvSpPr>
          <p:spPr>
            <a:xfrm>
              <a:off x="1039051" y="2199412"/>
              <a:ext cx="1477627" cy="1273816"/>
            </a:xfrm>
            <a:custGeom>
              <a:avLst/>
              <a:gdLst>
                <a:gd name="connsiteX0" fmla="*/ 440046 w 1788459"/>
                <a:gd name="connsiteY0" fmla="*/ 82732 h 1541775"/>
                <a:gd name="connsiteX1" fmla="*/ 95968 w 1788459"/>
                <a:gd name="connsiteY1" fmla="*/ 770887 h 1541775"/>
                <a:gd name="connsiteX2" fmla="*/ 440046 w 1788459"/>
                <a:gd name="connsiteY2" fmla="*/ 1459042 h 1541775"/>
                <a:gd name="connsiteX3" fmla="*/ 1348413 w 1788459"/>
                <a:gd name="connsiteY3" fmla="*/ 1459042 h 1541775"/>
                <a:gd name="connsiteX4" fmla="*/ 1692490 w 1788459"/>
                <a:gd name="connsiteY4" fmla="*/ 770887 h 1541775"/>
                <a:gd name="connsiteX5" fmla="*/ 1348413 w 1788459"/>
                <a:gd name="connsiteY5" fmla="*/ 82732 h 1541775"/>
                <a:gd name="connsiteX6" fmla="*/ 385444 w 1788459"/>
                <a:gd name="connsiteY6" fmla="*/ 0 h 1541775"/>
                <a:gd name="connsiteX7" fmla="*/ 1403015 w 1788459"/>
                <a:gd name="connsiteY7" fmla="*/ 0 h 1541775"/>
                <a:gd name="connsiteX8" fmla="*/ 1788459 w 1788459"/>
                <a:gd name="connsiteY8" fmla="*/ 770888 h 1541775"/>
                <a:gd name="connsiteX9" fmla="*/ 1403015 w 1788459"/>
                <a:gd name="connsiteY9" fmla="*/ 1541775 h 1541775"/>
                <a:gd name="connsiteX10" fmla="*/ 385444 w 1788459"/>
                <a:gd name="connsiteY10" fmla="*/ 1541775 h 1541775"/>
                <a:gd name="connsiteX11" fmla="*/ 0 w 1788459"/>
                <a:gd name="connsiteY11" fmla="*/ 770888 h 1541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88459" h="1541775">
                  <a:moveTo>
                    <a:pt x="440046" y="82732"/>
                  </a:moveTo>
                  <a:lnTo>
                    <a:pt x="95968" y="770887"/>
                  </a:lnTo>
                  <a:lnTo>
                    <a:pt x="440046" y="1459042"/>
                  </a:lnTo>
                  <a:lnTo>
                    <a:pt x="1348413" y="1459042"/>
                  </a:lnTo>
                  <a:lnTo>
                    <a:pt x="1692490" y="770887"/>
                  </a:lnTo>
                  <a:lnTo>
                    <a:pt x="1348413" y="82732"/>
                  </a:lnTo>
                  <a:close/>
                  <a:moveTo>
                    <a:pt x="385444" y="0"/>
                  </a:moveTo>
                  <a:lnTo>
                    <a:pt x="1403015" y="0"/>
                  </a:lnTo>
                  <a:lnTo>
                    <a:pt x="1788459" y="770888"/>
                  </a:lnTo>
                  <a:lnTo>
                    <a:pt x="1403015" y="1541775"/>
                  </a:lnTo>
                  <a:lnTo>
                    <a:pt x="385444" y="1541775"/>
                  </a:lnTo>
                  <a:lnTo>
                    <a:pt x="0" y="770888"/>
                  </a:lnTo>
                  <a:close/>
                </a:path>
              </a:pathLst>
            </a:custGeom>
            <a:solidFill>
              <a:srgbClr val="7F7F7F">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4" name="Freeform 113">
              <a:extLst>
                <a:ext uri="{FF2B5EF4-FFF2-40B4-BE49-F238E27FC236}">
                  <a16:creationId xmlns:a16="http://schemas.microsoft.com/office/drawing/2014/main" id="{A793D6FC-8FFA-2942-8478-535EDE62B5CF}"/>
                </a:ext>
              </a:extLst>
            </p:cNvPr>
            <p:cNvSpPr/>
            <p:nvPr/>
          </p:nvSpPr>
          <p:spPr>
            <a:xfrm>
              <a:off x="3242530" y="3425213"/>
              <a:ext cx="1477627" cy="1273816"/>
            </a:xfrm>
            <a:custGeom>
              <a:avLst/>
              <a:gdLst>
                <a:gd name="connsiteX0" fmla="*/ 440046 w 1788459"/>
                <a:gd name="connsiteY0" fmla="*/ 82732 h 1541775"/>
                <a:gd name="connsiteX1" fmla="*/ 95968 w 1788459"/>
                <a:gd name="connsiteY1" fmla="*/ 770887 h 1541775"/>
                <a:gd name="connsiteX2" fmla="*/ 440046 w 1788459"/>
                <a:gd name="connsiteY2" fmla="*/ 1459042 h 1541775"/>
                <a:gd name="connsiteX3" fmla="*/ 1348413 w 1788459"/>
                <a:gd name="connsiteY3" fmla="*/ 1459042 h 1541775"/>
                <a:gd name="connsiteX4" fmla="*/ 1692490 w 1788459"/>
                <a:gd name="connsiteY4" fmla="*/ 770887 h 1541775"/>
                <a:gd name="connsiteX5" fmla="*/ 1348413 w 1788459"/>
                <a:gd name="connsiteY5" fmla="*/ 82732 h 1541775"/>
                <a:gd name="connsiteX6" fmla="*/ 385444 w 1788459"/>
                <a:gd name="connsiteY6" fmla="*/ 0 h 1541775"/>
                <a:gd name="connsiteX7" fmla="*/ 1403015 w 1788459"/>
                <a:gd name="connsiteY7" fmla="*/ 0 h 1541775"/>
                <a:gd name="connsiteX8" fmla="*/ 1788459 w 1788459"/>
                <a:gd name="connsiteY8" fmla="*/ 770888 h 1541775"/>
                <a:gd name="connsiteX9" fmla="*/ 1403015 w 1788459"/>
                <a:gd name="connsiteY9" fmla="*/ 1541775 h 1541775"/>
                <a:gd name="connsiteX10" fmla="*/ 385444 w 1788459"/>
                <a:gd name="connsiteY10" fmla="*/ 1541775 h 1541775"/>
                <a:gd name="connsiteX11" fmla="*/ 0 w 1788459"/>
                <a:gd name="connsiteY11" fmla="*/ 770888 h 1541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88459" h="1541775">
                  <a:moveTo>
                    <a:pt x="440046" y="82732"/>
                  </a:moveTo>
                  <a:lnTo>
                    <a:pt x="95968" y="770887"/>
                  </a:lnTo>
                  <a:lnTo>
                    <a:pt x="440046" y="1459042"/>
                  </a:lnTo>
                  <a:lnTo>
                    <a:pt x="1348413" y="1459042"/>
                  </a:lnTo>
                  <a:lnTo>
                    <a:pt x="1692490" y="770887"/>
                  </a:lnTo>
                  <a:lnTo>
                    <a:pt x="1348413" y="82732"/>
                  </a:lnTo>
                  <a:close/>
                  <a:moveTo>
                    <a:pt x="385444" y="0"/>
                  </a:moveTo>
                  <a:lnTo>
                    <a:pt x="1403015" y="0"/>
                  </a:lnTo>
                  <a:lnTo>
                    <a:pt x="1788459" y="770888"/>
                  </a:lnTo>
                  <a:lnTo>
                    <a:pt x="1403015" y="1541775"/>
                  </a:lnTo>
                  <a:lnTo>
                    <a:pt x="385444" y="1541775"/>
                  </a:lnTo>
                  <a:lnTo>
                    <a:pt x="0" y="770888"/>
                  </a:lnTo>
                  <a:close/>
                </a:path>
              </a:pathLst>
            </a:custGeom>
            <a:solidFill>
              <a:srgbClr val="7F7F7F">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5" name="Freeform 114">
              <a:extLst>
                <a:ext uri="{FF2B5EF4-FFF2-40B4-BE49-F238E27FC236}">
                  <a16:creationId xmlns:a16="http://schemas.microsoft.com/office/drawing/2014/main" id="{7E7F59AA-2F8D-5648-8750-0B9EF7650E9D}"/>
                </a:ext>
              </a:extLst>
            </p:cNvPr>
            <p:cNvSpPr/>
            <p:nvPr/>
          </p:nvSpPr>
          <p:spPr>
            <a:xfrm>
              <a:off x="3244067" y="2207020"/>
              <a:ext cx="1477627" cy="1273816"/>
            </a:xfrm>
            <a:custGeom>
              <a:avLst/>
              <a:gdLst>
                <a:gd name="connsiteX0" fmla="*/ 440046 w 1788459"/>
                <a:gd name="connsiteY0" fmla="*/ 82732 h 1541775"/>
                <a:gd name="connsiteX1" fmla="*/ 95968 w 1788459"/>
                <a:gd name="connsiteY1" fmla="*/ 770887 h 1541775"/>
                <a:gd name="connsiteX2" fmla="*/ 440046 w 1788459"/>
                <a:gd name="connsiteY2" fmla="*/ 1459042 h 1541775"/>
                <a:gd name="connsiteX3" fmla="*/ 1348413 w 1788459"/>
                <a:gd name="connsiteY3" fmla="*/ 1459042 h 1541775"/>
                <a:gd name="connsiteX4" fmla="*/ 1692490 w 1788459"/>
                <a:gd name="connsiteY4" fmla="*/ 770887 h 1541775"/>
                <a:gd name="connsiteX5" fmla="*/ 1348413 w 1788459"/>
                <a:gd name="connsiteY5" fmla="*/ 82732 h 1541775"/>
                <a:gd name="connsiteX6" fmla="*/ 385444 w 1788459"/>
                <a:gd name="connsiteY6" fmla="*/ 0 h 1541775"/>
                <a:gd name="connsiteX7" fmla="*/ 1403015 w 1788459"/>
                <a:gd name="connsiteY7" fmla="*/ 0 h 1541775"/>
                <a:gd name="connsiteX8" fmla="*/ 1788459 w 1788459"/>
                <a:gd name="connsiteY8" fmla="*/ 770888 h 1541775"/>
                <a:gd name="connsiteX9" fmla="*/ 1403015 w 1788459"/>
                <a:gd name="connsiteY9" fmla="*/ 1541775 h 1541775"/>
                <a:gd name="connsiteX10" fmla="*/ 385444 w 1788459"/>
                <a:gd name="connsiteY10" fmla="*/ 1541775 h 1541775"/>
                <a:gd name="connsiteX11" fmla="*/ 0 w 1788459"/>
                <a:gd name="connsiteY11" fmla="*/ 770888 h 1541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88459" h="1541775">
                  <a:moveTo>
                    <a:pt x="440046" y="82732"/>
                  </a:moveTo>
                  <a:lnTo>
                    <a:pt x="95968" y="770887"/>
                  </a:lnTo>
                  <a:lnTo>
                    <a:pt x="440046" y="1459042"/>
                  </a:lnTo>
                  <a:lnTo>
                    <a:pt x="1348413" y="1459042"/>
                  </a:lnTo>
                  <a:lnTo>
                    <a:pt x="1692490" y="770887"/>
                  </a:lnTo>
                  <a:lnTo>
                    <a:pt x="1348413" y="82732"/>
                  </a:lnTo>
                  <a:close/>
                  <a:moveTo>
                    <a:pt x="385444" y="0"/>
                  </a:moveTo>
                  <a:lnTo>
                    <a:pt x="1403015" y="0"/>
                  </a:lnTo>
                  <a:lnTo>
                    <a:pt x="1788459" y="770888"/>
                  </a:lnTo>
                  <a:lnTo>
                    <a:pt x="1403015" y="1541775"/>
                  </a:lnTo>
                  <a:lnTo>
                    <a:pt x="385444" y="1541775"/>
                  </a:lnTo>
                  <a:lnTo>
                    <a:pt x="0" y="770888"/>
                  </a:lnTo>
                  <a:close/>
                </a:path>
              </a:pathLst>
            </a:custGeom>
            <a:solidFill>
              <a:srgbClr val="7F7F7F">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6" name="Freeform 115">
              <a:extLst>
                <a:ext uri="{FF2B5EF4-FFF2-40B4-BE49-F238E27FC236}">
                  <a16:creationId xmlns:a16="http://schemas.microsoft.com/office/drawing/2014/main" id="{0A4FA4BD-91B6-FA47-B84D-69E1708501FE}"/>
                </a:ext>
              </a:extLst>
            </p:cNvPr>
            <p:cNvSpPr/>
            <p:nvPr/>
          </p:nvSpPr>
          <p:spPr>
            <a:xfrm>
              <a:off x="4357231" y="2817868"/>
              <a:ext cx="1477627" cy="1273816"/>
            </a:xfrm>
            <a:custGeom>
              <a:avLst/>
              <a:gdLst>
                <a:gd name="connsiteX0" fmla="*/ 440046 w 1788459"/>
                <a:gd name="connsiteY0" fmla="*/ 82732 h 1541775"/>
                <a:gd name="connsiteX1" fmla="*/ 95968 w 1788459"/>
                <a:gd name="connsiteY1" fmla="*/ 770887 h 1541775"/>
                <a:gd name="connsiteX2" fmla="*/ 440046 w 1788459"/>
                <a:gd name="connsiteY2" fmla="*/ 1459042 h 1541775"/>
                <a:gd name="connsiteX3" fmla="*/ 1348413 w 1788459"/>
                <a:gd name="connsiteY3" fmla="*/ 1459042 h 1541775"/>
                <a:gd name="connsiteX4" fmla="*/ 1692490 w 1788459"/>
                <a:gd name="connsiteY4" fmla="*/ 770887 h 1541775"/>
                <a:gd name="connsiteX5" fmla="*/ 1348413 w 1788459"/>
                <a:gd name="connsiteY5" fmla="*/ 82732 h 1541775"/>
                <a:gd name="connsiteX6" fmla="*/ 385444 w 1788459"/>
                <a:gd name="connsiteY6" fmla="*/ 0 h 1541775"/>
                <a:gd name="connsiteX7" fmla="*/ 1403015 w 1788459"/>
                <a:gd name="connsiteY7" fmla="*/ 0 h 1541775"/>
                <a:gd name="connsiteX8" fmla="*/ 1788459 w 1788459"/>
                <a:gd name="connsiteY8" fmla="*/ 770888 h 1541775"/>
                <a:gd name="connsiteX9" fmla="*/ 1403015 w 1788459"/>
                <a:gd name="connsiteY9" fmla="*/ 1541775 h 1541775"/>
                <a:gd name="connsiteX10" fmla="*/ 385444 w 1788459"/>
                <a:gd name="connsiteY10" fmla="*/ 1541775 h 1541775"/>
                <a:gd name="connsiteX11" fmla="*/ 0 w 1788459"/>
                <a:gd name="connsiteY11" fmla="*/ 770888 h 1541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88459" h="1541775">
                  <a:moveTo>
                    <a:pt x="440046" y="82732"/>
                  </a:moveTo>
                  <a:lnTo>
                    <a:pt x="95968" y="770887"/>
                  </a:lnTo>
                  <a:lnTo>
                    <a:pt x="440046" y="1459042"/>
                  </a:lnTo>
                  <a:lnTo>
                    <a:pt x="1348413" y="1459042"/>
                  </a:lnTo>
                  <a:lnTo>
                    <a:pt x="1692490" y="770887"/>
                  </a:lnTo>
                  <a:lnTo>
                    <a:pt x="1348413" y="82732"/>
                  </a:lnTo>
                  <a:close/>
                  <a:moveTo>
                    <a:pt x="385444" y="0"/>
                  </a:moveTo>
                  <a:lnTo>
                    <a:pt x="1403015" y="0"/>
                  </a:lnTo>
                  <a:lnTo>
                    <a:pt x="1788459" y="770888"/>
                  </a:lnTo>
                  <a:lnTo>
                    <a:pt x="1403015" y="1541775"/>
                  </a:lnTo>
                  <a:lnTo>
                    <a:pt x="385444" y="1541775"/>
                  </a:lnTo>
                  <a:lnTo>
                    <a:pt x="0" y="770888"/>
                  </a:lnTo>
                  <a:close/>
                </a:path>
              </a:pathLst>
            </a:custGeom>
            <a:solidFill>
              <a:srgbClr val="7F7F7F">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7" name="Freeform 116">
              <a:extLst>
                <a:ext uri="{FF2B5EF4-FFF2-40B4-BE49-F238E27FC236}">
                  <a16:creationId xmlns:a16="http://schemas.microsoft.com/office/drawing/2014/main" id="{9E64249E-1DDB-394B-BFD5-B483D0116A21}"/>
                </a:ext>
              </a:extLst>
            </p:cNvPr>
            <p:cNvSpPr/>
            <p:nvPr/>
          </p:nvSpPr>
          <p:spPr>
            <a:xfrm>
              <a:off x="5447038" y="2212477"/>
              <a:ext cx="1477627" cy="1273816"/>
            </a:xfrm>
            <a:custGeom>
              <a:avLst/>
              <a:gdLst>
                <a:gd name="connsiteX0" fmla="*/ 440046 w 1788459"/>
                <a:gd name="connsiteY0" fmla="*/ 82732 h 1541775"/>
                <a:gd name="connsiteX1" fmla="*/ 95968 w 1788459"/>
                <a:gd name="connsiteY1" fmla="*/ 770887 h 1541775"/>
                <a:gd name="connsiteX2" fmla="*/ 440046 w 1788459"/>
                <a:gd name="connsiteY2" fmla="*/ 1459042 h 1541775"/>
                <a:gd name="connsiteX3" fmla="*/ 1348413 w 1788459"/>
                <a:gd name="connsiteY3" fmla="*/ 1459042 h 1541775"/>
                <a:gd name="connsiteX4" fmla="*/ 1692490 w 1788459"/>
                <a:gd name="connsiteY4" fmla="*/ 770887 h 1541775"/>
                <a:gd name="connsiteX5" fmla="*/ 1348413 w 1788459"/>
                <a:gd name="connsiteY5" fmla="*/ 82732 h 1541775"/>
                <a:gd name="connsiteX6" fmla="*/ 385444 w 1788459"/>
                <a:gd name="connsiteY6" fmla="*/ 0 h 1541775"/>
                <a:gd name="connsiteX7" fmla="*/ 1403015 w 1788459"/>
                <a:gd name="connsiteY7" fmla="*/ 0 h 1541775"/>
                <a:gd name="connsiteX8" fmla="*/ 1788459 w 1788459"/>
                <a:gd name="connsiteY8" fmla="*/ 770888 h 1541775"/>
                <a:gd name="connsiteX9" fmla="*/ 1403015 w 1788459"/>
                <a:gd name="connsiteY9" fmla="*/ 1541775 h 1541775"/>
                <a:gd name="connsiteX10" fmla="*/ 385444 w 1788459"/>
                <a:gd name="connsiteY10" fmla="*/ 1541775 h 1541775"/>
                <a:gd name="connsiteX11" fmla="*/ 0 w 1788459"/>
                <a:gd name="connsiteY11" fmla="*/ 770888 h 1541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88459" h="1541775">
                  <a:moveTo>
                    <a:pt x="440046" y="82732"/>
                  </a:moveTo>
                  <a:lnTo>
                    <a:pt x="95968" y="770887"/>
                  </a:lnTo>
                  <a:lnTo>
                    <a:pt x="440046" y="1459042"/>
                  </a:lnTo>
                  <a:lnTo>
                    <a:pt x="1348413" y="1459042"/>
                  </a:lnTo>
                  <a:lnTo>
                    <a:pt x="1692490" y="770887"/>
                  </a:lnTo>
                  <a:lnTo>
                    <a:pt x="1348413" y="82732"/>
                  </a:lnTo>
                  <a:close/>
                  <a:moveTo>
                    <a:pt x="385444" y="0"/>
                  </a:moveTo>
                  <a:lnTo>
                    <a:pt x="1403015" y="0"/>
                  </a:lnTo>
                  <a:lnTo>
                    <a:pt x="1788459" y="770888"/>
                  </a:lnTo>
                  <a:lnTo>
                    <a:pt x="1403015" y="1541775"/>
                  </a:lnTo>
                  <a:lnTo>
                    <a:pt x="385444" y="1541775"/>
                  </a:lnTo>
                  <a:lnTo>
                    <a:pt x="0" y="770888"/>
                  </a:lnTo>
                  <a:close/>
                </a:path>
              </a:pathLst>
            </a:custGeom>
            <a:solidFill>
              <a:srgbClr val="7F7F7F">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8" name="Freeform 117">
              <a:extLst>
                <a:ext uri="{FF2B5EF4-FFF2-40B4-BE49-F238E27FC236}">
                  <a16:creationId xmlns:a16="http://schemas.microsoft.com/office/drawing/2014/main" id="{BA1A7F28-924C-8642-B523-D9FE3A759E96}"/>
                </a:ext>
              </a:extLst>
            </p:cNvPr>
            <p:cNvSpPr/>
            <p:nvPr/>
          </p:nvSpPr>
          <p:spPr>
            <a:xfrm>
              <a:off x="6547992" y="1632505"/>
              <a:ext cx="1477627" cy="1273816"/>
            </a:xfrm>
            <a:custGeom>
              <a:avLst/>
              <a:gdLst>
                <a:gd name="connsiteX0" fmla="*/ 440046 w 1788459"/>
                <a:gd name="connsiteY0" fmla="*/ 82732 h 1541775"/>
                <a:gd name="connsiteX1" fmla="*/ 95968 w 1788459"/>
                <a:gd name="connsiteY1" fmla="*/ 770887 h 1541775"/>
                <a:gd name="connsiteX2" fmla="*/ 440046 w 1788459"/>
                <a:gd name="connsiteY2" fmla="*/ 1459042 h 1541775"/>
                <a:gd name="connsiteX3" fmla="*/ 1348413 w 1788459"/>
                <a:gd name="connsiteY3" fmla="*/ 1459042 h 1541775"/>
                <a:gd name="connsiteX4" fmla="*/ 1692490 w 1788459"/>
                <a:gd name="connsiteY4" fmla="*/ 770887 h 1541775"/>
                <a:gd name="connsiteX5" fmla="*/ 1348413 w 1788459"/>
                <a:gd name="connsiteY5" fmla="*/ 82732 h 1541775"/>
                <a:gd name="connsiteX6" fmla="*/ 385444 w 1788459"/>
                <a:gd name="connsiteY6" fmla="*/ 0 h 1541775"/>
                <a:gd name="connsiteX7" fmla="*/ 1403015 w 1788459"/>
                <a:gd name="connsiteY7" fmla="*/ 0 h 1541775"/>
                <a:gd name="connsiteX8" fmla="*/ 1788459 w 1788459"/>
                <a:gd name="connsiteY8" fmla="*/ 770888 h 1541775"/>
                <a:gd name="connsiteX9" fmla="*/ 1403015 w 1788459"/>
                <a:gd name="connsiteY9" fmla="*/ 1541775 h 1541775"/>
                <a:gd name="connsiteX10" fmla="*/ 385444 w 1788459"/>
                <a:gd name="connsiteY10" fmla="*/ 1541775 h 1541775"/>
                <a:gd name="connsiteX11" fmla="*/ 0 w 1788459"/>
                <a:gd name="connsiteY11" fmla="*/ 770888 h 1541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88459" h="1541775">
                  <a:moveTo>
                    <a:pt x="440046" y="82732"/>
                  </a:moveTo>
                  <a:lnTo>
                    <a:pt x="95968" y="770887"/>
                  </a:lnTo>
                  <a:lnTo>
                    <a:pt x="440046" y="1459042"/>
                  </a:lnTo>
                  <a:lnTo>
                    <a:pt x="1348413" y="1459042"/>
                  </a:lnTo>
                  <a:lnTo>
                    <a:pt x="1692490" y="770887"/>
                  </a:lnTo>
                  <a:lnTo>
                    <a:pt x="1348413" y="82732"/>
                  </a:lnTo>
                  <a:close/>
                  <a:moveTo>
                    <a:pt x="385444" y="0"/>
                  </a:moveTo>
                  <a:lnTo>
                    <a:pt x="1403015" y="0"/>
                  </a:lnTo>
                  <a:lnTo>
                    <a:pt x="1788459" y="770888"/>
                  </a:lnTo>
                  <a:lnTo>
                    <a:pt x="1403015" y="1541775"/>
                  </a:lnTo>
                  <a:lnTo>
                    <a:pt x="385444" y="1541775"/>
                  </a:lnTo>
                  <a:lnTo>
                    <a:pt x="0" y="770888"/>
                  </a:lnTo>
                  <a:close/>
                </a:path>
              </a:pathLst>
            </a:custGeom>
            <a:solidFill>
              <a:srgbClr val="7F7F7F">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
        <p:nvSpPr>
          <p:cNvPr id="93" name="Freeform 92">
            <a:extLst>
              <a:ext uri="{FF2B5EF4-FFF2-40B4-BE49-F238E27FC236}">
                <a16:creationId xmlns:a16="http://schemas.microsoft.com/office/drawing/2014/main" id="{3F87FD02-00BF-5B47-8148-EB701F0FF88A}"/>
              </a:ext>
            </a:extLst>
          </p:cNvPr>
          <p:cNvSpPr/>
          <p:nvPr/>
        </p:nvSpPr>
        <p:spPr>
          <a:xfrm>
            <a:off x="862700" y="3403283"/>
            <a:ext cx="1477627" cy="1273816"/>
          </a:xfrm>
          <a:custGeom>
            <a:avLst/>
            <a:gdLst>
              <a:gd name="connsiteX0" fmla="*/ 440046 w 1788459"/>
              <a:gd name="connsiteY0" fmla="*/ 82732 h 1541775"/>
              <a:gd name="connsiteX1" fmla="*/ 95968 w 1788459"/>
              <a:gd name="connsiteY1" fmla="*/ 770887 h 1541775"/>
              <a:gd name="connsiteX2" fmla="*/ 440046 w 1788459"/>
              <a:gd name="connsiteY2" fmla="*/ 1459042 h 1541775"/>
              <a:gd name="connsiteX3" fmla="*/ 1348413 w 1788459"/>
              <a:gd name="connsiteY3" fmla="*/ 1459042 h 1541775"/>
              <a:gd name="connsiteX4" fmla="*/ 1692490 w 1788459"/>
              <a:gd name="connsiteY4" fmla="*/ 770887 h 1541775"/>
              <a:gd name="connsiteX5" fmla="*/ 1348413 w 1788459"/>
              <a:gd name="connsiteY5" fmla="*/ 82732 h 1541775"/>
              <a:gd name="connsiteX6" fmla="*/ 385444 w 1788459"/>
              <a:gd name="connsiteY6" fmla="*/ 0 h 1541775"/>
              <a:gd name="connsiteX7" fmla="*/ 1403015 w 1788459"/>
              <a:gd name="connsiteY7" fmla="*/ 0 h 1541775"/>
              <a:gd name="connsiteX8" fmla="*/ 1788459 w 1788459"/>
              <a:gd name="connsiteY8" fmla="*/ 770888 h 1541775"/>
              <a:gd name="connsiteX9" fmla="*/ 1403015 w 1788459"/>
              <a:gd name="connsiteY9" fmla="*/ 1541775 h 1541775"/>
              <a:gd name="connsiteX10" fmla="*/ 385444 w 1788459"/>
              <a:gd name="connsiteY10" fmla="*/ 1541775 h 1541775"/>
              <a:gd name="connsiteX11" fmla="*/ 0 w 1788459"/>
              <a:gd name="connsiteY11" fmla="*/ 770888 h 1541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88459" h="1541775">
                <a:moveTo>
                  <a:pt x="440046" y="82732"/>
                </a:moveTo>
                <a:lnTo>
                  <a:pt x="95968" y="770887"/>
                </a:lnTo>
                <a:lnTo>
                  <a:pt x="440046" y="1459042"/>
                </a:lnTo>
                <a:lnTo>
                  <a:pt x="1348413" y="1459042"/>
                </a:lnTo>
                <a:lnTo>
                  <a:pt x="1692490" y="770887"/>
                </a:lnTo>
                <a:lnTo>
                  <a:pt x="1348413" y="82732"/>
                </a:lnTo>
                <a:close/>
                <a:moveTo>
                  <a:pt x="385444" y="0"/>
                </a:moveTo>
                <a:lnTo>
                  <a:pt x="1403015" y="0"/>
                </a:lnTo>
                <a:lnTo>
                  <a:pt x="1788459" y="770888"/>
                </a:lnTo>
                <a:lnTo>
                  <a:pt x="1403015" y="1541775"/>
                </a:lnTo>
                <a:lnTo>
                  <a:pt x="385444" y="1541775"/>
                </a:lnTo>
                <a:lnTo>
                  <a:pt x="0" y="770888"/>
                </a:lnTo>
                <a:close/>
              </a:path>
            </a:pathLst>
          </a:custGeom>
          <a:solidFill>
            <a:srgbClr val="00B0F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5" name="Freeform 94">
            <a:extLst>
              <a:ext uri="{FF2B5EF4-FFF2-40B4-BE49-F238E27FC236}">
                <a16:creationId xmlns:a16="http://schemas.microsoft.com/office/drawing/2014/main" id="{543AE3C7-DC1C-3243-9958-C30F476D323F}"/>
              </a:ext>
            </a:extLst>
          </p:cNvPr>
          <p:cNvSpPr/>
          <p:nvPr/>
        </p:nvSpPr>
        <p:spPr>
          <a:xfrm>
            <a:off x="4173595" y="1601970"/>
            <a:ext cx="1477627" cy="1273816"/>
          </a:xfrm>
          <a:custGeom>
            <a:avLst/>
            <a:gdLst>
              <a:gd name="connsiteX0" fmla="*/ 440046 w 1788459"/>
              <a:gd name="connsiteY0" fmla="*/ 82732 h 1541775"/>
              <a:gd name="connsiteX1" fmla="*/ 95968 w 1788459"/>
              <a:gd name="connsiteY1" fmla="*/ 770887 h 1541775"/>
              <a:gd name="connsiteX2" fmla="*/ 440046 w 1788459"/>
              <a:gd name="connsiteY2" fmla="*/ 1459042 h 1541775"/>
              <a:gd name="connsiteX3" fmla="*/ 1348413 w 1788459"/>
              <a:gd name="connsiteY3" fmla="*/ 1459042 h 1541775"/>
              <a:gd name="connsiteX4" fmla="*/ 1692490 w 1788459"/>
              <a:gd name="connsiteY4" fmla="*/ 770887 h 1541775"/>
              <a:gd name="connsiteX5" fmla="*/ 1348413 w 1788459"/>
              <a:gd name="connsiteY5" fmla="*/ 82732 h 1541775"/>
              <a:gd name="connsiteX6" fmla="*/ 385444 w 1788459"/>
              <a:gd name="connsiteY6" fmla="*/ 0 h 1541775"/>
              <a:gd name="connsiteX7" fmla="*/ 1403015 w 1788459"/>
              <a:gd name="connsiteY7" fmla="*/ 0 h 1541775"/>
              <a:gd name="connsiteX8" fmla="*/ 1788459 w 1788459"/>
              <a:gd name="connsiteY8" fmla="*/ 770888 h 1541775"/>
              <a:gd name="connsiteX9" fmla="*/ 1403015 w 1788459"/>
              <a:gd name="connsiteY9" fmla="*/ 1541775 h 1541775"/>
              <a:gd name="connsiteX10" fmla="*/ 385444 w 1788459"/>
              <a:gd name="connsiteY10" fmla="*/ 1541775 h 1541775"/>
              <a:gd name="connsiteX11" fmla="*/ 0 w 1788459"/>
              <a:gd name="connsiteY11" fmla="*/ 770888 h 1541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88459" h="1541775">
                <a:moveTo>
                  <a:pt x="440046" y="82732"/>
                </a:moveTo>
                <a:lnTo>
                  <a:pt x="95968" y="770887"/>
                </a:lnTo>
                <a:lnTo>
                  <a:pt x="440046" y="1459042"/>
                </a:lnTo>
                <a:lnTo>
                  <a:pt x="1348413" y="1459042"/>
                </a:lnTo>
                <a:lnTo>
                  <a:pt x="1692490" y="770887"/>
                </a:lnTo>
                <a:lnTo>
                  <a:pt x="1348413" y="82732"/>
                </a:lnTo>
                <a:close/>
                <a:moveTo>
                  <a:pt x="385444" y="0"/>
                </a:moveTo>
                <a:lnTo>
                  <a:pt x="1403015" y="0"/>
                </a:lnTo>
                <a:lnTo>
                  <a:pt x="1788459" y="770888"/>
                </a:lnTo>
                <a:lnTo>
                  <a:pt x="1403015" y="1541775"/>
                </a:lnTo>
                <a:lnTo>
                  <a:pt x="385444" y="1541775"/>
                </a:lnTo>
                <a:lnTo>
                  <a:pt x="0" y="770888"/>
                </a:lnTo>
                <a:close/>
              </a:path>
            </a:pathLst>
          </a:custGeom>
          <a:solidFill>
            <a:srgbClr val="00B0F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6" name="Freeform 95">
            <a:extLst>
              <a:ext uri="{FF2B5EF4-FFF2-40B4-BE49-F238E27FC236}">
                <a16:creationId xmlns:a16="http://schemas.microsoft.com/office/drawing/2014/main" id="{7596A9A4-1B40-AE41-BC82-4CC8EA3BE355}"/>
              </a:ext>
            </a:extLst>
          </p:cNvPr>
          <p:cNvSpPr/>
          <p:nvPr/>
        </p:nvSpPr>
        <p:spPr>
          <a:xfrm>
            <a:off x="6361561" y="2837839"/>
            <a:ext cx="1477627" cy="1273816"/>
          </a:xfrm>
          <a:custGeom>
            <a:avLst/>
            <a:gdLst>
              <a:gd name="connsiteX0" fmla="*/ 440046 w 1788459"/>
              <a:gd name="connsiteY0" fmla="*/ 82732 h 1541775"/>
              <a:gd name="connsiteX1" fmla="*/ 95968 w 1788459"/>
              <a:gd name="connsiteY1" fmla="*/ 770887 h 1541775"/>
              <a:gd name="connsiteX2" fmla="*/ 440046 w 1788459"/>
              <a:gd name="connsiteY2" fmla="*/ 1459042 h 1541775"/>
              <a:gd name="connsiteX3" fmla="*/ 1348413 w 1788459"/>
              <a:gd name="connsiteY3" fmla="*/ 1459042 h 1541775"/>
              <a:gd name="connsiteX4" fmla="*/ 1692490 w 1788459"/>
              <a:gd name="connsiteY4" fmla="*/ 770887 h 1541775"/>
              <a:gd name="connsiteX5" fmla="*/ 1348413 w 1788459"/>
              <a:gd name="connsiteY5" fmla="*/ 82732 h 1541775"/>
              <a:gd name="connsiteX6" fmla="*/ 385444 w 1788459"/>
              <a:gd name="connsiteY6" fmla="*/ 0 h 1541775"/>
              <a:gd name="connsiteX7" fmla="*/ 1403015 w 1788459"/>
              <a:gd name="connsiteY7" fmla="*/ 0 h 1541775"/>
              <a:gd name="connsiteX8" fmla="*/ 1788459 w 1788459"/>
              <a:gd name="connsiteY8" fmla="*/ 770888 h 1541775"/>
              <a:gd name="connsiteX9" fmla="*/ 1403015 w 1788459"/>
              <a:gd name="connsiteY9" fmla="*/ 1541775 h 1541775"/>
              <a:gd name="connsiteX10" fmla="*/ 385444 w 1788459"/>
              <a:gd name="connsiteY10" fmla="*/ 1541775 h 1541775"/>
              <a:gd name="connsiteX11" fmla="*/ 0 w 1788459"/>
              <a:gd name="connsiteY11" fmla="*/ 770888 h 1541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88459" h="1541775">
                <a:moveTo>
                  <a:pt x="440046" y="82732"/>
                </a:moveTo>
                <a:lnTo>
                  <a:pt x="95968" y="770887"/>
                </a:lnTo>
                <a:lnTo>
                  <a:pt x="440046" y="1459042"/>
                </a:lnTo>
                <a:lnTo>
                  <a:pt x="1348413" y="1459042"/>
                </a:lnTo>
                <a:lnTo>
                  <a:pt x="1692490" y="770887"/>
                </a:lnTo>
                <a:lnTo>
                  <a:pt x="1348413" y="82732"/>
                </a:lnTo>
                <a:close/>
                <a:moveTo>
                  <a:pt x="385444" y="0"/>
                </a:moveTo>
                <a:lnTo>
                  <a:pt x="1403015" y="0"/>
                </a:lnTo>
                <a:lnTo>
                  <a:pt x="1788459" y="770888"/>
                </a:lnTo>
                <a:lnTo>
                  <a:pt x="1403015" y="1541775"/>
                </a:lnTo>
                <a:lnTo>
                  <a:pt x="385444" y="1541775"/>
                </a:lnTo>
                <a:lnTo>
                  <a:pt x="0" y="770888"/>
                </a:lnTo>
                <a:close/>
              </a:path>
            </a:pathLst>
          </a:custGeom>
          <a:solidFill>
            <a:srgbClr val="00B0F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1" name="Freeform 130">
            <a:extLst>
              <a:ext uri="{FF2B5EF4-FFF2-40B4-BE49-F238E27FC236}">
                <a16:creationId xmlns:a16="http://schemas.microsoft.com/office/drawing/2014/main" id="{70788DDD-A780-BB47-8C19-50175D803D99}"/>
              </a:ext>
            </a:extLst>
          </p:cNvPr>
          <p:cNvSpPr/>
          <p:nvPr/>
        </p:nvSpPr>
        <p:spPr>
          <a:xfrm>
            <a:off x="3086516" y="3451880"/>
            <a:ext cx="1477627" cy="1273816"/>
          </a:xfrm>
          <a:custGeom>
            <a:avLst/>
            <a:gdLst>
              <a:gd name="connsiteX0" fmla="*/ 440046 w 1788459"/>
              <a:gd name="connsiteY0" fmla="*/ 82732 h 1541775"/>
              <a:gd name="connsiteX1" fmla="*/ 95968 w 1788459"/>
              <a:gd name="connsiteY1" fmla="*/ 770887 h 1541775"/>
              <a:gd name="connsiteX2" fmla="*/ 440046 w 1788459"/>
              <a:gd name="connsiteY2" fmla="*/ 1459042 h 1541775"/>
              <a:gd name="connsiteX3" fmla="*/ 1348413 w 1788459"/>
              <a:gd name="connsiteY3" fmla="*/ 1459042 h 1541775"/>
              <a:gd name="connsiteX4" fmla="*/ 1692490 w 1788459"/>
              <a:gd name="connsiteY4" fmla="*/ 770887 h 1541775"/>
              <a:gd name="connsiteX5" fmla="*/ 1348413 w 1788459"/>
              <a:gd name="connsiteY5" fmla="*/ 82732 h 1541775"/>
              <a:gd name="connsiteX6" fmla="*/ 385444 w 1788459"/>
              <a:gd name="connsiteY6" fmla="*/ 0 h 1541775"/>
              <a:gd name="connsiteX7" fmla="*/ 1403015 w 1788459"/>
              <a:gd name="connsiteY7" fmla="*/ 0 h 1541775"/>
              <a:gd name="connsiteX8" fmla="*/ 1788459 w 1788459"/>
              <a:gd name="connsiteY8" fmla="*/ 770888 h 1541775"/>
              <a:gd name="connsiteX9" fmla="*/ 1403015 w 1788459"/>
              <a:gd name="connsiteY9" fmla="*/ 1541775 h 1541775"/>
              <a:gd name="connsiteX10" fmla="*/ 385444 w 1788459"/>
              <a:gd name="connsiteY10" fmla="*/ 1541775 h 1541775"/>
              <a:gd name="connsiteX11" fmla="*/ 0 w 1788459"/>
              <a:gd name="connsiteY11" fmla="*/ 770888 h 1541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88459" h="1541775">
                <a:moveTo>
                  <a:pt x="440046" y="82732"/>
                </a:moveTo>
                <a:lnTo>
                  <a:pt x="95968" y="770887"/>
                </a:lnTo>
                <a:lnTo>
                  <a:pt x="440046" y="1459042"/>
                </a:lnTo>
                <a:lnTo>
                  <a:pt x="1348413" y="1459042"/>
                </a:lnTo>
                <a:lnTo>
                  <a:pt x="1692490" y="770887"/>
                </a:lnTo>
                <a:lnTo>
                  <a:pt x="1348413" y="82732"/>
                </a:lnTo>
                <a:close/>
                <a:moveTo>
                  <a:pt x="385444" y="0"/>
                </a:moveTo>
                <a:lnTo>
                  <a:pt x="1403015" y="0"/>
                </a:lnTo>
                <a:lnTo>
                  <a:pt x="1788459" y="770888"/>
                </a:lnTo>
                <a:lnTo>
                  <a:pt x="1403015" y="1541775"/>
                </a:lnTo>
                <a:lnTo>
                  <a:pt x="385444" y="1541775"/>
                </a:lnTo>
                <a:lnTo>
                  <a:pt x="0" y="770888"/>
                </a:lnTo>
                <a:close/>
              </a:path>
            </a:pathLst>
          </a:custGeom>
          <a:solidFill>
            <a:srgbClr val="00B0F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8" name="Freeform 97">
            <a:extLst>
              <a:ext uri="{FF2B5EF4-FFF2-40B4-BE49-F238E27FC236}">
                <a16:creationId xmlns:a16="http://schemas.microsoft.com/office/drawing/2014/main" id="{E2D57E27-E5DC-8A4D-91A0-2E602F519F34}"/>
              </a:ext>
            </a:extLst>
          </p:cNvPr>
          <p:cNvSpPr/>
          <p:nvPr/>
        </p:nvSpPr>
        <p:spPr>
          <a:xfrm>
            <a:off x="633624" y="2810947"/>
            <a:ext cx="611004" cy="567385"/>
          </a:xfrm>
          <a:custGeom>
            <a:avLst/>
            <a:gdLst>
              <a:gd name="connsiteX0" fmla="*/ 0 w 411860"/>
              <a:gd name="connsiteY0" fmla="*/ 0 h 427663"/>
              <a:gd name="connsiteX1" fmla="*/ 200025 w 411860"/>
              <a:gd name="connsiteY1" fmla="*/ 0 h 427663"/>
              <a:gd name="connsiteX2" fmla="*/ 200025 w 411860"/>
              <a:gd name="connsiteY2" fmla="*/ 1 h 427663"/>
              <a:gd name="connsiteX3" fmla="*/ 200026 w 411860"/>
              <a:gd name="connsiteY3" fmla="*/ 1 h 427663"/>
              <a:gd name="connsiteX4" fmla="*/ 411860 w 411860"/>
              <a:gd name="connsiteY4" fmla="*/ 394073 h 427663"/>
              <a:gd name="connsiteX5" fmla="*/ 349373 w 411860"/>
              <a:gd name="connsiteY5" fmla="*/ 427663 h 427663"/>
              <a:gd name="connsiteX6" fmla="*/ 159163 w 411860"/>
              <a:gd name="connsiteY6" fmla="*/ 73818 h 427663"/>
              <a:gd name="connsiteX7" fmla="*/ 0 w 411860"/>
              <a:gd name="connsiteY7" fmla="*/ 73818 h 427663"/>
              <a:gd name="connsiteX0" fmla="*/ 0 w 411860"/>
              <a:gd name="connsiteY0" fmla="*/ 0 h 427663"/>
              <a:gd name="connsiteX1" fmla="*/ 200025 w 411860"/>
              <a:gd name="connsiteY1" fmla="*/ 0 h 427663"/>
              <a:gd name="connsiteX2" fmla="*/ 200025 w 411860"/>
              <a:gd name="connsiteY2" fmla="*/ 1 h 427663"/>
              <a:gd name="connsiteX3" fmla="*/ 208667 w 411860"/>
              <a:gd name="connsiteY3" fmla="*/ 6353 h 427663"/>
              <a:gd name="connsiteX4" fmla="*/ 411860 w 411860"/>
              <a:gd name="connsiteY4" fmla="*/ 394073 h 427663"/>
              <a:gd name="connsiteX5" fmla="*/ 349373 w 411860"/>
              <a:gd name="connsiteY5" fmla="*/ 427663 h 427663"/>
              <a:gd name="connsiteX6" fmla="*/ 159163 w 411860"/>
              <a:gd name="connsiteY6" fmla="*/ 73818 h 427663"/>
              <a:gd name="connsiteX7" fmla="*/ 0 w 411860"/>
              <a:gd name="connsiteY7" fmla="*/ 73818 h 427663"/>
              <a:gd name="connsiteX8" fmla="*/ 0 w 411860"/>
              <a:gd name="connsiteY8" fmla="*/ 0 h 427663"/>
              <a:gd name="connsiteX0" fmla="*/ 0 w 411860"/>
              <a:gd name="connsiteY0" fmla="*/ 0 h 427663"/>
              <a:gd name="connsiteX1" fmla="*/ 200025 w 411860"/>
              <a:gd name="connsiteY1" fmla="*/ 0 h 427663"/>
              <a:gd name="connsiteX2" fmla="*/ 200025 w 411860"/>
              <a:gd name="connsiteY2" fmla="*/ 1 h 427663"/>
              <a:gd name="connsiteX3" fmla="*/ 411860 w 411860"/>
              <a:gd name="connsiteY3" fmla="*/ 394073 h 427663"/>
              <a:gd name="connsiteX4" fmla="*/ 349373 w 411860"/>
              <a:gd name="connsiteY4" fmla="*/ 427663 h 427663"/>
              <a:gd name="connsiteX5" fmla="*/ 159163 w 411860"/>
              <a:gd name="connsiteY5" fmla="*/ 73818 h 427663"/>
              <a:gd name="connsiteX6" fmla="*/ 0 w 411860"/>
              <a:gd name="connsiteY6" fmla="*/ 73818 h 427663"/>
              <a:gd name="connsiteX7" fmla="*/ 0 w 411860"/>
              <a:gd name="connsiteY7" fmla="*/ 0 h 427663"/>
              <a:gd name="connsiteX0" fmla="*/ 0 w 411860"/>
              <a:gd name="connsiteY0" fmla="*/ 0 h 427663"/>
              <a:gd name="connsiteX1" fmla="*/ 200025 w 411860"/>
              <a:gd name="connsiteY1" fmla="*/ 0 h 427663"/>
              <a:gd name="connsiteX2" fmla="*/ 208665 w 411860"/>
              <a:gd name="connsiteY2" fmla="*/ 1 h 427663"/>
              <a:gd name="connsiteX3" fmla="*/ 411860 w 411860"/>
              <a:gd name="connsiteY3" fmla="*/ 394073 h 427663"/>
              <a:gd name="connsiteX4" fmla="*/ 349373 w 411860"/>
              <a:gd name="connsiteY4" fmla="*/ 427663 h 427663"/>
              <a:gd name="connsiteX5" fmla="*/ 159163 w 411860"/>
              <a:gd name="connsiteY5" fmla="*/ 73818 h 427663"/>
              <a:gd name="connsiteX6" fmla="*/ 0 w 411860"/>
              <a:gd name="connsiteY6" fmla="*/ 73818 h 427663"/>
              <a:gd name="connsiteX7" fmla="*/ 0 w 411860"/>
              <a:gd name="connsiteY7" fmla="*/ 0 h 427663"/>
              <a:gd name="connsiteX0" fmla="*/ 0 w 411860"/>
              <a:gd name="connsiteY0" fmla="*/ 0 h 427663"/>
              <a:gd name="connsiteX1" fmla="*/ 200025 w 411860"/>
              <a:gd name="connsiteY1" fmla="*/ 0 h 427663"/>
              <a:gd name="connsiteX2" fmla="*/ 411860 w 411860"/>
              <a:gd name="connsiteY2" fmla="*/ 394073 h 427663"/>
              <a:gd name="connsiteX3" fmla="*/ 349373 w 411860"/>
              <a:gd name="connsiteY3" fmla="*/ 427663 h 427663"/>
              <a:gd name="connsiteX4" fmla="*/ 159163 w 411860"/>
              <a:gd name="connsiteY4" fmla="*/ 73818 h 427663"/>
              <a:gd name="connsiteX5" fmla="*/ 0 w 411860"/>
              <a:gd name="connsiteY5" fmla="*/ 73818 h 427663"/>
              <a:gd name="connsiteX6" fmla="*/ 0 w 411860"/>
              <a:gd name="connsiteY6" fmla="*/ 0 h 427663"/>
              <a:gd name="connsiteX0" fmla="*/ 0 w 411860"/>
              <a:gd name="connsiteY0" fmla="*/ 0 h 427663"/>
              <a:gd name="connsiteX1" fmla="*/ 202904 w 411860"/>
              <a:gd name="connsiteY1" fmla="*/ 0 h 427663"/>
              <a:gd name="connsiteX2" fmla="*/ 411860 w 411860"/>
              <a:gd name="connsiteY2" fmla="*/ 394073 h 427663"/>
              <a:gd name="connsiteX3" fmla="*/ 349373 w 411860"/>
              <a:gd name="connsiteY3" fmla="*/ 427663 h 427663"/>
              <a:gd name="connsiteX4" fmla="*/ 159163 w 411860"/>
              <a:gd name="connsiteY4" fmla="*/ 73818 h 427663"/>
              <a:gd name="connsiteX5" fmla="*/ 0 w 411860"/>
              <a:gd name="connsiteY5" fmla="*/ 73818 h 427663"/>
              <a:gd name="connsiteX6" fmla="*/ 0 w 411860"/>
              <a:gd name="connsiteY6" fmla="*/ 0 h 427663"/>
              <a:gd name="connsiteX0" fmla="*/ 0 w 423380"/>
              <a:gd name="connsiteY0" fmla="*/ 0 h 427663"/>
              <a:gd name="connsiteX1" fmla="*/ 202904 w 423380"/>
              <a:gd name="connsiteY1" fmla="*/ 0 h 427663"/>
              <a:gd name="connsiteX2" fmla="*/ 423380 w 423380"/>
              <a:gd name="connsiteY2" fmla="*/ 394073 h 427663"/>
              <a:gd name="connsiteX3" fmla="*/ 349373 w 423380"/>
              <a:gd name="connsiteY3" fmla="*/ 427663 h 427663"/>
              <a:gd name="connsiteX4" fmla="*/ 159163 w 423380"/>
              <a:gd name="connsiteY4" fmla="*/ 73818 h 427663"/>
              <a:gd name="connsiteX5" fmla="*/ 0 w 423380"/>
              <a:gd name="connsiteY5" fmla="*/ 73818 h 427663"/>
              <a:gd name="connsiteX6" fmla="*/ 0 w 423380"/>
              <a:gd name="connsiteY6" fmla="*/ 0 h 427663"/>
              <a:gd name="connsiteX0" fmla="*/ 0 w 417620"/>
              <a:gd name="connsiteY0" fmla="*/ 0 h 427663"/>
              <a:gd name="connsiteX1" fmla="*/ 202904 w 417620"/>
              <a:gd name="connsiteY1" fmla="*/ 0 h 427663"/>
              <a:gd name="connsiteX2" fmla="*/ 417620 w 417620"/>
              <a:gd name="connsiteY2" fmla="*/ 394073 h 427663"/>
              <a:gd name="connsiteX3" fmla="*/ 349373 w 417620"/>
              <a:gd name="connsiteY3" fmla="*/ 427663 h 427663"/>
              <a:gd name="connsiteX4" fmla="*/ 159163 w 417620"/>
              <a:gd name="connsiteY4" fmla="*/ 73818 h 427663"/>
              <a:gd name="connsiteX5" fmla="*/ 0 w 417620"/>
              <a:gd name="connsiteY5" fmla="*/ 73818 h 427663"/>
              <a:gd name="connsiteX6" fmla="*/ 0 w 417620"/>
              <a:gd name="connsiteY6" fmla="*/ 0 h 427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7620" h="427663">
                <a:moveTo>
                  <a:pt x="0" y="0"/>
                </a:moveTo>
                <a:lnTo>
                  <a:pt x="202904" y="0"/>
                </a:lnTo>
                <a:lnTo>
                  <a:pt x="417620" y="394073"/>
                </a:lnTo>
                <a:lnTo>
                  <a:pt x="349373" y="427663"/>
                </a:lnTo>
                <a:lnTo>
                  <a:pt x="159163" y="73818"/>
                </a:lnTo>
                <a:lnTo>
                  <a:pt x="0" y="73818"/>
                </a:lnTo>
                <a:lnTo>
                  <a:pt x="0" y="0"/>
                </a:lnTo>
                <a:close/>
              </a:path>
            </a:pathLst>
          </a:custGeom>
          <a:gradFill>
            <a:gsLst>
              <a:gs pos="0">
                <a:srgbClr val="00B0F0">
                  <a:lumMod val="60000"/>
                  <a:lumOff val="40000"/>
                </a:srgbClr>
              </a:gs>
              <a:gs pos="100000">
                <a:srgbClr val="00B0F0"/>
              </a:gs>
            </a:gsLst>
            <a:lin ang="5400000" scaled="1"/>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9" name="Freeform 98">
            <a:extLst>
              <a:ext uri="{FF2B5EF4-FFF2-40B4-BE49-F238E27FC236}">
                <a16:creationId xmlns:a16="http://schemas.microsoft.com/office/drawing/2014/main" id="{43329F06-000E-3646-82EE-35F433A92D1E}"/>
              </a:ext>
            </a:extLst>
          </p:cNvPr>
          <p:cNvSpPr/>
          <p:nvPr/>
        </p:nvSpPr>
        <p:spPr>
          <a:xfrm>
            <a:off x="1393104" y="3400534"/>
            <a:ext cx="2023302" cy="1215343"/>
          </a:xfrm>
          <a:custGeom>
            <a:avLst/>
            <a:gdLst>
              <a:gd name="connsiteX0" fmla="*/ 0 w 2023302"/>
              <a:gd name="connsiteY0" fmla="*/ 0 h 1215343"/>
              <a:gd name="connsiteX1" fmla="*/ 641959 w 2023302"/>
              <a:gd name="connsiteY1" fmla="*/ 0 h 1215343"/>
              <a:gd name="connsiteX2" fmla="*/ 641959 w 2023302"/>
              <a:gd name="connsiteY2" fmla="*/ 1687 h 1215343"/>
              <a:gd name="connsiteX3" fmla="*/ 645090 w 2023302"/>
              <a:gd name="connsiteY3" fmla="*/ 1 h 1215343"/>
              <a:gd name="connsiteX4" fmla="*/ 981000 w 2023302"/>
              <a:gd name="connsiteY4" fmla="*/ 623638 h 1215343"/>
              <a:gd name="connsiteX5" fmla="*/ 1737101 w 2023302"/>
              <a:gd name="connsiteY5" fmla="*/ 623638 h 1215343"/>
              <a:gd name="connsiteX6" fmla="*/ 1737987 w 2023302"/>
              <a:gd name="connsiteY6" fmla="*/ 623170 h 1215343"/>
              <a:gd name="connsiteX7" fmla="*/ 2023302 w 2023302"/>
              <a:gd name="connsiteY7" fmla="*/ 1163344 h 1215343"/>
              <a:gd name="connsiteX8" fmla="*/ 1924854 w 2023302"/>
              <a:gd name="connsiteY8" fmla="*/ 1215343 h 1215343"/>
              <a:gd name="connsiteX9" fmla="*/ 1665003 w 2023302"/>
              <a:gd name="connsiteY9" fmla="*/ 723378 h 1215343"/>
              <a:gd name="connsiteX10" fmla="*/ 901873 w 2023302"/>
              <a:gd name="connsiteY10" fmla="*/ 723378 h 1215343"/>
              <a:gd name="connsiteX11" fmla="*/ 901873 w 2023302"/>
              <a:gd name="connsiteY11" fmla="*/ 721692 h 1215343"/>
              <a:gd name="connsiteX12" fmla="*/ 898743 w 2023302"/>
              <a:gd name="connsiteY12" fmla="*/ 723378 h 1215343"/>
              <a:gd name="connsiteX13" fmla="*/ 569382 w 2023302"/>
              <a:gd name="connsiteY13" fmla="*/ 111897 h 1215343"/>
              <a:gd name="connsiteX14" fmla="*/ 0 w 2023302"/>
              <a:gd name="connsiteY14" fmla="*/ 111897 h 1215343"/>
              <a:gd name="connsiteX0" fmla="*/ 0 w 2023302"/>
              <a:gd name="connsiteY0" fmla="*/ 0 h 1215343"/>
              <a:gd name="connsiteX1" fmla="*/ 641959 w 2023302"/>
              <a:gd name="connsiteY1" fmla="*/ 0 h 1215343"/>
              <a:gd name="connsiteX2" fmla="*/ 641959 w 2023302"/>
              <a:gd name="connsiteY2" fmla="*/ 1687 h 1215343"/>
              <a:gd name="connsiteX3" fmla="*/ 645090 w 2023302"/>
              <a:gd name="connsiteY3" fmla="*/ 1 h 1215343"/>
              <a:gd name="connsiteX4" fmla="*/ 972572 w 2023302"/>
              <a:gd name="connsiteY4" fmla="*/ 610996 h 1215343"/>
              <a:gd name="connsiteX5" fmla="*/ 1737101 w 2023302"/>
              <a:gd name="connsiteY5" fmla="*/ 623638 h 1215343"/>
              <a:gd name="connsiteX6" fmla="*/ 1737987 w 2023302"/>
              <a:gd name="connsiteY6" fmla="*/ 623170 h 1215343"/>
              <a:gd name="connsiteX7" fmla="*/ 2023302 w 2023302"/>
              <a:gd name="connsiteY7" fmla="*/ 1163344 h 1215343"/>
              <a:gd name="connsiteX8" fmla="*/ 1924854 w 2023302"/>
              <a:gd name="connsiteY8" fmla="*/ 1215343 h 1215343"/>
              <a:gd name="connsiteX9" fmla="*/ 1665003 w 2023302"/>
              <a:gd name="connsiteY9" fmla="*/ 723378 h 1215343"/>
              <a:gd name="connsiteX10" fmla="*/ 901873 w 2023302"/>
              <a:gd name="connsiteY10" fmla="*/ 723378 h 1215343"/>
              <a:gd name="connsiteX11" fmla="*/ 901873 w 2023302"/>
              <a:gd name="connsiteY11" fmla="*/ 721692 h 1215343"/>
              <a:gd name="connsiteX12" fmla="*/ 898743 w 2023302"/>
              <a:gd name="connsiteY12" fmla="*/ 723378 h 1215343"/>
              <a:gd name="connsiteX13" fmla="*/ 569382 w 2023302"/>
              <a:gd name="connsiteY13" fmla="*/ 111897 h 1215343"/>
              <a:gd name="connsiteX14" fmla="*/ 0 w 2023302"/>
              <a:gd name="connsiteY14" fmla="*/ 111897 h 1215343"/>
              <a:gd name="connsiteX15" fmla="*/ 0 w 2023302"/>
              <a:gd name="connsiteY15" fmla="*/ 0 h 1215343"/>
              <a:gd name="connsiteX0" fmla="*/ 0 w 2023302"/>
              <a:gd name="connsiteY0" fmla="*/ 0 h 1215343"/>
              <a:gd name="connsiteX1" fmla="*/ 641959 w 2023302"/>
              <a:gd name="connsiteY1" fmla="*/ 0 h 1215343"/>
              <a:gd name="connsiteX2" fmla="*/ 641959 w 2023302"/>
              <a:gd name="connsiteY2" fmla="*/ 1687 h 1215343"/>
              <a:gd name="connsiteX3" fmla="*/ 645090 w 2023302"/>
              <a:gd name="connsiteY3" fmla="*/ 1 h 1215343"/>
              <a:gd name="connsiteX4" fmla="*/ 972572 w 2023302"/>
              <a:gd name="connsiteY4" fmla="*/ 610996 h 1215343"/>
              <a:gd name="connsiteX5" fmla="*/ 1737101 w 2023302"/>
              <a:gd name="connsiteY5" fmla="*/ 623638 h 1215343"/>
              <a:gd name="connsiteX6" fmla="*/ 1733773 w 2023302"/>
              <a:gd name="connsiteY6" fmla="*/ 602101 h 1215343"/>
              <a:gd name="connsiteX7" fmla="*/ 2023302 w 2023302"/>
              <a:gd name="connsiteY7" fmla="*/ 1163344 h 1215343"/>
              <a:gd name="connsiteX8" fmla="*/ 1924854 w 2023302"/>
              <a:gd name="connsiteY8" fmla="*/ 1215343 h 1215343"/>
              <a:gd name="connsiteX9" fmla="*/ 1665003 w 2023302"/>
              <a:gd name="connsiteY9" fmla="*/ 723378 h 1215343"/>
              <a:gd name="connsiteX10" fmla="*/ 901873 w 2023302"/>
              <a:gd name="connsiteY10" fmla="*/ 723378 h 1215343"/>
              <a:gd name="connsiteX11" fmla="*/ 901873 w 2023302"/>
              <a:gd name="connsiteY11" fmla="*/ 721692 h 1215343"/>
              <a:gd name="connsiteX12" fmla="*/ 898743 w 2023302"/>
              <a:gd name="connsiteY12" fmla="*/ 723378 h 1215343"/>
              <a:gd name="connsiteX13" fmla="*/ 569382 w 2023302"/>
              <a:gd name="connsiteY13" fmla="*/ 111897 h 1215343"/>
              <a:gd name="connsiteX14" fmla="*/ 0 w 2023302"/>
              <a:gd name="connsiteY14" fmla="*/ 111897 h 1215343"/>
              <a:gd name="connsiteX15" fmla="*/ 0 w 2023302"/>
              <a:gd name="connsiteY15" fmla="*/ 0 h 1215343"/>
              <a:gd name="connsiteX0" fmla="*/ 0 w 2023302"/>
              <a:gd name="connsiteY0" fmla="*/ 0 h 1215343"/>
              <a:gd name="connsiteX1" fmla="*/ 641959 w 2023302"/>
              <a:gd name="connsiteY1" fmla="*/ 0 h 1215343"/>
              <a:gd name="connsiteX2" fmla="*/ 641959 w 2023302"/>
              <a:gd name="connsiteY2" fmla="*/ 1687 h 1215343"/>
              <a:gd name="connsiteX3" fmla="*/ 645090 w 2023302"/>
              <a:gd name="connsiteY3" fmla="*/ 1 h 1215343"/>
              <a:gd name="connsiteX4" fmla="*/ 972572 w 2023302"/>
              <a:gd name="connsiteY4" fmla="*/ 610996 h 1215343"/>
              <a:gd name="connsiteX5" fmla="*/ 1737101 w 2023302"/>
              <a:gd name="connsiteY5" fmla="*/ 623638 h 1215343"/>
              <a:gd name="connsiteX6" fmla="*/ 2023302 w 2023302"/>
              <a:gd name="connsiteY6" fmla="*/ 1163344 h 1215343"/>
              <a:gd name="connsiteX7" fmla="*/ 1924854 w 2023302"/>
              <a:gd name="connsiteY7" fmla="*/ 1215343 h 1215343"/>
              <a:gd name="connsiteX8" fmla="*/ 1665003 w 2023302"/>
              <a:gd name="connsiteY8" fmla="*/ 723378 h 1215343"/>
              <a:gd name="connsiteX9" fmla="*/ 901873 w 2023302"/>
              <a:gd name="connsiteY9" fmla="*/ 723378 h 1215343"/>
              <a:gd name="connsiteX10" fmla="*/ 901873 w 2023302"/>
              <a:gd name="connsiteY10" fmla="*/ 721692 h 1215343"/>
              <a:gd name="connsiteX11" fmla="*/ 898743 w 2023302"/>
              <a:gd name="connsiteY11" fmla="*/ 723378 h 1215343"/>
              <a:gd name="connsiteX12" fmla="*/ 569382 w 2023302"/>
              <a:gd name="connsiteY12" fmla="*/ 111897 h 1215343"/>
              <a:gd name="connsiteX13" fmla="*/ 0 w 2023302"/>
              <a:gd name="connsiteY13" fmla="*/ 111897 h 1215343"/>
              <a:gd name="connsiteX14" fmla="*/ 0 w 2023302"/>
              <a:gd name="connsiteY14" fmla="*/ 0 h 1215343"/>
              <a:gd name="connsiteX0" fmla="*/ 0 w 2023302"/>
              <a:gd name="connsiteY0" fmla="*/ 0 h 1215343"/>
              <a:gd name="connsiteX1" fmla="*/ 641959 w 2023302"/>
              <a:gd name="connsiteY1" fmla="*/ 0 h 1215343"/>
              <a:gd name="connsiteX2" fmla="*/ 641959 w 2023302"/>
              <a:gd name="connsiteY2" fmla="*/ 1687 h 1215343"/>
              <a:gd name="connsiteX3" fmla="*/ 645090 w 2023302"/>
              <a:gd name="connsiteY3" fmla="*/ 1 h 1215343"/>
              <a:gd name="connsiteX4" fmla="*/ 972572 w 2023302"/>
              <a:gd name="connsiteY4" fmla="*/ 610996 h 1215343"/>
              <a:gd name="connsiteX5" fmla="*/ 1737101 w 2023302"/>
              <a:gd name="connsiteY5" fmla="*/ 615210 h 1215343"/>
              <a:gd name="connsiteX6" fmla="*/ 2023302 w 2023302"/>
              <a:gd name="connsiteY6" fmla="*/ 1163344 h 1215343"/>
              <a:gd name="connsiteX7" fmla="*/ 1924854 w 2023302"/>
              <a:gd name="connsiteY7" fmla="*/ 1215343 h 1215343"/>
              <a:gd name="connsiteX8" fmla="*/ 1665003 w 2023302"/>
              <a:gd name="connsiteY8" fmla="*/ 723378 h 1215343"/>
              <a:gd name="connsiteX9" fmla="*/ 901873 w 2023302"/>
              <a:gd name="connsiteY9" fmla="*/ 723378 h 1215343"/>
              <a:gd name="connsiteX10" fmla="*/ 901873 w 2023302"/>
              <a:gd name="connsiteY10" fmla="*/ 721692 h 1215343"/>
              <a:gd name="connsiteX11" fmla="*/ 898743 w 2023302"/>
              <a:gd name="connsiteY11" fmla="*/ 723378 h 1215343"/>
              <a:gd name="connsiteX12" fmla="*/ 569382 w 2023302"/>
              <a:gd name="connsiteY12" fmla="*/ 111897 h 1215343"/>
              <a:gd name="connsiteX13" fmla="*/ 0 w 2023302"/>
              <a:gd name="connsiteY13" fmla="*/ 111897 h 1215343"/>
              <a:gd name="connsiteX14" fmla="*/ 0 w 2023302"/>
              <a:gd name="connsiteY14" fmla="*/ 0 h 1215343"/>
              <a:gd name="connsiteX0" fmla="*/ 0 w 2023302"/>
              <a:gd name="connsiteY0" fmla="*/ 0 h 1215343"/>
              <a:gd name="connsiteX1" fmla="*/ 641959 w 2023302"/>
              <a:gd name="connsiteY1" fmla="*/ 0 h 1215343"/>
              <a:gd name="connsiteX2" fmla="*/ 641959 w 2023302"/>
              <a:gd name="connsiteY2" fmla="*/ 1687 h 1215343"/>
              <a:gd name="connsiteX3" fmla="*/ 645090 w 2023302"/>
              <a:gd name="connsiteY3" fmla="*/ 1 h 1215343"/>
              <a:gd name="connsiteX4" fmla="*/ 972572 w 2023302"/>
              <a:gd name="connsiteY4" fmla="*/ 610996 h 1215343"/>
              <a:gd name="connsiteX5" fmla="*/ 1732887 w 2023302"/>
              <a:gd name="connsiteY5" fmla="*/ 610996 h 1215343"/>
              <a:gd name="connsiteX6" fmla="*/ 2023302 w 2023302"/>
              <a:gd name="connsiteY6" fmla="*/ 1163344 h 1215343"/>
              <a:gd name="connsiteX7" fmla="*/ 1924854 w 2023302"/>
              <a:gd name="connsiteY7" fmla="*/ 1215343 h 1215343"/>
              <a:gd name="connsiteX8" fmla="*/ 1665003 w 2023302"/>
              <a:gd name="connsiteY8" fmla="*/ 723378 h 1215343"/>
              <a:gd name="connsiteX9" fmla="*/ 901873 w 2023302"/>
              <a:gd name="connsiteY9" fmla="*/ 723378 h 1215343"/>
              <a:gd name="connsiteX10" fmla="*/ 901873 w 2023302"/>
              <a:gd name="connsiteY10" fmla="*/ 721692 h 1215343"/>
              <a:gd name="connsiteX11" fmla="*/ 898743 w 2023302"/>
              <a:gd name="connsiteY11" fmla="*/ 723378 h 1215343"/>
              <a:gd name="connsiteX12" fmla="*/ 569382 w 2023302"/>
              <a:gd name="connsiteY12" fmla="*/ 111897 h 1215343"/>
              <a:gd name="connsiteX13" fmla="*/ 0 w 2023302"/>
              <a:gd name="connsiteY13" fmla="*/ 111897 h 1215343"/>
              <a:gd name="connsiteX14" fmla="*/ 0 w 2023302"/>
              <a:gd name="connsiteY14" fmla="*/ 0 h 1215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23302" h="1215343">
                <a:moveTo>
                  <a:pt x="0" y="0"/>
                </a:moveTo>
                <a:lnTo>
                  <a:pt x="641959" y="0"/>
                </a:lnTo>
                <a:lnTo>
                  <a:pt x="641959" y="1687"/>
                </a:lnTo>
                <a:lnTo>
                  <a:pt x="645090" y="1"/>
                </a:lnTo>
                <a:lnTo>
                  <a:pt x="972572" y="610996"/>
                </a:lnTo>
                <a:lnTo>
                  <a:pt x="1732887" y="610996"/>
                </a:lnTo>
                <a:lnTo>
                  <a:pt x="2023302" y="1163344"/>
                </a:lnTo>
                <a:lnTo>
                  <a:pt x="1924854" y="1215343"/>
                </a:lnTo>
                <a:lnTo>
                  <a:pt x="1665003" y="723378"/>
                </a:lnTo>
                <a:lnTo>
                  <a:pt x="901873" y="723378"/>
                </a:lnTo>
                <a:lnTo>
                  <a:pt x="901873" y="721692"/>
                </a:lnTo>
                <a:lnTo>
                  <a:pt x="898743" y="723378"/>
                </a:lnTo>
                <a:lnTo>
                  <a:pt x="569382" y="111897"/>
                </a:lnTo>
                <a:lnTo>
                  <a:pt x="0" y="111897"/>
                </a:lnTo>
                <a:lnTo>
                  <a:pt x="0" y="0"/>
                </a:lnTo>
                <a:close/>
              </a:path>
            </a:pathLst>
          </a:custGeom>
          <a:gradFill>
            <a:gsLst>
              <a:gs pos="0">
                <a:srgbClr val="0070C0">
                  <a:lumMod val="60000"/>
                  <a:lumOff val="40000"/>
                </a:srgbClr>
              </a:gs>
              <a:gs pos="100000">
                <a:srgbClr val="0070C0"/>
              </a:gs>
            </a:gsLst>
            <a:path path="circle">
              <a:fillToRect l="50000" t="50000" r="50000" b="50000"/>
            </a:path>
          </a:gra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0" name="Oval 99">
            <a:extLst>
              <a:ext uri="{FF2B5EF4-FFF2-40B4-BE49-F238E27FC236}">
                <a16:creationId xmlns:a16="http://schemas.microsoft.com/office/drawing/2014/main" id="{E4D4C60E-6BE9-B146-A7D2-8BFDDC38CD25}"/>
              </a:ext>
            </a:extLst>
          </p:cNvPr>
          <p:cNvSpPr/>
          <p:nvPr/>
        </p:nvSpPr>
        <p:spPr>
          <a:xfrm>
            <a:off x="-34396" y="2749213"/>
            <a:ext cx="219456" cy="219456"/>
          </a:xfrm>
          <a:prstGeom prst="ellipse">
            <a:avLst/>
          </a:prstGeom>
          <a:gradFill flip="none" rotWithShape="1">
            <a:gsLst>
              <a:gs pos="0">
                <a:srgbClr val="00B0F0">
                  <a:lumMod val="60000"/>
                  <a:lumOff val="40000"/>
                </a:srgbClr>
              </a:gs>
              <a:gs pos="100000">
                <a:srgbClr val="00B0F0"/>
              </a:gs>
            </a:gsLst>
            <a:path path="circle">
              <a:fillToRect l="50000" t="50000" r="50000" b="50000"/>
            </a:path>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1" name="Freeform 100">
            <a:extLst>
              <a:ext uri="{FF2B5EF4-FFF2-40B4-BE49-F238E27FC236}">
                <a16:creationId xmlns:a16="http://schemas.microsoft.com/office/drawing/2014/main" id="{16DDC0F9-648F-6C4D-AFDA-9740905E54A4}"/>
              </a:ext>
            </a:extLst>
          </p:cNvPr>
          <p:cNvSpPr/>
          <p:nvPr/>
        </p:nvSpPr>
        <p:spPr>
          <a:xfrm>
            <a:off x="3567436" y="2899039"/>
            <a:ext cx="1016843" cy="1842688"/>
          </a:xfrm>
          <a:custGeom>
            <a:avLst/>
            <a:gdLst>
              <a:gd name="connsiteX0" fmla="*/ 864733 w 1016843"/>
              <a:gd name="connsiteY0" fmla="*/ 0 h 1834915"/>
              <a:gd name="connsiteX1" fmla="*/ 957645 w 1016843"/>
              <a:gd name="connsiteY1" fmla="*/ 46907 h 1834915"/>
              <a:gd name="connsiteX2" fmla="*/ 705761 w 1016843"/>
              <a:gd name="connsiteY2" fmla="*/ 545824 h 1834915"/>
              <a:gd name="connsiteX3" fmla="*/ 1014046 w 1016843"/>
              <a:gd name="connsiteY3" fmla="*/ 1154962 h 1834915"/>
              <a:gd name="connsiteX4" fmla="*/ 1016843 w 1016843"/>
              <a:gd name="connsiteY4" fmla="*/ 1156360 h 1834915"/>
              <a:gd name="connsiteX5" fmla="*/ 1015805 w 1016843"/>
              <a:gd name="connsiteY5" fmla="*/ 1158438 h 1834915"/>
              <a:gd name="connsiteX6" fmla="*/ 1015878 w 1016843"/>
              <a:gd name="connsiteY6" fmla="*/ 1158583 h 1834915"/>
              <a:gd name="connsiteX7" fmla="*/ 1015682 w 1016843"/>
              <a:gd name="connsiteY7" fmla="*/ 1158683 h 1834915"/>
              <a:gd name="connsiteX8" fmla="*/ 677713 w 1016843"/>
              <a:gd name="connsiteY8" fmla="*/ 1834915 h 1834915"/>
              <a:gd name="connsiteX9" fmla="*/ 675898 w 1016843"/>
              <a:gd name="connsiteY9" fmla="*/ 1834008 h 1834915"/>
              <a:gd name="connsiteX10" fmla="*/ 0 w 1016843"/>
              <a:gd name="connsiteY10" fmla="*/ 1834008 h 1834915"/>
              <a:gd name="connsiteX11" fmla="*/ 0 w 1016843"/>
              <a:gd name="connsiteY11" fmla="*/ 1720967 h 1834915"/>
              <a:gd name="connsiteX12" fmla="*/ 626603 w 1016843"/>
              <a:gd name="connsiteY12" fmla="*/ 1720967 h 1834915"/>
              <a:gd name="connsiteX13" fmla="*/ 900245 w 1016843"/>
              <a:gd name="connsiteY13" fmla="*/ 1173446 h 1834915"/>
              <a:gd name="connsiteX14" fmla="*/ 588114 w 1016843"/>
              <a:gd name="connsiteY14" fmla="*/ 556709 h 1834915"/>
              <a:gd name="connsiteX15" fmla="*/ 584575 w 1016843"/>
              <a:gd name="connsiteY15" fmla="*/ 554922 h 1834915"/>
              <a:gd name="connsiteX16" fmla="*/ 585891 w 1016843"/>
              <a:gd name="connsiteY16" fmla="*/ 552315 h 1834915"/>
              <a:gd name="connsiteX17" fmla="*/ 585310 w 1016843"/>
              <a:gd name="connsiteY17" fmla="*/ 551168 h 1834915"/>
              <a:gd name="connsiteX18" fmla="*/ 586867 w 1016843"/>
              <a:gd name="connsiteY18" fmla="*/ 550380 h 1834915"/>
              <a:gd name="connsiteX0" fmla="*/ 864733 w 1016843"/>
              <a:gd name="connsiteY0" fmla="*/ 0 h 1834915"/>
              <a:gd name="connsiteX1" fmla="*/ 957645 w 1016843"/>
              <a:gd name="connsiteY1" fmla="*/ 46907 h 1834915"/>
              <a:gd name="connsiteX2" fmla="*/ 705761 w 1016843"/>
              <a:gd name="connsiteY2" fmla="*/ 545824 h 1834915"/>
              <a:gd name="connsiteX3" fmla="*/ 1014046 w 1016843"/>
              <a:gd name="connsiteY3" fmla="*/ 1154962 h 1834915"/>
              <a:gd name="connsiteX4" fmla="*/ 1016843 w 1016843"/>
              <a:gd name="connsiteY4" fmla="*/ 1156360 h 1834915"/>
              <a:gd name="connsiteX5" fmla="*/ 1015805 w 1016843"/>
              <a:gd name="connsiteY5" fmla="*/ 1158438 h 1834915"/>
              <a:gd name="connsiteX6" fmla="*/ 1015878 w 1016843"/>
              <a:gd name="connsiteY6" fmla="*/ 1158583 h 1834915"/>
              <a:gd name="connsiteX7" fmla="*/ 1015682 w 1016843"/>
              <a:gd name="connsiteY7" fmla="*/ 1158683 h 1834915"/>
              <a:gd name="connsiteX8" fmla="*/ 677713 w 1016843"/>
              <a:gd name="connsiteY8" fmla="*/ 1834915 h 1834915"/>
              <a:gd name="connsiteX9" fmla="*/ 675898 w 1016843"/>
              <a:gd name="connsiteY9" fmla="*/ 1834008 h 1834915"/>
              <a:gd name="connsiteX10" fmla="*/ 0 w 1016843"/>
              <a:gd name="connsiteY10" fmla="*/ 1834008 h 1834915"/>
              <a:gd name="connsiteX11" fmla="*/ 0 w 1016843"/>
              <a:gd name="connsiteY11" fmla="*/ 1720967 h 1834915"/>
              <a:gd name="connsiteX12" fmla="*/ 618175 w 1016843"/>
              <a:gd name="connsiteY12" fmla="*/ 1720967 h 1834915"/>
              <a:gd name="connsiteX13" fmla="*/ 900245 w 1016843"/>
              <a:gd name="connsiteY13" fmla="*/ 1173446 h 1834915"/>
              <a:gd name="connsiteX14" fmla="*/ 588114 w 1016843"/>
              <a:gd name="connsiteY14" fmla="*/ 556709 h 1834915"/>
              <a:gd name="connsiteX15" fmla="*/ 584575 w 1016843"/>
              <a:gd name="connsiteY15" fmla="*/ 554922 h 1834915"/>
              <a:gd name="connsiteX16" fmla="*/ 585891 w 1016843"/>
              <a:gd name="connsiteY16" fmla="*/ 552315 h 1834915"/>
              <a:gd name="connsiteX17" fmla="*/ 585310 w 1016843"/>
              <a:gd name="connsiteY17" fmla="*/ 551168 h 1834915"/>
              <a:gd name="connsiteX18" fmla="*/ 586867 w 1016843"/>
              <a:gd name="connsiteY18" fmla="*/ 550380 h 1834915"/>
              <a:gd name="connsiteX19" fmla="*/ 864733 w 1016843"/>
              <a:gd name="connsiteY19" fmla="*/ 0 h 1834915"/>
              <a:gd name="connsiteX0" fmla="*/ 864733 w 1016843"/>
              <a:gd name="connsiteY0" fmla="*/ 0 h 1834915"/>
              <a:gd name="connsiteX1" fmla="*/ 957645 w 1016843"/>
              <a:gd name="connsiteY1" fmla="*/ 46907 h 1834915"/>
              <a:gd name="connsiteX2" fmla="*/ 705761 w 1016843"/>
              <a:gd name="connsiteY2" fmla="*/ 545824 h 1834915"/>
              <a:gd name="connsiteX3" fmla="*/ 1014046 w 1016843"/>
              <a:gd name="connsiteY3" fmla="*/ 1154962 h 1834915"/>
              <a:gd name="connsiteX4" fmla="*/ 1016843 w 1016843"/>
              <a:gd name="connsiteY4" fmla="*/ 1156360 h 1834915"/>
              <a:gd name="connsiteX5" fmla="*/ 1015805 w 1016843"/>
              <a:gd name="connsiteY5" fmla="*/ 1158438 h 1834915"/>
              <a:gd name="connsiteX6" fmla="*/ 1015878 w 1016843"/>
              <a:gd name="connsiteY6" fmla="*/ 1158583 h 1834915"/>
              <a:gd name="connsiteX7" fmla="*/ 1015682 w 1016843"/>
              <a:gd name="connsiteY7" fmla="*/ 1158683 h 1834915"/>
              <a:gd name="connsiteX8" fmla="*/ 677713 w 1016843"/>
              <a:gd name="connsiteY8" fmla="*/ 1834915 h 1834915"/>
              <a:gd name="connsiteX9" fmla="*/ 675898 w 1016843"/>
              <a:gd name="connsiteY9" fmla="*/ 1834008 h 1834915"/>
              <a:gd name="connsiteX10" fmla="*/ 0 w 1016843"/>
              <a:gd name="connsiteY10" fmla="*/ 1834008 h 1834915"/>
              <a:gd name="connsiteX11" fmla="*/ 0 w 1016843"/>
              <a:gd name="connsiteY11" fmla="*/ 1720967 h 1834915"/>
              <a:gd name="connsiteX12" fmla="*/ 618175 w 1016843"/>
              <a:gd name="connsiteY12" fmla="*/ 1720967 h 1834915"/>
              <a:gd name="connsiteX13" fmla="*/ 896032 w 1016843"/>
              <a:gd name="connsiteY13" fmla="*/ 1169232 h 1834915"/>
              <a:gd name="connsiteX14" fmla="*/ 588114 w 1016843"/>
              <a:gd name="connsiteY14" fmla="*/ 556709 h 1834915"/>
              <a:gd name="connsiteX15" fmla="*/ 584575 w 1016843"/>
              <a:gd name="connsiteY15" fmla="*/ 554922 h 1834915"/>
              <a:gd name="connsiteX16" fmla="*/ 585891 w 1016843"/>
              <a:gd name="connsiteY16" fmla="*/ 552315 h 1834915"/>
              <a:gd name="connsiteX17" fmla="*/ 585310 w 1016843"/>
              <a:gd name="connsiteY17" fmla="*/ 551168 h 1834915"/>
              <a:gd name="connsiteX18" fmla="*/ 586867 w 1016843"/>
              <a:gd name="connsiteY18" fmla="*/ 550380 h 1834915"/>
              <a:gd name="connsiteX19" fmla="*/ 864733 w 1016843"/>
              <a:gd name="connsiteY19" fmla="*/ 0 h 1834915"/>
              <a:gd name="connsiteX0" fmla="*/ 864733 w 1016843"/>
              <a:gd name="connsiteY0" fmla="*/ 0 h 1834915"/>
              <a:gd name="connsiteX1" fmla="*/ 957645 w 1016843"/>
              <a:gd name="connsiteY1" fmla="*/ 46907 h 1834915"/>
              <a:gd name="connsiteX2" fmla="*/ 705761 w 1016843"/>
              <a:gd name="connsiteY2" fmla="*/ 545824 h 1834915"/>
              <a:gd name="connsiteX3" fmla="*/ 1014046 w 1016843"/>
              <a:gd name="connsiteY3" fmla="*/ 1154962 h 1834915"/>
              <a:gd name="connsiteX4" fmla="*/ 1016843 w 1016843"/>
              <a:gd name="connsiteY4" fmla="*/ 1156360 h 1834915"/>
              <a:gd name="connsiteX5" fmla="*/ 1015805 w 1016843"/>
              <a:gd name="connsiteY5" fmla="*/ 1158438 h 1834915"/>
              <a:gd name="connsiteX6" fmla="*/ 1015878 w 1016843"/>
              <a:gd name="connsiteY6" fmla="*/ 1158583 h 1834915"/>
              <a:gd name="connsiteX7" fmla="*/ 1015682 w 1016843"/>
              <a:gd name="connsiteY7" fmla="*/ 1158683 h 1834915"/>
              <a:gd name="connsiteX8" fmla="*/ 677713 w 1016843"/>
              <a:gd name="connsiteY8" fmla="*/ 1834915 h 1834915"/>
              <a:gd name="connsiteX9" fmla="*/ 675898 w 1016843"/>
              <a:gd name="connsiteY9" fmla="*/ 1834008 h 1834915"/>
              <a:gd name="connsiteX10" fmla="*/ 0 w 1016843"/>
              <a:gd name="connsiteY10" fmla="*/ 1834008 h 1834915"/>
              <a:gd name="connsiteX11" fmla="*/ 0 w 1016843"/>
              <a:gd name="connsiteY11" fmla="*/ 1720967 h 1834915"/>
              <a:gd name="connsiteX12" fmla="*/ 618175 w 1016843"/>
              <a:gd name="connsiteY12" fmla="*/ 1720967 h 1834915"/>
              <a:gd name="connsiteX13" fmla="*/ 896032 w 1016843"/>
              <a:gd name="connsiteY13" fmla="*/ 1169232 h 1834915"/>
              <a:gd name="connsiteX14" fmla="*/ 588114 w 1016843"/>
              <a:gd name="connsiteY14" fmla="*/ 556709 h 1834915"/>
              <a:gd name="connsiteX15" fmla="*/ 584575 w 1016843"/>
              <a:gd name="connsiteY15" fmla="*/ 554922 h 1834915"/>
              <a:gd name="connsiteX16" fmla="*/ 585891 w 1016843"/>
              <a:gd name="connsiteY16" fmla="*/ 552315 h 1834915"/>
              <a:gd name="connsiteX17" fmla="*/ 585310 w 1016843"/>
              <a:gd name="connsiteY17" fmla="*/ 551168 h 1834915"/>
              <a:gd name="connsiteX18" fmla="*/ 578440 w 1016843"/>
              <a:gd name="connsiteY18" fmla="*/ 550380 h 1834915"/>
              <a:gd name="connsiteX19" fmla="*/ 864733 w 1016843"/>
              <a:gd name="connsiteY19" fmla="*/ 0 h 1834915"/>
              <a:gd name="connsiteX0" fmla="*/ 864733 w 1016843"/>
              <a:gd name="connsiteY0" fmla="*/ 0 h 1834915"/>
              <a:gd name="connsiteX1" fmla="*/ 957645 w 1016843"/>
              <a:gd name="connsiteY1" fmla="*/ 46907 h 1834915"/>
              <a:gd name="connsiteX2" fmla="*/ 705761 w 1016843"/>
              <a:gd name="connsiteY2" fmla="*/ 545824 h 1834915"/>
              <a:gd name="connsiteX3" fmla="*/ 1014046 w 1016843"/>
              <a:gd name="connsiteY3" fmla="*/ 1154962 h 1834915"/>
              <a:gd name="connsiteX4" fmla="*/ 1016843 w 1016843"/>
              <a:gd name="connsiteY4" fmla="*/ 1156360 h 1834915"/>
              <a:gd name="connsiteX5" fmla="*/ 1015805 w 1016843"/>
              <a:gd name="connsiteY5" fmla="*/ 1158438 h 1834915"/>
              <a:gd name="connsiteX6" fmla="*/ 1015878 w 1016843"/>
              <a:gd name="connsiteY6" fmla="*/ 1158583 h 1834915"/>
              <a:gd name="connsiteX7" fmla="*/ 1015682 w 1016843"/>
              <a:gd name="connsiteY7" fmla="*/ 1158683 h 1834915"/>
              <a:gd name="connsiteX8" fmla="*/ 677713 w 1016843"/>
              <a:gd name="connsiteY8" fmla="*/ 1834915 h 1834915"/>
              <a:gd name="connsiteX9" fmla="*/ 675898 w 1016843"/>
              <a:gd name="connsiteY9" fmla="*/ 1834008 h 1834915"/>
              <a:gd name="connsiteX10" fmla="*/ 0 w 1016843"/>
              <a:gd name="connsiteY10" fmla="*/ 1834008 h 1834915"/>
              <a:gd name="connsiteX11" fmla="*/ 0 w 1016843"/>
              <a:gd name="connsiteY11" fmla="*/ 1720967 h 1834915"/>
              <a:gd name="connsiteX12" fmla="*/ 618175 w 1016843"/>
              <a:gd name="connsiteY12" fmla="*/ 1720967 h 1834915"/>
              <a:gd name="connsiteX13" fmla="*/ 896032 w 1016843"/>
              <a:gd name="connsiteY13" fmla="*/ 1169232 h 1834915"/>
              <a:gd name="connsiteX14" fmla="*/ 588114 w 1016843"/>
              <a:gd name="connsiteY14" fmla="*/ 556709 h 1834915"/>
              <a:gd name="connsiteX15" fmla="*/ 584575 w 1016843"/>
              <a:gd name="connsiteY15" fmla="*/ 554922 h 1834915"/>
              <a:gd name="connsiteX16" fmla="*/ 585891 w 1016843"/>
              <a:gd name="connsiteY16" fmla="*/ 552315 h 1834915"/>
              <a:gd name="connsiteX17" fmla="*/ 585310 w 1016843"/>
              <a:gd name="connsiteY17" fmla="*/ 551168 h 1834915"/>
              <a:gd name="connsiteX18" fmla="*/ 864733 w 1016843"/>
              <a:gd name="connsiteY18" fmla="*/ 0 h 1834915"/>
              <a:gd name="connsiteX0" fmla="*/ 864733 w 1016843"/>
              <a:gd name="connsiteY0" fmla="*/ 0 h 1834915"/>
              <a:gd name="connsiteX1" fmla="*/ 957645 w 1016843"/>
              <a:gd name="connsiteY1" fmla="*/ 46907 h 1834915"/>
              <a:gd name="connsiteX2" fmla="*/ 705761 w 1016843"/>
              <a:gd name="connsiteY2" fmla="*/ 545824 h 1834915"/>
              <a:gd name="connsiteX3" fmla="*/ 1014046 w 1016843"/>
              <a:gd name="connsiteY3" fmla="*/ 1154962 h 1834915"/>
              <a:gd name="connsiteX4" fmla="*/ 1016843 w 1016843"/>
              <a:gd name="connsiteY4" fmla="*/ 1156360 h 1834915"/>
              <a:gd name="connsiteX5" fmla="*/ 1015805 w 1016843"/>
              <a:gd name="connsiteY5" fmla="*/ 1158438 h 1834915"/>
              <a:gd name="connsiteX6" fmla="*/ 1015878 w 1016843"/>
              <a:gd name="connsiteY6" fmla="*/ 1158583 h 1834915"/>
              <a:gd name="connsiteX7" fmla="*/ 1015682 w 1016843"/>
              <a:gd name="connsiteY7" fmla="*/ 1158683 h 1834915"/>
              <a:gd name="connsiteX8" fmla="*/ 677713 w 1016843"/>
              <a:gd name="connsiteY8" fmla="*/ 1834915 h 1834915"/>
              <a:gd name="connsiteX9" fmla="*/ 675898 w 1016843"/>
              <a:gd name="connsiteY9" fmla="*/ 1834008 h 1834915"/>
              <a:gd name="connsiteX10" fmla="*/ 0 w 1016843"/>
              <a:gd name="connsiteY10" fmla="*/ 1834008 h 1834915"/>
              <a:gd name="connsiteX11" fmla="*/ 0 w 1016843"/>
              <a:gd name="connsiteY11" fmla="*/ 1720967 h 1834915"/>
              <a:gd name="connsiteX12" fmla="*/ 618175 w 1016843"/>
              <a:gd name="connsiteY12" fmla="*/ 1720967 h 1834915"/>
              <a:gd name="connsiteX13" fmla="*/ 896032 w 1016843"/>
              <a:gd name="connsiteY13" fmla="*/ 1169232 h 1834915"/>
              <a:gd name="connsiteX14" fmla="*/ 588114 w 1016843"/>
              <a:gd name="connsiteY14" fmla="*/ 556709 h 1834915"/>
              <a:gd name="connsiteX15" fmla="*/ 584575 w 1016843"/>
              <a:gd name="connsiteY15" fmla="*/ 554922 h 1834915"/>
              <a:gd name="connsiteX16" fmla="*/ 585891 w 1016843"/>
              <a:gd name="connsiteY16" fmla="*/ 552315 h 1834915"/>
              <a:gd name="connsiteX17" fmla="*/ 864733 w 1016843"/>
              <a:gd name="connsiteY17" fmla="*/ 0 h 1834915"/>
              <a:gd name="connsiteX0" fmla="*/ 864733 w 1016843"/>
              <a:gd name="connsiteY0" fmla="*/ 0 h 1834915"/>
              <a:gd name="connsiteX1" fmla="*/ 957645 w 1016843"/>
              <a:gd name="connsiteY1" fmla="*/ 46907 h 1834915"/>
              <a:gd name="connsiteX2" fmla="*/ 705761 w 1016843"/>
              <a:gd name="connsiteY2" fmla="*/ 545824 h 1834915"/>
              <a:gd name="connsiteX3" fmla="*/ 1014046 w 1016843"/>
              <a:gd name="connsiteY3" fmla="*/ 1154962 h 1834915"/>
              <a:gd name="connsiteX4" fmla="*/ 1016843 w 1016843"/>
              <a:gd name="connsiteY4" fmla="*/ 1156360 h 1834915"/>
              <a:gd name="connsiteX5" fmla="*/ 1015805 w 1016843"/>
              <a:gd name="connsiteY5" fmla="*/ 1158438 h 1834915"/>
              <a:gd name="connsiteX6" fmla="*/ 1015878 w 1016843"/>
              <a:gd name="connsiteY6" fmla="*/ 1158583 h 1834915"/>
              <a:gd name="connsiteX7" fmla="*/ 1015682 w 1016843"/>
              <a:gd name="connsiteY7" fmla="*/ 1158683 h 1834915"/>
              <a:gd name="connsiteX8" fmla="*/ 677713 w 1016843"/>
              <a:gd name="connsiteY8" fmla="*/ 1834915 h 1834915"/>
              <a:gd name="connsiteX9" fmla="*/ 675898 w 1016843"/>
              <a:gd name="connsiteY9" fmla="*/ 1834008 h 1834915"/>
              <a:gd name="connsiteX10" fmla="*/ 0 w 1016843"/>
              <a:gd name="connsiteY10" fmla="*/ 1834008 h 1834915"/>
              <a:gd name="connsiteX11" fmla="*/ 0 w 1016843"/>
              <a:gd name="connsiteY11" fmla="*/ 1720967 h 1834915"/>
              <a:gd name="connsiteX12" fmla="*/ 618175 w 1016843"/>
              <a:gd name="connsiteY12" fmla="*/ 1720967 h 1834915"/>
              <a:gd name="connsiteX13" fmla="*/ 896032 w 1016843"/>
              <a:gd name="connsiteY13" fmla="*/ 1169232 h 1834915"/>
              <a:gd name="connsiteX14" fmla="*/ 588114 w 1016843"/>
              <a:gd name="connsiteY14" fmla="*/ 556709 h 1834915"/>
              <a:gd name="connsiteX15" fmla="*/ 584575 w 1016843"/>
              <a:gd name="connsiteY15" fmla="*/ 554922 h 1834915"/>
              <a:gd name="connsiteX16" fmla="*/ 864733 w 1016843"/>
              <a:gd name="connsiteY16" fmla="*/ 0 h 1834915"/>
              <a:gd name="connsiteX0" fmla="*/ 864733 w 1016843"/>
              <a:gd name="connsiteY0" fmla="*/ 0 h 1834915"/>
              <a:gd name="connsiteX1" fmla="*/ 957645 w 1016843"/>
              <a:gd name="connsiteY1" fmla="*/ 46907 h 1834915"/>
              <a:gd name="connsiteX2" fmla="*/ 705761 w 1016843"/>
              <a:gd name="connsiteY2" fmla="*/ 545824 h 1834915"/>
              <a:gd name="connsiteX3" fmla="*/ 1014046 w 1016843"/>
              <a:gd name="connsiteY3" fmla="*/ 1154962 h 1834915"/>
              <a:gd name="connsiteX4" fmla="*/ 1016843 w 1016843"/>
              <a:gd name="connsiteY4" fmla="*/ 1156360 h 1834915"/>
              <a:gd name="connsiteX5" fmla="*/ 1015805 w 1016843"/>
              <a:gd name="connsiteY5" fmla="*/ 1158438 h 1834915"/>
              <a:gd name="connsiteX6" fmla="*/ 1015878 w 1016843"/>
              <a:gd name="connsiteY6" fmla="*/ 1158583 h 1834915"/>
              <a:gd name="connsiteX7" fmla="*/ 1015682 w 1016843"/>
              <a:gd name="connsiteY7" fmla="*/ 1158683 h 1834915"/>
              <a:gd name="connsiteX8" fmla="*/ 677713 w 1016843"/>
              <a:gd name="connsiteY8" fmla="*/ 1834915 h 1834915"/>
              <a:gd name="connsiteX9" fmla="*/ 675898 w 1016843"/>
              <a:gd name="connsiteY9" fmla="*/ 1834008 h 1834915"/>
              <a:gd name="connsiteX10" fmla="*/ 0 w 1016843"/>
              <a:gd name="connsiteY10" fmla="*/ 1834008 h 1834915"/>
              <a:gd name="connsiteX11" fmla="*/ 0 w 1016843"/>
              <a:gd name="connsiteY11" fmla="*/ 1720967 h 1834915"/>
              <a:gd name="connsiteX12" fmla="*/ 618175 w 1016843"/>
              <a:gd name="connsiteY12" fmla="*/ 1720967 h 1834915"/>
              <a:gd name="connsiteX13" fmla="*/ 896032 w 1016843"/>
              <a:gd name="connsiteY13" fmla="*/ 1169232 h 1834915"/>
              <a:gd name="connsiteX14" fmla="*/ 588114 w 1016843"/>
              <a:gd name="connsiteY14" fmla="*/ 556709 h 1834915"/>
              <a:gd name="connsiteX15" fmla="*/ 576147 w 1016843"/>
              <a:gd name="connsiteY15" fmla="*/ 542280 h 1834915"/>
              <a:gd name="connsiteX16" fmla="*/ 864733 w 1016843"/>
              <a:gd name="connsiteY16" fmla="*/ 0 h 1834915"/>
              <a:gd name="connsiteX0" fmla="*/ 864733 w 1016843"/>
              <a:gd name="connsiteY0" fmla="*/ 0 h 1834915"/>
              <a:gd name="connsiteX1" fmla="*/ 957645 w 1016843"/>
              <a:gd name="connsiteY1" fmla="*/ 46907 h 1834915"/>
              <a:gd name="connsiteX2" fmla="*/ 705761 w 1016843"/>
              <a:gd name="connsiteY2" fmla="*/ 545824 h 1834915"/>
              <a:gd name="connsiteX3" fmla="*/ 1014046 w 1016843"/>
              <a:gd name="connsiteY3" fmla="*/ 1154962 h 1834915"/>
              <a:gd name="connsiteX4" fmla="*/ 1016843 w 1016843"/>
              <a:gd name="connsiteY4" fmla="*/ 1156360 h 1834915"/>
              <a:gd name="connsiteX5" fmla="*/ 1015805 w 1016843"/>
              <a:gd name="connsiteY5" fmla="*/ 1158438 h 1834915"/>
              <a:gd name="connsiteX6" fmla="*/ 1015878 w 1016843"/>
              <a:gd name="connsiteY6" fmla="*/ 1158583 h 1834915"/>
              <a:gd name="connsiteX7" fmla="*/ 1015682 w 1016843"/>
              <a:gd name="connsiteY7" fmla="*/ 1158683 h 1834915"/>
              <a:gd name="connsiteX8" fmla="*/ 677713 w 1016843"/>
              <a:gd name="connsiteY8" fmla="*/ 1834915 h 1834915"/>
              <a:gd name="connsiteX9" fmla="*/ 675898 w 1016843"/>
              <a:gd name="connsiteY9" fmla="*/ 1834008 h 1834915"/>
              <a:gd name="connsiteX10" fmla="*/ 0 w 1016843"/>
              <a:gd name="connsiteY10" fmla="*/ 1834008 h 1834915"/>
              <a:gd name="connsiteX11" fmla="*/ 0 w 1016843"/>
              <a:gd name="connsiteY11" fmla="*/ 1720967 h 1834915"/>
              <a:gd name="connsiteX12" fmla="*/ 618175 w 1016843"/>
              <a:gd name="connsiteY12" fmla="*/ 1720967 h 1834915"/>
              <a:gd name="connsiteX13" fmla="*/ 896032 w 1016843"/>
              <a:gd name="connsiteY13" fmla="*/ 1169232 h 1834915"/>
              <a:gd name="connsiteX14" fmla="*/ 576147 w 1016843"/>
              <a:gd name="connsiteY14" fmla="*/ 542280 h 1834915"/>
              <a:gd name="connsiteX15" fmla="*/ 864733 w 1016843"/>
              <a:gd name="connsiteY15" fmla="*/ 0 h 1834915"/>
              <a:gd name="connsiteX0" fmla="*/ 864733 w 1016843"/>
              <a:gd name="connsiteY0" fmla="*/ 0 h 1834915"/>
              <a:gd name="connsiteX1" fmla="*/ 957645 w 1016843"/>
              <a:gd name="connsiteY1" fmla="*/ 46907 h 1834915"/>
              <a:gd name="connsiteX2" fmla="*/ 705761 w 1016843"/>
              <a:gd name="connsiteY2" fmla="*/ 545824 h 1834915"/>
              <a:gd name="connsiteX3" fmla="*/ 1014046 w 1016843"/>
              <a:gd name="connsiteY3" fmla="*/ 1154962 h 1834915"/>
              <a:gd name="connsiteX4" fmla="*/ 1016843 w 1016843"/>
              <a:gd name="connsiteY4" fmla="*/ 1156360 h 1834915"/>
              <a:gd name="connsiteX5" fmla="*/ 1015805 w 1016843"/>
              <a:gd name="connsiteY5" fmla="*/ 1158438 h 1834915"/>
              <a:gd name="connsiteX6" fmla="*/ 1015878 w 1016843"/>
              <a:gd name="connsiteY6" fmla="*/ 1158583 h 1834915"/>
              <a:gd name="connsiteX7" fmla="*/ 1015682 w 1016843"/>
              <a:gd name="connsiteY7" fmla="*/ 1158683 h 1834915"/>
              <a:gd name="connsiteX8" fmla="*/ 677713 w 1016843"/>
              <a:gd name="connsiteY8" fmla="*/ 1834915 h 1834915"/>
              <a:gd name="connsiteX9" fmla="*/ 675898 w 1016843"/>
              <a:gd name="connsiteY9" fmla="*/ 1834008 h 1834915"/>
              <a:gd name="connsiteX10" fmla="*/ 0 w 1016843"/>
              <a:gd name="connsiteY10" fmla="*/ 1834008 h 1834915"/>
              <a:gd name="connsiteX11" fmla="*/ 0 w 1016843"/>
              <a:gd name="connsiteY11" fmla="*/ 1720967 h 1834915"/>
              <a:gd name="connsiteX12" fmla="*/ 618175 w 1016843"/>
              <a:gd name="connsiteY12" fmla="*/ 1720967 h 1834915"/>
              <a:gd name="connsiteX13" fmla="*/ 896032 w 1016843"/>
              <a:gd name="connsiteY13" fmla="*/ 1169232 h 1834915"/>
              <a:gd name="connsiteX14" fmla="*/ 576147 w 1016843"/>
              <a:gd name="connsiteY14" fmla="*/ 542280 h 1834915"/>
              <a:gd name="connsiteX15" fmla="*/ 864733 w 1016843"/>
              <a:gd name="connsiteY15" fmla="*/ 0 h 1834915"/>
              <a:gd name="connsiteX0" fmla="*/ 868946 w 1016843"/>
              <a:gd name="connsiteY0" fmla="*/ 0 h 1851770"/>
              <a:gd name="connsiteX1" fmla="*/ 957645 w 1016843"/>
              <a:gd name="connsiteY1" fmla="*/ 63762 h 1851770"/>
              <a:gd name="connsiteX2" fmla="*/ 705761 w 1016843"/>
              <a:gd name="connsiteY2" fmla="*/ 562679 h 1851770"/>
              <a:gd name="connsiteX3" fmla="*/ 1014046 w 1016843"/>
              <a:gd name="connsiteY3" fmla="*/ 1171817 h 1851770"/>
              <a:gd name="connsiteX4" fmla="*/ 1016843 w 1016843"/>
              <a:gd name="connsiteY4" fmla="*/ 1173215 h 1851770"/>
              <a:gd name="connsiteX5" fmla="*/ 1015805 w 1016843"/>
              <a:gd name="connsiteY5" fmla="*/ 1175293 h 1851770"/>
              <a:gd name="connsiteX6" fmla="*/ 1015878 w 1016843"/>
              <a:gd name="connsiteY6" fmla="*/ 1175438 h 1851770"/>
              <a:gd name="connsiteX7" fmla="*/ 1015682 w 1016843"/>
              <a:gd name="connsiteY7" fmla="*/ 1175538 h 1851770"/>
              <a:gd name="connsiteX8" fmla="*/ 677713 w 1016843"/>
              <a:gd name="connsiteY8" fmla="*/ 1851770 h 1851770"/>
              <a:gd name="connsiteX9" fmla="*/ 675898 w 1016843"/>
              <a:gd name="connsiteY9" fmla="*/ 1850863 h 1851770"/>
              <a:gd name="connsiteX10" fmla="*/ 0 w 1016843"/>
              <a:gd name="connsiteY10" fmla="*/ 1850863 h 1851770"/>
              <a:gd name="connsiteX11" fmla="*/ 0 w 1016843"/>
              <a:gd name="connsiteY11" fmla="*/ 1737822 h 1851770"/>
              <a:gd name="connsiteX12" fmla="*/ 618175 w 1016843"/>
              <a:gd name="connsiteY12" fmla="*/ 1737822 h 1851770"/>
              <a:gd name="connsiteX13" fmla="*/ 896032 w 1016843"/>
              <a:gd name="connsiteY13" fmla="*/ 1186087 h 1851770"/>
              <a:gd name="connsiteX14" fmla="*/ 576147 w 1016843"/>
              <a:gd name="connsiteY14" fmla="*/ 559135 h 1851770"/>
              <a:gd name="connsiteX15" fmla="*/ 868946 w 1016843"/>
              <a:gd name="connsiteY15" fmla="*/ 0 h 1851770"/>
              <a:gd name="connsiteX0" fmla="*/ 860519 w 1016843"/>
              <a:gd name="connsiteY0" fmla="*/ 0 h 1839129"/>
              <a:gd name="connsiteX1" fmla="*/ 957645 w 1016843"/>
              <a:gd name="connsiteY1" fmla="*/ 51121 h 1839129"/>
              <a:gd name="connsiteX2" fmla="*/ 705761 w 1016843"/>
              <a:gd name="connsiteY2" fmla="*/ 550038 h 1839129"/>
              <a:gd name="connsiteX3" fmla="*/ 1014046 w 1016843"/>
              <a:gd name="connsiteY3" fmla="*/ 1159176 h 1839129"/>
              <a:gd name="connsiteX4" fmla="*/ 1016843 w 1016843"/>
              <a:gd name="connsiteY4" fmla="*/ 1160574 h 1839129"/>
              <a:gd name="connsiteX5" fmla="*/ 1015805 w 1016843"/>
              <a:gd name="connsiteY5" fmla="*/ 1162652 h 1839129"/>
              <a:gd name="connsiteX6" fmla="*/ 1015878 w 1016843"/>
              <a:gd name="connsiteY6" fmla="*/ 1162797 h 1839129"/>
              <a:gd name="connsiteX7" fmla="*/ 1015682 w 1016843"/>
              <a:gd name="connsiteY7" fmla="*/ 1162897 h 1839129"/>
              <a:gd name="connsiteX8" fmla="*/ 677713 w 1016843"/>
              <a:gd name="connsiteY8" fmla="*/ 1839129 h 1839129"/>
              <a:gd name="connsiteX9" fmla="*/ 675898 w 1016843"/>
              <a:gd name="connsiteY9" fmla="*/ 1838222 h 1839129"/>
              <a:gd name="connsiteX10" fmla="*/ 0 w 1016843"/>
              <a:gd name="connsiteY10" fmla="*/ 1838222 h 1839129"/>
              <a:gd name="connsiteX11" fmla="*/ 0 w 1016843"/>
              <a:gd name="connsiteY11" fmla="*/ 1725181 h 1839129"/>
              <a:gd name="connsiteX12" fmla="*/ 618175 w 1016843"/>
              <a:gd name="connsiteY12" fmla="*/ 1725181 h 1839129"/>
              <a:gd name="connsiteX13" fmla="*/ 896032 w 1016843"/>
              <a:gd name="connsiteY13" fmla="*/ 1173446 h 1839129"/>
              <a:gd name="connsiteX14" fmla="*/ 576147 w 1016843"/>
              <a:gd name="connsiteY14" fmla="*/ 546494 h 1839129"/>
              <a:gd name="connsiteX15" fmla="*/ 860519 w 1016843"/>
              <a:gd name="connsiteY15" fmla="*/ 0 h 1839129"/>
              <a:gd name="connsiteX0" fmla="*/ 860519 w 1016843"/>
              <a:gd name="connsiteY0" fmla="*/ 0 h 1830702"/>
              <a:gd name="connsiteX1" fmla="*/ 957645 w 1016843"/>
              <a:gd name="connsiteY1" fmla="*/ 42694 h 1830702"/>
              <a:gd name="connsiteX2" fmla="*/ 705761 w 1016843"/>
              <a:gd name="connsiteY2" fmla="*/ 541611 h 1830702"/>
              <a:gd name="connsiteX3" fmla="*/ 1014046 w 1016843"/>
              <a:gd name="connsiteY3" fmla="*/ 1150749 h 1830702"/>
              <a:gd name="connsiteX4" fmla="*/ 1016843 w 1016843"/>
              <a:gd name="connsiteY4" fmla="*/ 1152147 h 1830702"/>
              <a:gd name="connsiteX5" fmla="*/ 1015805 w 1016843"/>
              <a:gd name="connsiteY5" fmla="*/ 1154225 h 1830702"/>
              <a:gd name="connsiteX6" fmla="*/ 1015878 w 1016843"/>
              <a:gd name="connsiteY6" fmla="*/ 1154370 h 1830702"/>
              <a:gd name="connsiteX7" fmla="*/ 1015682 w 1016843"/>
              <a:gd name="connsiteY7" fmla="*/ 1154470 h 1830702"/>
              <a:gd name="connsiteX8" fmla="*/ 677713 w 1016843"/>
              <a:gd name="connsiteY8" fmla="*/ 1830702 h 1830702"/>
              <a:gd name="connsiteX9" fmla="*/ 675898 w 1016843"/>
              <a:gd name="connsiteY9" fmla="*/ 1829795 h 1830702"/>
              <a:gd name="connsiteX10" fmla="*/ 0 w 1016843"/>
              <a:gd name="connsiteY10" fmla="*/ 1829795 h 1830702"/>
              <a:gd name="connsiteX11" fmla="*/ 0 w 1016843"/>
              <a:gd name="connsiteY11" fmla="*/ 1716754 h 1830702"/>
              <a:gd name="connsiteX12" fmla="*/ 618175 w 1016843"/>
              <a:gd name="connsiteY12" fmla="*/ 1716754 h 1830702"/>
              <a:gd name="connsiteX13" fmla="*/ 896032 w 1016843"/>
              <a:gd name="connsiteY13" fmla="*/ 1165019 h 1830702"/>
              <a:gd name="connsiteX14" fmla="*/ 576147 w 1016843"/>
              <a:gd name="connsiteY14" fmla="*/ 538067 h 1830702"/>
              <a:gd name="connsiteX15" fmla="*/ 860519 w 1016843"/>
              <a:gd name="connsiteY15" fmla="*/ 0 h 1830702"/>
              <a:gd name="connsiteX0" fmla="*/ 868947 w 1016843"/>
              <a:gd name="connsiteY0" fmla="*/ 0 h 1839130"/>
              <a:gd name="connsiteX1" fmla="*/ 957645 w 1016843"/>
              <a:gd name="connsiteY1" fmla="*/ 51122 h 1839130"/>
              <a:gd name="connsiteX2" fmla="*/ 705761 w 1016843"/>
              <a:gd name="connsiteY2" fmla="*/ 550039 h 1839130"/>
              <a:gd name="connsiteX3" fmla="*/ 1014046 w 1016843"/>
              <a:gd name="connsiteY3" fmla="*/ 1159177 h 1839130"/>
              <a:gd name="connsiteX4" fmla="*/ 1016843 w 1016843"/>
              <a:gd name="connsiteY4" fmla="*/ 1160575 h 1839130"/>
              <a:gd name="connsiteX5" fmla="*/ 1015805 w 1016843"/>
              <a:gd name="connsiteY5" fmla="*/ 1162653 h 1839130"/>
              <a:gd name="connsiteX6" fmla="*/ 1015878 w 1016843"/>
              <a:gd name="connsiteY6" fmla="*/ 1162798 h 1839130"/>
              <a:gd name="connsiteX7" fmla="*/ 1015682 w 1016843"/>
              <a:gd name="connsiteY7" fmla="*/ 1162898 h 1839130"/>
              <a:gd name="connsiteX8" fmla="*/ 677713 w 1016843"/>
              <a:gd name="connsiteY8" fmla="*/ 1839130 h 1839130"/>
              <a:gd name="connsiteX9" fmla="*/ 675898 w 1016843"/>
              <a:gd name="connsiteY9" fmla="*/ 1838223 h 1839130"/>
              <a:gd name="connsiteX10" fmla="*/ 0 w 1016843"/>
              <a:gd name="connsiteY10" fmla="*/ 1838223 h 1839130"/>
              <a:gd name="connsiteX11" fmla="*/ 0 w 1016843"/>
              <a:gd name="connsiteY11" fmla="*/ 1725182 h 1839130"/>
              <a:gd name="connsiteX12" fmla="*/ 618175 w 1016843"/>
              <a:gd name="connsiteY12" fmla="*/ 1725182 h 1839130"/>
              <a:gd name="connsiteX13" fmla="*/ 896032 w 1016843"/>
              <a:gd name="connsiteY13" fmla="*/ 1173447 h 1839130"/>
              <a:gd name="connsiteX14" fmla="*/ 576147 w 1016843"/>
              <a:gd name="connsiteY14" fmla="*/ 546495 h 1839130"/>
              <a:gd name="connsiteX15" fmla="*/ 868947 w 1016843"/>
              <a:gd name="connsiteY15" fmla="*/ 0 h 1839130"/>
              <a:gd name="connsiteX0" fmla="*/ 860520 w 1016843"/>
              <a:gd name="connsiteY0" fmla="*/ 0 h 1839130"/>
              <a:gd name="connsiteX1" fmla="*/ 957645 w 1016843"/>
              <a:gd name="connsiteY1" fmla="*/ 51122 h 1839130"/>
              <a:gd name="connsiteX2" fmla="*/ 705761 w 1016843"/>
              <a:gd name="connsiteY2" fmla="*/ 550039 h 1839130"/>
              <a:gd name="connsiteX3" fmla="*/ 1014046 w 1016843"/>
              <a:gd name="connsiteY3" fmla="*/ 1159177 h 1839130"/>
              <a:gd name="connsiteX4" fmla="*/ 1016843 w 1016843"/>
              <a:gd name="connsiteY4" fmla="*/ 1160575 h 1839130"/>
              <a:gd name="connsiteX5" fmla="*/ 1015805 w 1016843"/>
              <a:gd name="connsiteY5" fmla="*/ 1162653 h 1839130"/>
              <a:gd name="connsiteX6" fmla="*/ 1015878 w 1016843"/>
              <a:gd name="connsiteY6" fmla="*/ 1162798 h 1839130"/>
              <a:gd name="connsiteX7" fmla="*/ 1015682 w 1016843"/>
              <a:gd name="connsiteY7" fmla="*/ 1162898 h 1839130"/>
              <a:gd name="connsiteX8" fmla="*/ 677713 w 1016843"/>
              <a:gd name="connsiteY8" fmla="*/ 1839130 h 1839130"/>
              <a:gd name="connsiteX9" fmla="*/ 675898 w 1016843"/>
              <a:gd name="connsiteY9" fmla="*/ 1838223 h 1839130"/>
              <a:gd name="connsiteX10" fmla="*/ 0 w 1016843"/>
              <a:gd name="connsiteY10" fmla="*/ 1838223 h 1839130"/>
              <a:gd name="connsiteX11" fmla="*/ 0 w 1016843"/>
              <a:gd name="connsiteY11" fmla="*/ 1725182 h 1839130"/>
              <a:gd name="connsiteX12" fmla="*/ 618175 w 1016843"/>
              <a:gd name="connsiteY12" fmla="*/ 1725182 h 1839130"/>
              <a:gd name="connsiteX13" fmla="*/ 896032 w 1016843"/>
              <a:gd name="connsiteY13" fmla="*/ 1173447 h 1839130"/>
              <a:gd name="connsiteX14" fmla="*/ 576147 w 1016843"/>
              <a:gd name="connsiteY14" fmla="*/ 546495 h 1839130"/>
              <a:gd name="connsiteX15" fmla="*/ 860520 w 1016843"/>
              <a:gd name="connsiteY15" fmla="*/ 0 h 1839130"/>
              <a:gd name="connsiteX0" fmla="*/ 860520 w 1016843"/>
              <a:gd name="connsiteY0" fmla="*/ 0 h 1839130"/>
              <a:gd name="connsiteX1" fmla="*/ 957645 w 1016843"/>
              <a:gd name="connsiteY1" fmla="*/ 51122 h 1839130"/>
              <a:gd name="connsiteX2" fmla="*/ 705761 w 1016843"/>
              <a:gd name="connsiteY2" fmla="*/ 550039 h 1839130"/>
              <a:gd name="connsiteX3" fmla="*/ 1014046 w 1016843"/>
              <a:gd name="connsiteY3" fmla="*/ 1159177 h 1839130"/>
              <a:gd name="connsiteX4" fmla="*/ 1016843 w 1016843"/>
              <a:gd name="connsiteY4" fmla="*/ 1160575 h 1839130"/>
              <a:gd name="connsiteX5" fmla="*/ 1015805 w 1016843"/>
              <a:gd name="connsiteY5" fmla="*/ 1162653 h 1839130"/>
              <a:gd name="connsiteX6" fmla="*/ 1015878 w 1016843"/>
              <a:gd name="connsiteY6" fmla="*/ 1162798 h 1839130"/>
              <a:gd name="connsiteX7" fmla="*/ 1015682 w 1016843"/>
              <a:gd name="connsiteY7" fmla="*/ 1162898 h 1839130"/>
              <a:gd name="connsiteX8" fmla="*/ 677713 w 1016843"/>
              <a:gd name="connsiteY8" fmla="*/ 1839130 h 1839130"/>
              <a:gd name="connsiteX9" fmla="*/ 675898 w 1016843"/>
              <a:gd name="connsiteY9" fmla="*/ 1838223 h 1839130"/>
              <a:gd name="connsiteX10" fmla="*/ 0 w 1016843"/>
              <a:gd name="connsiteY10" fmla="*/ 1838223 h 1839130"/>
              <a:gd name="connsiteX11" fmla="*/ 0 w 1016843"/>
              <a:gd name="connsiteY11" fmla="*/ 1725182 h 1839130"/>
              <a:gd name="connsiteX12" fmla="*/ 618175 w 1016843"/>
              <a:gd name="connsiteY12" fmla="*/ 1725182 h 1839130"/>
              <a:gd name="connsiteX13" fmla="*/ 896032 w 1016843"/>
              <a:gd name="connsiteY13" fmla="*/ 1173447 h 1839130"/>
              <a:gd name="connsiteX14" fmla="*/ 576147 w 1016843"/>
              <a:gd name="connsiteY14" fmla="*/ 542281 h 1839130"/>
              <a:gd name="connsiteX15" fmla="*/ 860520 w 1016843"/>
              <a:gd name="connsiteY15" fmla="*/ 0 h 1839130"/>
              <a:gd name="connsiteX0" fmla="*/ 860520 w 1016843"/>
              <a:gd name="connsiteY0" fmla="*/ 0 h 1839130"/>
              <a:gd name="connsiteX1" fmla="*/ 957645 w 1016843"/>
              <a:gd name="connsiteY1" fmla="*/ 51122 h 1839130"/>
              <a:gd name="connsiteX2" fmla="*/ 705761 w 1016843"/>
              <a:gd name="connsiteY2" fmla="*/ 550039 h 1839130"/>
              <a:gd name="connsiteX3" fmla="*/ 1014046 w 1016843"/>
              <a:gd name="connsiteY3" fmla="*/ 1159177 h 1839130"/>
              <a:gd name="connsiteX4" fmla="*/ 1016843 w 1016843"/>
              <a:gd name="connsiteY4" fmla="*/ 1160575 h 1839130"/>
              <a:gd name="connsiteX5" fmla="*/ 1015805 w 1016843"/>
              <a:gd name="connsiteY5" fmla="*/ 1162653 h 1839130"/>
              <a:gd name="connsiteX6" fmla="*/ 1015878 w 1016843"/>
              <a:gd name="connsiteY6" fmla="*/ 1162798 h 1839130"/>
              <a:gd name="connsiteX7" fmla="*/ 1015682 w 1016843"/>
              <a:gd name="connsiteY7" fmla="*/ 1162898 h 1839130"/>
              <a:gd name="connsiteX8" fmla="*/ 677713 w 1016843"/>
              <a:gd name="connsiteY8" fmla="*/ 1839130 h 1839130"/>
              <a:gd name="connsiteX9" fmla="*/ 675898 w 1016843"/>
              <a:gd name="connsiteY9" fmla="*/ 1838223 h 1839130"/>
              <a:gd name="connsiteX10" fmla="*/ 0 w 1016843"/>
              <a:gd name="connsiteY10" fmla="*/ 1838223 h 1839130"/>
              <a:gd name="connsiteX11" fmla="*/ 0 w 1016843"/>
              <a:gd name="connsiteY11" fmla="*/ 1725182 h 1839130"/>
              <a:gd name="connsiteX12" fmla="*/ 618175 w 1016843"/>
              <a:gd name="connsiteY12" fmla="*/ 1725182 h 1839130"/>
              <a:gd name="connsiteX13" fmla="*/ 896032 w 1016843"/>
              <a:gd name="connsiteY13" fmla="*/ 1173447 h 1839130"/>
              <a:gd name="connsiteX14" fmla="*/ 571934 w 1016843"/>
              <a:gd name="connsiteY14" fmla="*/ 538067 h 1839130"/>
              <a:gd name="connsiteX15" fmla="*/ 860520 w 1016843"/>
              <a:gd name="connsiteY15" fmla="*/ 0 h 1839130"/>
              <a:gd name="connsiteX0" fmla="*/ 860520 w 1016843"/>
              <a:gd name="connsiteY0" fmla="*/ 0 h 1839130"/>
              <a:gd name="connsiteX1" fmla="*/ 957645 w 1016843"/>
              <a:gd name="connsiteY1" fmla="*/ 51122 h 1839130"/>
              <a:gd name="connsiteX2" fmla="*/ 705761 w 1016843"/>
              <a:gd name="connsiteY2" fmla="*/ 550039 h 1839130"/>
              <a:gd name="connsiteX3" fmla="*/ 1014046 w 1016843"/>
              <a:gd name="connsiteY3" fmla="*/ 1159177 h 1839130"/>
              <a:gd name="connsiteX4" fmla="*/ 1016843 w 1016843"/>
              <a:gd name="connsiteY4" fmla="*/ 1160575 h 1839130"/>
              <a:gd name="connsiteX5" fmla="*/ 1015805 w 1016843"/>
              <a:gd name="connsiteY5" fmla="*/ 1162653 h 1839130"/>
              <a:gd name="connsiteX6" fmla="*/ 1015878 w 1016843"/>
              <a:gd name="connsiteY6" fmla="*/ 1162798 h 1839130"/>
              <a:gd name="connsiteX7" fmla="*/ 1015682 w 1016843"/>
              <a:gd name="connsiteY7" fmla="*/ 1162898 h 1839130"/>
              <a:gd name="connsiteX8" fmla="*/ 677713 w 1016843"/>
              <a:gd name="connsiteY8" fmla="*/ 1839130 h 1839130"/>
              <a:gd name="connsiteX9" fmla="*/ 675898 w 1016843"/>
              <a:gd name="connsiteY9" fmla="*/ 1838223 h 1839130"/>
              <a:gd name="connsiteX10" fmla="*/ 0 w 1016843"/>
              <a:gd name="connsiteY10" fmla="*/ 1838223 h 1839130"/>
              <a:gd name="connsiteX11" fmla="*/ 0 w 1016843"/>
              <a:gd name="connsiteY11" fmla="*/ 1725182 h 1839130"/>
              <a:gd name="connsiteX12" fmla="*/ 618175 w 1016843"/>
              <a:gd name="connsiteY12" fmla="*/ 1725182 h 1839130"/>
              <a:gd name="connsiteX13" fmla="*/ 896032 w 1016843"/>
              <a:gd name="connsiteY13" fmla="*/ 1173447 h 1839130"/>
              <a:gd name="connsiteX14" fmla="*/ 571934 w 1016843"/>
              <a:gd name="connsiteY14" fmla="*/ 538067 h 1839130"/>
              <a:gd name="connsiteX15" fmla="*/ 860520 w 1016843"/>
              <a:gd name="connsiteY15" fmla="*/ 0 h 1839130"/>
              <a:gd name="connsiteX0" fmla="*/ 860520 w 1016843"/>
              <a:gd name="connsiteY0" fmla="*/ 0 h 1839130"/>
              <a:gd name="connsiteX1" fmla="*/ 961859 w 1016843"/>
              <a:gd name="connsiteY1" fmla="*/ 51122 h 1839130"/>
              <a:gd name="connsiteX2" fmla="*/ 705761 w 1016843"/>
              <a:gd name="connsiteY2" fmla="*/ 550039 h 1839130"/>
              <a:gd name="connsiteX3" fmla="*/ 1014046 w 1016843"/>
              <a:gd name="connsiteY3" fmla="*/ 1159177 h 1839130"/>
              <a:gd name="connsiteX4" fmla="*/ 1016843 w 1016843"/>
              <a:gd name="connsiteY4" fmla="*/ 1160575 h 1839130"/>
              <a:gd name="connsiteX5" fmla="*/ 1015805 w 1016843"/>
              <a:gd name="connsiteY5" fmla="*/ 1162653 h 1839130"/>
              <a:gd name="connsiteX6" fmla="*/ 1015878 w 1016843"/>
              <a:gd name="connsiteY6" fmla="*/ 1162798 h 1839130"/>
              <a:gd name="connsiteX7" fmla="*/ 1015682 w 1016843"/>
              <a:gd name="connsiteY7" fmla="*/ 1162898 h 1839130"/>
              <a:gd name="connsiteX8" fmla="*/ 677713 w 1016843"/>
              <a:gd name="connsiteY8" fmla="*/ 1839130 h 1839130"/>
              <a:gd name="connsiteX9" fmla="*/ 675898 w 1016843"/>
              <a:gd name="connsiteY9" fmla="*/ 1838223 h 1839130"/>
              <a:gd name="connsiteX10" fmla="*/ 0 w 1016843"/>
              <a:gd name="connsiteY10" fmla="*/ 1838223 h 1839130"/>
              <a:gd name="connsiteX11" fmla="*/ 0 w 1016843"/>
              <a:gd name="connsiteY11" fmla="*/ 1725182 h 1839130"/>
              <a:gd name="connsiteX12" fmla="*/ 618175 w 1016843"/>
              <a:gd name="connsiteY12" fmla="*/ 1725182 h 1839130"/>
              <a:gd name="connsiteX13" fmla="*/ 896032 w 1016843"/>
              <a:gd name="connsiteY13" fmla="*/ 1173447 h 1839130"/>
              <a:gd name="connsiteX14" fmla="*/ 571934 w 1016843"/>
              <a:gd name="connsiteY14" fmla="*/ 538067 h 1839130"/>
              <a:gd name="connsiteX15" fmla="*/ 860520 w 1016843"/>
              <a:gd name="connsiteY15" fmla="*/ 0 h 1839130"/>
              <a:gd name="connsiteX0" fmla="*/ 864734 w 1016843"/>
              <a:gd name="connsiteY0" fmla="*/ 0 h 1839130"/>
              <a:gd name="connsiteX1" fmla="*/ 961859 w 1016843"/>
              <a:gd name="connsiteY1" fmla="*/ 51122 h 1839130"/>
              <a:gd name="connsiteX2" fmla="*/ 705761 w 1016843"/>
              <a:gd name="connsiteY2" fmla="*/ 550039 h 1839130"/>
              <a:gd name="connsiteX3" fmla="*/ 1014046 w 1016843"/>
              <a:gd name="connsiteY3" fmla="*/ 1159177 h 1839130"/>
              <a:gd name="connsiteX4" fmla="*/ 1016843 w 1016843"/>
              <a:gd name="connsiteY4" fmla="*/ 1160575 h 1839130"/>
              <a:gd name="connsiteX5" fmla="*/ 1015805 w 1016843"/>
              <a:gd name="connsiteY5" fmla="*/ 1162653 h 1839130"/>
              <a:gd name="connsiteX6" fmla="*/ 1015878 w 1016843"/>
              <a:gd name="connsiteY6" fmla="*/ 1162798 h 1839130"/>
              <a:gd name="connsiteX7" fmla="*/ 1015682 w 1016843"/>
              <a:gd name="connsiteY7" fmla="*/ 1162898 h 1839130"/>
              <a:gd name="connsiteX8" fmla="*/ 677713 w 1016843"/>
              <a:gd name="connsiteY8" fmla="*/ 1839130 h 1839130"/>
              <a:gd name="connsiteX9" fmla="*/ 675898 w 1016843"/>
              <a:gd name="connsiteY9" fmla="*/ 1838223 h 1839130"/>
              <a:gd name="connsiteX10" fmla="*/ 0 w 1016843"/>
              <a:gd name="connsiteY10" fmla="*/ 1838223 h 1839130"/>
              <a:gd name="connsiteX11" fmla="*/ 0 w 1016843"/>
              <a:gd name="connsiteY11" fmla="*/ 1725182 h 1839130"/>
              <a:gd name="connsiteX12" fmla="*/ 618175 w 1016843"/>
              <a:gd name="connsiteY12" fmla="*/ 1725182 h 1839130"/>
              <a:gd name="connsiteX13" fmla="*/ 896032 w 1016843"/>
              <a:gd name="connsiteY13" fmla="*/ 1173447 h 1839130"/>
              <a:gd name="connsiteX14" fmla="*/ 571934 w 1016843"/>
              <a:gd name="connsiteY14" fmla="*/ 538067 h 1839130"/>
              <a:gd name="connsiteX15" fmla="*/ 864734 w 1016843"/>
              <a:gd name="connsiteY15" fmla="*/ 0 h 1839130"/>
              <a:gd name="connsiteX0" fmla="*/ 864734 w 1016843"/>
              <a:gd name="connsiteY0" fmla="*/ 0 h 1839130"/>
              <a:gd name="connsiteX1" fmla="*/ 961859 w 1016843"/>
              <a:gd name="connsiteY1" fmla="*/ 51122 h 1839130"/>
              <a:gd name="connsiteX2" fmla="*/ 705761 w 1016843"/>
              <a:gd name="connsiteY2" fmla="*/ 550039 h 1839130"/>
              <a:gd name="connsiteX3" fmla="*/ 1014046 w 1016843"/>
              <a:gd name="connsiteY3" fmla="*/ 1159177 h 1839130"/>
              <a:gd name="connsiteX4" fmla="*/ 1016843 w 1016843"/>
              <a:gd name="connsiteY4" fmla="*/ 1160575 h 1839130"/>
              <a:gd name="connsiteX5" fmla="*/ 1015805 w 1016843"/>
              <a:gd name="connsiteY5" fmla="*/ 1162653 h 1839130"/>
              <a:gd name="connsiteX6" fmla="*/ 1015878 w 1016843"/>
              <a:gd name="connsiteY6" fmla="*/ 1162798 h 1839130"/>
              <a:gd name="connsiteX7" fmla="*/ 1015682 w 1016843"/>
              <a:gd name="connsiteY7" fmla="*/ 1162898 h 1839130"/>
              <a:gd name="connsiteX8" fmla="*/ 677713 w 1016843"/>
              <a:gd name="connsiteY8" fmla="*/ 1839130 h 1839130"/>
              <a:gd name="connsiteX9" fmla="*/ 675898 w 1016843"/>
              <a:gd name="connsiteY9" fmla="*/ 1838223 h 1839130"/>
              <a:gd name="connsiteX10" fmla="*/ 0 w 1016843"/>
              <a:gd name="connsiteY10" fmla="*/ 1838223 h 1839130"/>
              <a:gd name="connsiteX11" fmla="*/ 0 w 1016843"/>
              <a:gd name="connsiteY11" fmla="*/ 1725182 h 1839130"/>
              <a:gd name="connsiteX12" fmla="*/ 618175 w 1016843"/>
              <a:gd name="connsiteY12" fmla="*/ 1725182 h 1839130"/>
              <a:gd name="connsiteX13" fmla="*/ 896032 w 1016843"/>
              <a:gd name="connsiteY13" fmla="*/ 1173447 h 1839130"/>
              <a:gd name="connsiteX14" fmla="*/ 580362 w 1016843"/>
              <a:gd name="connsiteY14" fmla="*/ 529640 h 1839130"/>
              <a:gd name="connsiteX15" fmla="*/ 864734 w 1016843"/>
              <a:gd name="connsiteY15" fmla="*/ 0 h 1839130"/>
              <a:gd name="connsiteX0" fmla="*/ 864734 w 1016843"/>
              <a:gd name="connsiteY0" fmla="*/ 0 h 1839130"/>
              <a:gd name="connsiteX1" fmla="*/ 961859 w 1016843"/>
              <a:gd name="connsiteY1" fmla="*/ 51122 h 1839130"/>
              <a:gd name="connsiteX2" fmla="*/ 705761 w 1016843"/>
              <a:gd name="connsiteY2" fmla="*/ 550039 h 1839130"/>
              <a:gd name="connsiteX3" fmla="*/ 1014046 w 1016843"/>
              <a:gd name="connsiteY3" fmla="*/ 1159177 h 1839130"/>
              <a:gd name="connsiteX4" fmla="*/ 1016843 w 1016843"/>
              <a:gd name="connsiteY4" fmla="*/ 1160575 h 1839130"/>
              <a:gd name="connsiteX5" fmla="*/ 1015805 w 1016843"/>
              <a:gd name="connsiteY5" fmla="*/ 1162653 h 1839130"/>
              <a:gd name="connsiteX6" fmla="*/ 1015878 w 1016843"/>
              <a:gd name="connsiteY6" fmla="*/ 1162798 h 1839130"/>
              <a:gd name="connsiteX7" fmla="*/ 1015682 w 1016843"/>
              <a:gd name="connsiteY7" fmla="*/ 1162898 h 1839130"/>
              <a:gd name="connsiteX8" fmla="*/ 677713 w 1016843"/>
              <a:gd name="connsiteY8" fmla="*/ 1839130 h 1839130"/>
              <a:gd name="connsiteX9" fmla="*/ 675898 w 1016843"/>
              <a:gd name="connsiteY9" fmla="*/ 1838223 h 1839130"/>
              <a:gd name="connsiteX10" fmla="*/ 0 w 1016843"/>
              <a:gd name="connsiteY10" fmla="*/ 1838223 h 1839130"/>
              <a:gd name="connsiteX11" fmla="*/ 0 w 1016843"/>
              <a:gd name="connsiteY11" fmla="*/ 1725182 h 1839130"/>
              <a:gd name="connsiteX12" fmla="*/ 618175 w 1016843"/>
              <a:gd name="connsiteY12" fmla="*/ 1725182 h 1839130"/>
              <a:gd name="connsiteX13" fmla="*/ 896032 w 1016843"/>
              <a:gd name="connsiteY13" fmla="*/ 1173447 h 1839130"/>
              <a:gd name="connsiteX14" fmla="*/ 571934 w 1016843"/>
              <a:gd name="connsiteY14" fmla="*/ 533854 h 1839130"/>
              <a:gd name="connsiteX15" fmla="*/ 864734 w 1016843"/>
              <a:gd name="connsiteY15" fmla="*/ 0 h 1839130"/>
              <a:gd name="connsiteX0" fmla="*/ 864734 w 1016843"/>
              <a:gd name="connsiteY0" fmla="*/ 0 h 1839130"/>
              <a:gd name="connsiteX1" fmla="*/ 961859 w 1016843"/>
              <a:gd name="connsiteY1" fmla="*/ 51122 h 1839130"/>
              <a:gd name="connsiteX2" fmla="*/ 705761 w 1016843"/>
              <a:gd name="connsiteY2" fmla="*/ 550039 h 1839130"/>
              <a:gd name="connsiteX3" fmla="*/ 1014046 w 1016843"/>
              <a:gd name="connsiteY3" fmla="*/ 1159177 h 1839130"/>
              <a:gd name="connsiteX4" fmla="*/ 1016843 w 1016843"/>
              <a:gd name="connsiteY4" fmla="*/ 1160575 h 1839130"/>
              <a:gd name="connsiteX5" fmla="*/ 1015805 w 1016843"/>
              <a:gd name="connsiteY5" fmla="*/ 1162653 h 1839130"/>
              <a:gd name="connsiteX6" fmla="*/ 1015878 w 1016843"/>
              <a:gd name="connsiteY6" fmla="*/ 1162798 h 1839130"/>
              <a:gd name="connsiteX7" fmla="*/ 1015682 w 1016843"/>
              <a:gd name="connsiteY7" fmla="*/ 1162898 h 1839130"/>
              <a:gd name="connsiteX8" fmla="*/ 677713 w 1016843"/>
              <a:gd name="connsiteY8" fmla="*/ 1839130 h 1839130"/>
              <a:gd name="connsiteX9" fmla="*/ 675898 w 1016843"/>
              <a:gd name="connsiteY9" fmla="*/ 1838223 h 1839130"/>
              <a:gd name="connsiteX10" fmla="*/ 0 w 1016843"/>
              <a:gd name="connsiteY10" fmla="*/ 1838223 h 1839130"/>
              <a:gd name="connsiteX11" fmla="*/ 0 w 1016843"/>
              <a:gd name="connsiteY11" fmla="*/ 1725182 h 1839130"/>
              <a:gd name="connsiteX12" fmla="*/ 618175 w 1016843"/>
              <a:gd name="connsiteY12" fmla="*/ 1725182 h 1839130"/>
              <a:gd name="connsiteX13" fmla="*/ 887605 w 1016843"/>
              <a:gd name="connsiteY13" fmla="*/ 1177661 h 1839130"/>
              <a:gd name="connsiteX14" fmla="*/ 571934 w 1016843"/>
              <a:gd name="connsiteY14" fmla="*/ 533854 h 1839130"/>
              <a:gd name="connsiteX15" fmla="*/ 864734 w 1016843"/>
              <a:gd name="connsiteY15" fmla="*/ 0 h 1839130"/>
              <a:gd name="connsiteX0" fmla="*/ 864734 w 1016843"/>
              <a:gd name="connsiteY0" fmla="*/ 0 h 1839130"/>
              <a:gd name="connsiteX1" fmla="*/ 961859 w 1016843"/>
              <a:gd name="connsiteY1" fmla="*/ 51122 h 1839130"/>
              <a:gd name="connsiteX2" fmla="*/ 705761 w 1016843"/>
              <a:gd name="connsiteY2" fmla="*/ 550039 h 1839130"/>
              <a:gd name="connsiteX3" fmla="*/ 1014046 w 1016843"/>
              <a:gd name="connsiteY3" fmla="*/ 1159177 h 1839130"/>
              <a:gd name="connsiteX4" fmla="*/ 1016843 w 1016843"/>
              <a:gd name="connsiteY4" fmla="*/ 1160575 h 1839130"/>
              <a:gd name="connsiteX5" fmla="*/ 1015805 w 1016843"/>
              <a:gd name="connsiteY5" fmla="*/ 1162653 h 1839130"/>
              <a:gd name="connsiteX6" fmla="*/ 1015878 w 1016843"/>
              <a:gd name="connsiteY6" fmla="*/ 1162798 h 1839130"/>
              <a:gd name="connsiteX7" fmla="*/ 1015682 w 1016843"/>
              <a:gd name="connsiteY7" fmla="*/ 1162898 h 1839130"/>
              <a:gd name="connsiteX8" fmla="*/ 677713 w 1016843"/>
              <a:gd name="connsiteY8" fmla="*/ 1839130 h 1839130"/>
              <a:gd name="connsiteX9" fmla="*/ 675898 w 1016843"/>
              <a:gd name="connsiteY9" fmla="*/ 1838223 h 1839130"/>
              <a:gd name="connsiteX10" fmla="*/ 0 w 1016843"/>
              <a:gd name="connsiteY10" fmla="*/ 1838223 h 1839130"/>
              <a:gd name="connsiteX11" fmla="*/ 0 w 1016843"/>
              <a:gd name="connsiteY11" fmla="*/ 1725182 h 1839130"/>
              <a:gd name="connsiteX12" fmla="*/ 618175 w 1016843"/>
              <a:gd name="connsiteY12" fmla="*/ 1725182 h 1839130"/>
              <a:gd name="connsiteX13" fmla="*/ 891819 w 1016843"/>
              <a:gd name="connsiteY13" fmla="*/ 1173447 h 1839130"/>
              <a:gd name="connsiteX14" fmla="*/ 571934 w 1016843"/>
              <a:gd name="connsiteY14" fmla="*/ 533854 h 1839130"/>
              <a:gd name="connsiteX15" fmla="*/ 864734 w 1016843"/>
              <a:gd name="connsiteY15" fmla="*/ 0 h 1839130"/>
              <a:gd name="connsiteX0" fmla="*/ 864734 w 1016843"/>
              <a:gd name="connsiteY0" fmla="*/ 0 h 1839130"/>
              <a:gd name="connsiteX1" fmla="*/ 961859 w 1016843"/>
              <a:gd name="connsiteY1" fmla="*/ 51122 h 1839130"/>
              <a:gd name="connsiteX2" fmla="*/ 705761 w 1016843"/>
              <a:gd name="connsiteY2" fmla="*/ 550039 h 1839130"/>
              <a:gd name="connsiteX3" fmla="*/ 1014046 w 1016843"/>
              <a:gd name="connsiteY3" fmla="*/ 1159177 h 1839130"/>
              <a:gd name="connsiteX4" fmla="*/ 1016843 w 1016843"/>
              <a:gd name="connsiteY4" fmla="*/ 1160575 h 1839130"/>
              <a:gd name="connsiteX5" fmla="*/ 1015805 w 1016843"/>
              <a:gd name="connsiteY5" fmla="*/ 1162653 h 1839130"/>
              <a:gd name="connsiteX6" fmla="*/ 1015878 w 1016843"/>
              <a:gd name="connsiteY6" fmla="*/ 1162798 h 1839130"/>
              <a:gd name="connsiteX7" fmla="*/ 1015682 w 1016843"/>
              <a:gd name="connsiteY7" fmla="*/ 1162898 h 1839130"/>
              <a:gd name="connsiteX8" fmla="*/ 677713 w 1016843"/>
              <a:gd name="connsiteY8" fmla="*/ 1839130 h 1839130"/>
              <a:gd name="connsiteX9" fmla="*/ 675898 w 1016843"/>
              <a:gd name="connsiteY9" fmla="*/ 1838223 h 1839130"/>
              <a:gd name="connsiteX10" fmla="*/ 0 w 1016843"/>
              <a:gd name="connsiteY10" fmla="*/ 1838223 h 1839130"/>
              <a:gd name="connsiteX11" fmla="*/ 0 w 1016843"/>
              <a:gd name="connsiteY11" fmla="*/ 1725182 h 1839130"/>
              <a:gd name="connsiteX12" fmla="*/ 618175 w 1016843"/>
              <a:gd name="connsiteY12" fmla="*/ 1725182 h 1839130"/>
              <a:gd name="connsiteX13" fmla="*/ 891819 w 1016843"/>
              <a:gd name="connsiteY13" fmla="*/ 1173447 h 1839130"/>
              <a:gd name="connsiteX14" fmla="*/ 571934 w 1016843"/>
              <a:gd name="connsiteY14" fmla="*/ 533854 h 1839130"/>
              <a:gd name="connsiteX15" fmla="*/ 864734 w 1016843"/>
              <a:gd name="connsiteY15" fmla="*/ 0 h 1839130"/>
              <a:gd name="connsiteX0" fmla="*/ 864734 w 1016843"/>
              <a:gd name="connsiteY0" fmla="*/ 0 h 1839130"/>
              <a:gd name="connsiteX1" fmla="*/ 966073 w 1016843"/>
              <a:gd name="connsiteY1" fmla="*/ 51122 h 1839130"/>
              <a:gd name="connsiteX2" fmla="*/ 705761 w 1016843"/>
              <a:gd name="connsiteY2" fmla="*/ 550039 h 1839130"/>
              <a:gd name="connsiteX3" fmla="*/ 1014046 w 1016843"/>
              <a:gd name="connsiteY3" fmla="*/ 1159177 h 1839130"/>
              <a:gd name="connsiteX4" fmla="*/ 1016843 w 1016843"/>
              <a:gd name="connsiteY4" fmla="*/ 1160575 h 1839130"/>
              <a:gd name="connsiteX5" fmla="*/ 1015805 w 1016843"/>
              <a:gd name="connsiteY5" fmla="*/ 1162653 h 1839130"/>
              <a:gd name="connsiteX6" fmla="*/ 1015878 w 1016843"/>
              <a:gd name="connsiteY6" fmla="*/ 1162798 h 1839130"/>
              <a:gd name="connsiteX7" fmla="*/ 1015682 w 1016843"/>
              <a:gd name="connsiteY7" fmla="*/ 1162898 h 1839130"/>
              <a:gd name="connsiteX8" fmla="*/ 677713 w 1016843"/>
              <a:gd name="connsiteY8" fmla="*/ 1839130 h 1839130"/>
              <a:gd name="connsiteX9" fmla="*/ 675898 w 1016843"/>
              <a:gd name="connsiteY9" fmla="*/ 1838223 h 1839130"/>
              <a:gd name="connsiteX10" fmla="*/ 0 w 1016843"/>
              <a:gd name="connsiteY10" fmla="*/ 1838223 h 1839130"/>
              <a:gd name="connsiteX11" fmla="*/ 0 w 1016843"/>
              <a:gd name="connsiteY11" fmla="*/ 1725182 h 1839130"/>
              <a:gd name="connsiteX12" fmla="*/ 618175 w 1016843"/>
              <a:gd name="connsiteY12" fmla="*/ 1725182 h 1839130"/>
              <a:gd name="connsiteX13" fmla="*/ 891819 w 1016843"/>
              <a:gd name="connsiteY13" fmla="*/ 1173447 h 1839130"/>
              <a:gd name="connsiteX14" fmla="*/ 571934 w 1016843"/>
              <a:gd name="connsiteY14" fmla="*/ 533854 h 1839130"/>
              <a:gd name="connsiteX15" fmla="*/ 864734 w 1016843"/>
              <a:gd name="connsiteY15" fmla="*/ 0 h 1839130"/>
              <a:gd name="connsiteX0" fmla="*/ 864734 w 1016843"/>
              <a:gd name="connsiteY0" fmla="*/ 0 h 1839130"/>
              <a:gd name="connsiteX1" fmla="*/ 966073 w 1016843"/>
              <a:gd name="connsiteY1" fmla="*/ 51122 h 1839130"/>
              <a:gd name="connsiteX2" fmla="*/ 709319 w 1016843"/>
              <a:gd name="connsiteY2" fmla="*/ 542923 h 1839130"/>
              <a:gd name="connsiteX3" fmla="*/ 1014046 w 1016843"/>
              <a:gd name="connsiteY3" fmla="*/ 1159177 h 1839130"/>
              <a:gd name="connsiteX4" fmla="*/ 1016843 w 1016843"/>
              <a:gd name="connsiteY4" fmla="*/ 1160575 h 1839130"/>
              <a:gd name="connsiteX5" fmla="*/ 1015805 w 1016843"/>
              <a:gd name="connsiteY5" fmla="*/ 1162653 h 1839130"/>
              <a:gd name="connsiteX6" fmla="*/ 1015878 w 1016843"/>
              <a:gd name="connsiteY6" fmla="*/ 1162798 h 1839130"/>
              <a:gd name="connsiteX7" fmla="*/ 1015682 w 1016843"/>
              <a:gd name="connsiteY7" fmla="*/ 1162898 h 1839130"/>
              <a:gd name="connsiteX8" fmla="*/ 677713 w 1016843"/>
              <a:gd name="connsiteY8" fmla="*/ 1839130 h 1839130"/>
              <a:gd name="connsiteX9" fmla="*/ 675898 w 1016843"/>
              <a:gd name="connsiteY9" fmla="*/ 1838223 h 1839130"/>
              <a:gd name="connsiteX10" fmla="*/ 0 w 1016843"/>
              <a:gd name="connsiteY10" fmla="*/ 1838223 h 1839130"/>
              <a:gd name="connsiteX11" fmla="*/ 0 w 1016843"/>
              <a:gd name="connsiteY11" fmla="*/ 1725182 h 1839130"/>
              <a:gd name="connsiteX12" fmla="*/ 618175 w 1016843"/>
              <a:gd name="connsiteY12" fmla="*/ 1725182 h 1839130"/>
              <a:gd name="connsiteX13" fmla="*/ 891819 w 1016843"/>
              <a:gd name="connsiteY13" fmla="*/ 1173447 h 1839130"/>
              <a:gd name="connsiteX14" fmla="*/ 571934 w 1016843"/>
              <a:gd name="connsiteY14" fmla="*/ 533854 h 1839130"/>
              <a:gd name="connsiteX15" fmla="*/ 864734 w 1016843"/>
              <a:gd name="connsiteY15" fmla="*/ 0 h 1839130"/>
              <a:gd name="connsiteX0" fmla="*/ 864734 w 1016843"/>
              <a:gd name="connsiteY0" fmla="*/ 0 h 1839130"/>
              <a:gd name="connsiteX1" fmla="*/ 973189 w 1016843"/>
              <a:gd name="connsiteY1" fmla="*/ 51122 h 1839130"/>
              <a:gd name="connsiteX2" fmla="*/ 709319 w 1016843"/>
              <a:gd name="connsiteY2" fmla="*/ 542923 h 1839130"/>
              <a:gd name="connsiteX3" fmla="*/ 1014046 w 1016843"/>
              <a:gd name="connsiteY3" fmla="*/ 1159177 h 1839130"/>
              <a:gd name="connsiteX4" fmla="*/ 1016843 w 1016843"/>
              <a:gd name="connsiteY4" fmla="*/ 1160575 h 1839130"/>
              <a:gd name="connsiteX5" fmla="*/ 1015805 w 1016843"/>
              <a:gd name="connsiteY5" fmla="*/ 1162653 h 1839130"/>
              <a:gd name="connsiteX6" fmla="*/ 1015878 w 1016843"/>
              <a:gd name="connsiteY6" fmla="*/ 1162798 h 1839130"/>
              <a:gd name="connsiteX7" fmla="*/ 1015682 w 1016843"/>
              <a:gd name="connsiteY7" fmla="*/ 1162898 h 1839130"/>
              <a:gd name="connsiteX8" fmla="*/ 677713 w 1016843"/>
              <a:gd name="connsiteY8" fmla="*/ 1839130 h 1839130"/>
              <a:gd name="connsiteX9" fmla="*/ 675898 w 1016843"/>
              <a:gd name="connsiteY9" fmla="*/ 1838223 h 1839130"/>
              <a:gd name="connsiteX10" fmla="*/ 0 w 1016843"/>
              <a:gd name="connsiteY10" fmla="*/ 1838223 h 1839130"/>
              <a:gd name="connsiteX11" fmla="*/ 0 w 1016843"/>
              <a:gd name="connsiteY11" fmla="*/ 1725182 h 1839130"/>
              <a:gd name="connsiteX12" fmla="*/ 618175 w 1016843"/>
              <a:gd name="connsiteY12" fmla="*/ 1725182 h 1839130"/>
              <a:gd name="connsiteX13" fmla="*/ 891819 w 1016843"/>
              <a:gd name="connsiteY13" fmla="*/ 1173447 h 1839130"/>
              <a:gd name="connsiteX14" fmla="*/ 571934 w 1016843"/>
              <a:gd name="connsiteY14" fmla="*/ 533854 h 1839130"/>
              <a:gd name="connsiteX15" fmla="*/ 864734 w 1016843"/>
              <a:gd name="connsiteY15" fmla="*/ 0 h 1839130"/>
              <a:gd name="connsiteX0" fmla="*/ 864734 w 1016843"/>
              <a:gd name="connsiteY0" fmla="*/ 0 h 1842688"/>
              <a:gd name="connsiteX1" fmla="*/ 973189 w 1016843"/>
              <a:gd name="connsiteY1" fmla="*/ 54680 h 1842688"/>
              <a:gd name="connsiteX2" fmla="*/ 709319 w 1016843"/>
              <a:gd name="connsiteY2" fmla="*/ 546481 h 1842688"/>
              <a:gd name="connsiteX3" fmla="*/ 1014046 w 1016843"/>
              <a:gd name="connsiteY3" fmla="*/ 1162735 h 1842688"/>
              <a:gd name="connsiteX4" fmla="*/ 1016843 w 1016843"/>
              <a:gd name="connsiteY4" fmla="*/ 1164133 h 1842688"/>
              <a:gd name="connsiteX5" fmla="*/ 1015805 w 1016843"/>
              <a:gd name="connsiteY5" fmla="*/ 1166211 h 1842688"/>
              <a:gd name="connsiteX6" fmla="*/ 1015878 w 1016843"/>
              <a:gd name="connsiteY6" fmla="*/ 1166356 h 1842688"/>
              <a:gd name="connsiteX7" fmla="*/ 1015682 w 1016843"/>
              <a:gd name="connsiteY7" fmla="*/ 1166456 h 1842688"/>
              <a:gd name="connsiteX8" fmla="*/ 677713 w 1016843"/>
              <a:gd name="connsiteY8" fmla="*/ 1842688 h 1842688"/>
              <a:gd name="connsiteX9" fmla="*/ 675898 w 1016843"/>
              <a:gd name="connsiteY9" fmla="*/ 1841781 h 1842688"/>
              <a:gd name="connsiteX10" fmla="*/ 0 w 1016843"/>
              <a:gd name="connsiteY10" fmla="*/ 1841781 h 1842688"/>
              <a:gd name="connsiteX11" fmla="*/ 0 w 1016843"/>
              <a:gd name="connsiteY11" fmla="*/ 1728740 h 1842688"/>
              <a:gd name="connsiteX12" fmla="*/ 618175 w 1016843"/>
              <a:gd name="connsiteY12" fmla="*/ 1728740 h 1842688"/>
              <a:gd name="connsiteX13" fmla="*/ 891819 w 1016843"/>
              <a:gd name="connsiteY13" fmla="*/ 1177005 h 1842688"/>
              <a:gd name="connsiteX14" fmla="*/ 571934 w 1016843"/>
              <a:gd name="connsiteY14" fmla="*/ 537412 h 1842688"/>
              <a:gd name="connsiteX15" fmla="*/ 864734 w 1016843"/>
              <a:gd name="connsiteY15" fmla="*/ 0 h 1842688"/>
              <a:gd name="connsiteX0" fmla="*/ 864734 w 1016843"/>
              <a:gd name="connsiteY0" fmla="*/ 0 h 1842688"/>
              <a:gd name="connsiteX1" fmla="*/ 973189 w 1016843"/>
              <a:gd name="connsiteY1" fmla="*/ 54680 h 1842688"/>
              <a:gd name="connsiteX2" fmla="*/ 709319 w 1016843"/>
              <a:gd name="connsiteY2" fmla="*/ 546481 h 1842688"/>
              <a:gd name="connsiteX3" fmla="*/ 1014046 w 1016843"/>
              <a:gd name="connsiteY3" fmla="*/ 1162735 h 1842688"/>
              <a:gd name="connsiteX4" fmla="*/ 1016843 w 1016843"/>
              <a:gd name="connsiteY4" fmla="*/ 1164133 h 1842688"/>
              <a:gd name="connsiteX5" fmla="*/ 1015805 w 1016843"/>
              <a:gd name="connsiteY5" fmla="*/ 1166211 h 1842688"/>
              <a:gd name="connsiteX6" fmla="*/ 1015878 w 1016843"/>
              <a:gd name="connsiteY6" fmla="*/ 1166356 h 1842688"/>
              <a:gd name="connsiteX7" fmla="*/ 1015682 w 1016843"/>
              <a:gd name="connsiteY7" fmla="*/ 1166456 h 1842688"/>
              <a:gd name="connsiteX8" fmla="*/ 677713 w 1016843"/>
              <a:gd name="connsiteY8" fmla="*/ 1842688 h 1842688"/>
              <a:gd name="connsiteX9" fmla="*/ 686572 w 1016843"/>
              <a:gd name="connsiteY9" fmla="*/ 1831107 h 1842688"/>
              <a:gd name="connsiteX10" fmla="*/ 0 w 1016843"/>
              <a:gd name="connsiteY10" fmla="*/ 1841781 h 1842688"/>
              <a:gd name="connsiteX11" fmla="*/ 0 w 1016843"/>
              <a:gd name="connsiteY11" fmla="*/ 1728740 h 1842688"/>
              <a:gd name="connsiteX12" fmla="*/ 618175 w 1016843"/>
              <a:gd name="connsiteY12" fmla="*/ 1728740 h 1842688"/>
              <a:gd name="connsiteX13" fmla="*/ 891819 w 1016843"/>
              <a:gd name="connsiteY13" fmla="*/ 1177005 h 1842688"/>
              <a:gd name="connsiteX14" fmla="*/ 571934 w 1016843"/>
              <a:gd name="connsiteY14" fmla="*/ 537412 h 1842688"/>
              <a:gd name="connsiteX15" fmla="*/ 864734 w 1016843"/>
              <a:gd name="connsiteY15" fmla="*/ 0 h 1842688"/>
              <a:gd name="connsiteX0" fmla="*/ 864734 w 1016843"/>
              <a:gd name="connsiteY0" fmla="*/ 0 h 1842688"/>
              <a:gd name="connsiteX1" fmla="*/ 973189 w 1016843"/>
              <a:gd name="connsiteY1" fmla="*/ 54680 h 1842688"/>
              <a:gd name="connsiteX2" fmla="*/ 709319 w 1016843"/>
              <a:gd name="connsiteY2" fmla="*/ 546481 h 1842688"/>
              <a:gd name="connsiteX3" fmla="*/ 1014046 w 1016843"/>
              <a:gd name="connsiteY3" fmla="*/ 1162735 h 1842688"/>
              <a:gd name="connsiteX4" fmla="*/ 1016843 w 1016843"/>
              <a:gd name="connsiteY4" fmla="*/ 1164133 h 1842688"/>
              <a:gd name="connsiteX5" fmla="*/ 1015805 w 1016843"/>
              <a:gd name="connsiteY5" fmla="*/ 1166211 h 1842688"/>
              <a:gd name="connsiteX6" fmla="*/ 1015878 w 1016843"/>
              <a:gd name="connsiteY6" fmla="*/ 1166356 h 1842688"/>
              <a:gd name="connsiteX7" fmla="*/ 1015682 w 1016843"/>
              <a:gd name="connsiteY7" fmla="*/ 1166456 h 1842688"/>
              <a:gd name="connsiteX8" fmla="*/ 677713 w 1016843"/>
              <a:gd name="connsiteY8" fmla="*/ 1842688 h 1842688"/>
              <a:gd name="connsiteX9" fmla="*/ 686572 w 1016843"/>
              <a:gd name="connsiteY9" fmla="*/ 1831107 h 1842688"/>
              <a:gd name="connsiteX10" fmla="*/ 0 w 1016843"/>
              <a:gd name="connsiteY10" fmla="*/ 1841781 h 1842688"/>
              <a:gd name="connsiteX11" fmla="*/ 0 w 1016843"/>
              <a:gd name="connsiteY11" fmla="*/ 1728740 h 1842688"/>
              <a:gd name="connsiteX12" fmla="*/ 618175 w 1016843"/>
              <a:gd name="connsiteY12" fmla="*/ 1728740 h 1842688"/>
              <a:gd name="connsiteX13" fmla="*/ 891819 w 1016843"/>
              <a:gd name="connsiteY13" fmla="*/ 1177005 h 1842688"/>
              <a:gd name="connsiteX14" fmla="*/ 571934 w 1016843"/>
              <a:gd name="connsiteY14" fmla="*/ 537412 h 1842688"/>
              <a:gd name="connsiteX15" fmla="*/ 864734 w 1016843"/>
              <a:gd name="connsiteY15" fmla="*/ 0 h 1842688"/>
              <a:gd name="connsiteX0" fmla="*/ 864734 w 1016843"/>
              <a:gd name="connsiteY0" fmla="*/ 0 h 1842688"/>
              <a:gd name="connsiteX1" fmla="*/ 973189 w 1016843"/>
              <a:gd name="connsiteY1" fmla="*/ 54680 h 1842688"/>
              <a:gd name="connsiteX2" fmla="*/ 709319 w 1016843"/>
              <a:gd name="connsiteY2" fmla="*/ 546481 h 1842688"/>
              <a:gd name="connsiteX3" fmla="*/ 1014046 w 1016843"/>
              <a:gd name="connsiteY3" fmla="*/ 1162735 h 1842688"/>
              <a:gd name="connsiteX4" fmla="*/ 1016843 w 1016843"/>
              <a:gd name="connsiteY4" fmla="*/ 1164133 h 1842688"/>
              <a:gd name="connsiteX5" fmla="*/ 1015805 w 1016843"/>
              <a:gd name="connsiteY5" fmla="*/ 1166211 h 1842688"/>
              <a:gd name="connsiteX6" fmla="*/ 1015878 w 1016843"/>
              <a:gd name="connsiteY6" fmla="*/ 1166356 h 1842688"/>
              <a:gd name="connsiteX7" fmla="*/ 1015682 w 1016843"/>
              <a:gd name="connsiteY7" fmla="*/ 1166456 h 1842688"/>
              <a:gd name="connsiteX8" fmla="*/ 677713 w 1016843"/>
              <a:gd name="connsiteY8" fmla="*/ 1842688 h 1842688"/>
              <a:gd name="connsiteX9" fmla="*/ 0 w 1016843"/>
              <a:gd name="connsiteY9" fmla="*/ 1841781 h 1842688"/>
              <a:gd name="connsiteX10" fmla="*/ 0 w 1016843"/>
              <a:gd name="connsiteY10" fmla="*/ 1728740 h 1842688"/>
              <a:gd name="connsiteX11" fmla="*/ 618175 w 1016843"/>
              <a:gd name="connsiteY11" fmla="*/ 1728740 h 1842688"/>
              <a:gd name="connsiteX12" fmla="*/ 891819 w 1016843"/>
              <a:gd name="connsiteY12" fmla="*/ 1177005 h 1842688"/>
              <a:gd name="connsiteX13" fmla="*/ 571934 w 1016843"/>
              <a:gd name="connsiteY13" fmla="*/ 537412 h 1842688"/>
              <a:gd name="connsiteX14" fmla="*/ 864734 w 1016843"/>
              <a:gd name="connsiteY14" fmla="*/ 0 h 1842688"/>
              <a:gd name="connsiteX0" fmla="*/ 864734 w 1016843"/>
              <a:gd name="connsiteY0" fmla="*/ 0 h 1842688"/>
              <a:gd name="connsiteX1" fmla="*/ 973189 w 1016843"/>
              <a:gd name="connsiteY1" fmla="*/ 54680 h 1842688"/>
              <a:gd name="connsiteX2" fmla="*/ 709319 w 1016843"/>
              <a:gd name="connsiteY2" fmla="*/ 546481 h 1842688"/>
              <a:gd name="connsiteX3" fmla="*/ 1014046 w 1016843"/>
              <a:gd name="connsiteY3" fmla="*/ 1162735 h 1842688"/>
              <a:gd name="connsiteX4" fmla="*/ 1016843 w 1016843"/>
              <a:gd name="connsiteY4" fmla="*/ 1164133 h 1842688"/>
              <a:gd name="connsiteX5" fmla="*/ 1015805 w 1016843"/>
              <a:gd name="connsiteY5" fmla="*/ 1166211 h 1842688"/>
              <a:gd name="connsiteX6" fmla="*/ 1015878 w 1016843"/>
              <a:gd name="connsiteY6" fmla="*/ 1166356 h 1842688"/>
              <a:gd name="connsiteX7" fmla="*/ 1015682 w 1016843"/>
              <a:gd name="connsiteY7" fmla="*/ 1166456 h 1842688"/>
              <a:gd name="connsiteX8" fmla="*/ 677713 w 1016843"/>
              <a:gd name="connsiteY8" fmla="*/ 1842688 h 1842688"/>
              <a:gd name="connsiteX9" fmla="*/ 0 w 1016843"/>
              <a:gd name="connsiteY9" fmla="*/ 1841781 h 1842688"/>
              <a:gd name="connsiteX10" fmla="*/ 0 w 1016843"/>
              <a:gd name="connsiteY10" fmla="*/ 1728740 h 1842688"/>
              <a:gd name="connsiteX11" fmla="*/ 618175 w 1016843"/>
              <a:gd name="connsiteY11" fmla="*/ 1728740 h 1842688"/>
              <a:gd name="connsiteX12" fmla="*/ 881145 w 1016843"/>
              <a:gd name="connsiteY12" fmla="*/ 1166331 h 1842688"/>
              <a:gd name="connsiteX13" fmla="*/ 571934 w 1016843"/>
              <a:gd name="connsiteY13" fmla="*/ 537412 h 1842688"/>
              <a:gd name="connsiteX14" fmla="*/ 864734 w 1016843"/>
              <a:gd name="connsiteY14" fmla="*/ 0 h 1842688"/>
              <a:gd name="connsiteX0" fmla="*/ 864734 w 1016843"/>
              <a:gd name="connsiteY0" fmla="*/ 0 h 1842688"/>
              <a:gd name="connsiteX1" fmla="*/ 973189 w 1016843"/>
              <a:gd name="connsiteY1" fmla="*/ 54680 h 1842688"/>
              <a:gd name="connsiteX2" fmla="*/ 709319 w 1016843"/>
              <a:gd name="connsiteY2" fmla="*/ 546481 h 1842688"/>
              <a:gd name="connsiteX3" fmla="*/ 1014046 w 1016843"/>
              <a:gd name="connsiteY3" fmla="*/ 1162735 h 1842688"/>
              <a:gd name="connsiteX4" fmla="*/ 1016843 w 1016843"/>
              <a:gd name="connsiteY4" fmla="*/ 1164133 h 1842688"/>
              <a:gd name="connsiteX5" fmla="*/ 1015805 w 1016843"/>
              <a:gd name="connsiteY5" fmla="*/ 1166211 h 1842688"/>
              <a:gd name="connsiteX6" fmla="*/ 1015878 w 1016843"/>
              <a:gd name="connsiteY6" fmla="*/ 1166356 h 1842688"/>
              <a:gd name="connsiteX7" fmla="*/ 1015682 w 1016843"/>
              <a:gd name="connsiteY7" fmla="*/ 1166456 h 1842688"/>
              <a:gd name="connsiteX8" fmla="*/ 677713 w 1016843"/>
              <a:gd name="connsiteY8" fmla="*/ 1842688 h 1842688"/>
              <a:gd name="connsiteX9" fmla="*/ 0 w 1016843"/>
              <a:gd name="connsiteY9" fmla="*/ 1841781 h 1842688"/>
              <a:gd name="connsiteX10" fmla="*/ 0 w 1016843"/>
              <a:gd name="connsiteY10" fmla="*/ 1728740 h 1842688"/>
              <a:gd name="connsiteX11" fmla="*/ 614617 w 1016843"/>
              <a:gd name="connsiteY11" fmla="*/ 1721624 h 1842688"/>
              <a:gd name="connsiteX12" fmla="*/ 881145 w 1016843"/>
              <a:gd name="connsiteY12" fmla="*/ 1166331 h 1842688"/>
              <a:gd name="connsiteX13" fmla="*/ 571934 w 1016843"/>
              <a:gd name="connsiteY13" fmla="*/ 537412 h 1842688"/>
              <a:gd name="connsiteX14" fmla="*/ 864734 w 1016843"/>
              <a:gd name="connsiteY14" fmla="*/ 0 h 1842688"/>
              <a:gd name="connsiteX0" fmla="*/ 864734 w 1016843"/>
              <a:gd name="connsiteY0" fmla="*/ 0 h 1842688"/>
              <a:gd name="connsiteX1" fmla="*/ 973189 w 1016843"/>
              <a:gd name="connsiteY1" fmla="*/ 54680 h 1842688"/>
              <a:gd name="connsiteX2" fmla="*/ 709319 w 1016843"/>
              <a:gd name="connsiteY2" fmla="*/ 546481 h 1842688"/>
              <a:gd name="connsiteX3" fmla="*/ 1014046 w 1016843"/>
              <a:gd name="connsiteY3" fmla="*/ 1162735 h 1842688"/>
              <a:gd name="connsiteX4" fmla="*/ 1016843 w 1016843"/>
              <a:gd name="connsiteY4" fmla="*/ 1164133 h 1842688"/>
              <a:gd name="connsiteX5" fmla="*/ 1015805 w 1016843"/>
              <a:gd name="connsiteY5" fmla="*/ 1166211 h 1842688"/>
              <a:gd name="connsiteX6" fmla="*/ 1015878 w 1016843"/>
              <a:gd name="connsiteY6" fmla="*/ 1166356 h 1842688"/>
              <a:gd name="connsiteX7" fmla="*/ 1015682 w 1016843"/>
              <a:gd name="connsiteY7" fmla="*/ 1166456 h 1842688"/>
              <a:gd name="connsiteX8" fmla="*/ 677713 w 1016843"/>
              <a:gd name="connsiteY8" fmla="*/ 1842688 h 1842688"/>
              <a:gd name="connsiteX9" fmla="*/ 0 w 1016843"/>
              <a:gd name="connsiteY9" fmla="*/ 1841781 h 1842688"/>
              <a:gd name="connsiteX10" fmla="*/ 0 w 1016843"/>
              <a:gd name="connsiteY10" fmla="*/ 1728740 h 1842688"/>
              <a:gd name="connsiteX11" fmla="*/ 628849 w 1016843"/>
              <a:gd name="connsiteY11" fmla="*/ 1732298 h 1842688"/>
              <a:gd name="connsiteX12" fmla="*/ 881145 w 1016843"/>
              <a:gd name="connsiteY12" fmla="*/ 1166331 h 1842688"/>
              <a:gd name="connsiteX13" fmla="*/ 571934 w 1016843"/>
              <a:gd name="connsiteY13" fmla="*/ 537412 h 1842688"/>
              <a:gd name="connsiteX14" fmla="*/ 864734 w 1016843"/>
              <a:gd name="connsiteY14" fmla="*/ 0 h 1842688"/>
              <a:gd name="connsiteX0" fmla="*/ 864734 w 1016843"/>
              <a:gd name="connsiteY0" fmla="*/ 0 h 1842688"/>
              <a:gd name="connsiteX1" fmla="*/ 973189 w 1016843"/>
              <a:gd name="connsiteY1" fmla="*/ 54680 h 1842688"/>
              <a:gd name="connsiteX2" fmla="*/ 709319 w 1016843"/>
              <a:gd name="connsiteY2" fmla="*/ 546481 h 1842688"/>
              <a:gd name="connsiteX3" fmla="*/ 1014046 w 1016843"/>
              <a:gd name="connsiteY3" fmla="*/ 1162735 h 1842688"/>
              <a:gd name="connsiteX4" fmla="*/ 1016843 w 1016843"/>
              <a:gd name="connsiteY4" fmla="*/ 1164133 h 1842688"/>
              <a:gd name="connsiteX5" fmla="*/ 1015805 w 1016843"/>
              <a:gd name="connsiteY5" fmla="*/ 1166211 h 1842688"/>
              <a:gd name="connsiteX6" fmla="*/ 1015878 w 1016843"/>
              <a:gd name="connsiteY6" fmla="*/ 1166356 h 1842688"/>
              <a:gd name="connsiteX7" fmla="*/ 1015682 w 1016843"/>
              <a:gd name="connsiteY7" fmla="*/ 1166456 h 1842688"/>
              <a:gd name="connsiteX8" fmla="*/ 677713 w 1016843"/>
              <a:gd name="connsiteY8" fmla="*/ 1842688 h 1842688"/>
              <a:gd name="connsiteX9" fmla="*/ 0 w 1016843"/>
              <a:gd name="connsiteY9" fmla="*/ 1841781 h 1842688"/>
              <a:gd name="connsiteX10" fmla="*/ 0 w 1016843"/>
              <a:gd name="connsiteY10" fmla="*/ 1728740 h 1842688"/>
              <a:gd name="connsiteX11" fmla="*/ 625291 w 1016843"/>
              <a:gd name="connsiteY11" fmla="*/ 1725182 h 1842688"/>
              <a:gd name="connsiteX12" fmla="*/ 881145 w 1016843"/>
              <a:gd name="connsiteY12" fmla="*/ 1166331 h 1842688"/>
              <a:gd name="connsiteX13" fmla="*/ 571934 w 1016843"/>
              <a:gd name="connsiteY13" fmla="*/ 537412 h 1842688"/>
              <a:gd name="connsiteX14" fmla="*/ 864734 w 1016843"/>
              <a:gd name="connsiteY14" fmla="*/ 0 h 1842688"/>
              <a:gd name="connsiteX0" fmla="*/ 864734 w 1016843"/>
              <a:gd name="connsiteY0" fmla="*/ 0 h 1842688"/>
              <a:gd name="connsiteX1" fmla="*/ 973189 w 1016843"/>
              <a:gd name="connsiteY1" fmla="*/ 54680 h 1842688"/>
              <a:gd name="connsiteX2" fmla="*/ 709319 w 1016843"/>
              <a:gd name="connsiteY2" fmla="*/ 546481 h 1842688"/>
              <a:gd name="connsiteX3" fmla="*/ 1014046 w 1016843"/>
              <a:gd name="connsiteY3" fmla="*/ 1162735 h 1842688"/>
              <a:gd name="connsiteX4" fmla="*/ 1016843 w 1016843"/>
              <a:gd name="connsiteY4" fmla="*/ 1164133 h 1842688"/>
              <a:gd name="connsiteX5" fmla="*/ 1015805 w 1016843"/>
              <a:gd name="connsiteY5" fmla="*/ 1166211 h 1842688"/>
              <a:gd name="connsiteX6" fmla="*/ 1015878 w 1016843"/>
              <a:gd name="connsiteY6" fmla="*/ 1166356 h 1842688"/>
              <a:gd name="connsiteX7" fmla="*/ 1015682 w 1016843"/>
              <a:gd name="connsiteY7" fmla="*/ 1166456 h 1842688"/>
              <a:gd name="connsiteX8" fmla="*/ 677713 w 1016843"/>
              <a:gd name="connsiteY8" fmla="*/ 1842688 h 1842688"/>
              <a:gd name="connsiteX9" fmla="*/ 0 w 1016843"/>
              <a:gd name="connsiteY9" fmla="*/ 1841781 h 1842688"/>
              <a:gd name="connsiteX10" fmla="*/ 0 w 1016843"/>
              <a:gd name="connsiteY10" fmla="*/ 1728740 h 1842688"/>
              <a:gd name="connsiteX11" fmla="*/ 625291 w 1016843"/>
              <a:gd name="connsiteY11" fmla="*/ 1725182 h 1842688"/>
              <a:gd name="connsiteX12" fmla="*/ 891819 w 1016843"/>
              <a:gd name="connsiteY12" fmla="*/ 1162773 h 1842688"/>
              <a:gd name="connsiteX13" fmla="*/ 571934 w 1016843"/>
              <a:gd name="connsiteY13" fmla="*/ 537412 h 1842688"/>
              <a:gd name="connsiteX14" fmla="*/ 864734 w 1016843"/>
              <a:gd name="connsiteY14" fmla="*/ 0 h 1842688"/>
              <a:gd name="connsiteX0" fmla="*/ 864734 w 1016843"/>
              <a:gd name="connsiteY0" fmla="*/ 0 h 1842688"/>
              <a:gd name="connsiteX1" fmla="*/ 973189 w 1016843"/>
              <a:gd name="connsiteY1" fmla="*/ 54680 h 1842688"/>
              <a:gd name="connsiteX2" fmla="*/ 709319 w 1016843"/>
              <a:gd name="connsiteY2" fmla="*/ 546481 h 1842688"/>
              <a:gd name="connsiteX3" fmla="*/ 1014046 w 1016843"/>
              <a:gd name="connsiteY3" fmla="*/ 1162735 h 1842688"/>
              <a:gd name="connsiteX4" fmla="*/ 1016843 w 1016843"/>
              <a:gd name="connsiteY4" fmla="*/ 1164133 h 1842688"/>
              <a:gd name="connsiteX5" fmla="*/ 1015805 w 1016843"/>
              <a:gd name="connsiteY5" fmla="*/ 1166211 h 1842688"/>
              <a:gd name="connsiteX6" fmla="*/ 1015878 w 1016843"/>
              <a:gd name="connsiteY6" fmla="*/ 1166356 h 1842688"/>
              <a:gd name="connsiteX7" fmla="*/ 1015682 w 1016843"/>
              <a:gd name="connsiteY7" fmla="*/ 1166456 h 1842688"/>
              <a:gd name="connsiteX8" fmla="*/ 677713 w 1016843"/>
              <a:gd name="connsiteY8" fmla="*/ 1842688 h 1842688"/>
              <a:gd name="connsiteX9" fmla="*/ 0 w 1016843"/>
              <a:gd name="connsiteY9" fmla="*/ 1841781 h 1842688"/>
              <a:gd name="connsiteX10" fmla="*/ 0 w 1016843"/>
              <a:gd name="connsiteY10" fmla="*/ 1728740 h 1842688"/>
              <a:gd name="connsiteX11" fmla="*/ 625291 w 1016843"/>
              <a:gd name="connsiteY11" fmla="*/ 1725182 h 1842688"/>
              <a:gd name="connsiteX12" fmla="*/ 881145 w 1016843"/>
              <a:gd name="connsiteY12" fmla="*/ 1159215 h 1842688"/>
              <a:gd name="connsiteX13" fmla="*/ 571934 w 1016843"/>
              <a:gd name="connsiteY13" fmla="*/ 537412 h 1842688"/>
              <a:gd name="connsiteX14" fmla="*/ 864734 w 1016843"/>
              <a:gd name="connsiteY14" fmla="*/ 0 h 1842688"/>
              <a:gd name="connsiteX0" fmla="*/ 864734 w 1016843"/>
              <a:gd name="connsiteY0" fmla="*/ 0 h 1842688"/>
              <a:gd name="connsiteX1" fmla="*/ 973189 w 1016843"/>
              <a:gd name="connsiteY1" fmla="*/ 54680 h 1842688"/>
              <a:gd name="connsiteX2" fmla="*/ 709319 w 1016843"/>
              <a:gd name="connsiteY2" fmla="*/ 546481 h 1842688"/>
              <a:gd name="connsiteX3" fmla="*/ 1014046 w 1016843"/>
              <a:gd name="connsiteY3" fmla="*/ 1162735 h 1842688"/>
              <a:gd name="connsiteX4" fmla="*/ 1016843 w 1016843"/>
              <a:gd name="connsiteY4" fmla="*/ 1164133 h 1842688"/>
              <a:gd name="connsiteX5" fmla="*/ 1015805 w 1016843"/>
              <a:gd name="connsiteY5" fmla="*/ 1166211 h 1842688"/>
              <a:gd name="connsiteX6" fmla="*/ 1015878 w 1016843"/>
              <a:gd name="connsiteY6" fmla="*/ 1166356 h 1842688"/>
              <a:gd name="connsiteX7" fmla="*/ 1015682 w 1016843"/>
              <a:gd name="connsiteY7" fmla="*/ 1166456 h 1842688"/>
              <a:gd name="connsiteX8" fmla="*/ 677713 w 1016843"/>
              <a:gd name="connsiteY8" fmla="*/ 1842688 h 1842688"/>
              <a:gd name="connsiteX9" fmla="*/ 0 w 1016843"/>
              <a:gd name="connsiteY9" fmla="*/ 1841781 h 1842688"/>
              <a:gd name="connsiteX10" fmla="*/ 0 w 1016843"/>
              <a:gd name="connsiteY10" fmla="*/ 1728740 h 1842688"/>
              <a:gd name="connsiteX11" fmla="*/ 625291 w 1016843"/>
              <a:gd name="connsiteY11" fmla="*/ 1725182 h 1842688"/>
              <a:gd name="connsiteX12" fmla="*/ 881145 w 1016843"/>
              <a:gd name="connsiteY12" fmla="*/ 1159215 h 1842688"/>
              <a:gd name="connsiteX13" fmla="*/ 571934 w 1016843"/>
              <a:gd name="connsiteY13" fmla="*/ 537412 h 1842688"/>
              <a:gd name="connsiteX14" fmla="*/ 864734 w 1016843"/>
              <a:gd name="connsiteY14" fmla="*/ 0 h 1842688"/>
              <a:gd name="connsiteX0" fmla="*/ 864734 w 1016843"/>
              <a:gd name="connsiteY0" fmla="*/ 0 h 1842688"/>
              <a:gd name="connsiteX1" fmla="*/ 966073 w 1016843"/>
              <a:gd name="connsiteY1" fmla="*/ 58238 h 1842688"/>
              <a:gd name="connsiteX2" fmla="*/ 709319 w 1016843"/>
              <a:gd name="connsiteY2" fmla="*/ 546481 h 1842688"/>
              <a:gd name="connsiteX3" fmla="*/ 1014046 w 1016843"/>
              <a:gd name="connsiteY3" fmla="*/ 1162735 h 1842688"/>
              <a:gd name="connsiteX4" fmla="*/ 1016843 w 1016843"/>
              <a:gd name="connsiteY4" fmla="*/ 1164133 h 1842688"/>
              <a:gd name="connsiteX5" fmla="*/ 1015805 w 1016843"/>
              <a:gd name="connsiteY5" fmla="*/ 1166211 h 1842688"/>
              <a:gd name="connsiteX6" fmla="*/ 1015878 w 1016843"/>
              <a:gd name="connsiteY6" fmla="*/ 1166356 h 1842688"/>
              <a:gd name="connsiteX7" fmla="*/ 1015682 w 1016843"/>
              <a:gd name="connsiteY7" fmla="*/ 1166456 h 1842688"/>
              <a:gd name="connsiteX8" fmla="*/ 677713 w 1016843"/>
              <a:gd name="connsiteY8" fmla="*/ 1842688 h 1842688"/>
              <a:gd name="connsiteX9" fmla="*/ 0 w 1016843"/>
              <a:gd name="connsiteY9" fmla="*/ 1841781 h 1842688"/>
              <a:gd name="connsiteX10" fmla="*/ 0 w 1016843"/>
              <a:gd name="connsiteY10" fmla="*/ 1728740 h 1842688"/>
              <a:gd name="connsiteX11" fmla="*/ 625291 w 1016843"/>
              <a:gd name="connsiteY11" fmla="*/ 1725182 h 1842688"/>
              <a:gd name="connsiteX12" fmla="*/ 881145 w 1016843"/>
              <a:gd name="connsiteY12" fmla="*/ 1159215 h 1842688"/>
              <a:gd name="connsiteX13" fmla="*/ 571934 w 1016843"/>
              <a:gd name="connsiteY13" fmla="*/ 537412 h 1842688"/>
              <a:gd name="connsiteX14" fmla="*/ 864734 w 1016843"/>
              <a:gd name="connsiteY14" fmla="*/ 0 h 1842688"/>
              <a:gd name="connsiteX0" fmla="*/ 864734 w 1016843"/>
              <a:gd name="connsiteY0" fmla="*/ 0 h 1842688"/>
              <a:gd name="connsiteX1" fmla="*/ 969631 w 1016843"/>
              <a:gd name="connsiteY1" fmla="*/ 54680 h 1842688"/>
              <a:gd name="connsiteX2" fmla="*/ 709319 w 1016843"/>
              <a:gd name="connsiteY2" fmla="*/ 546481 h 1842688"/>
              <a:gd name="connsiteX3" fmla="*/ 1014046 w 1016843"/>
              <a:gd name="connsiteY3" fmla="*/ 1162735 h 1842688"/>
              <a:gd name="connsiteX4" fmla="*/ 1016843 w 1016843"/>
              <a:gd name="connsiteY4" fmla="*/ 1164133 h 1842688"/>
              <a:gd name="connsiteX5" fmla="*/ 1015805 w 1016843"/>
              <a:gd name="connsiteY5" fmla="*/ 1166211 h 1842688"/>
              <a:gd name="connsiteX6" fmla="*/ 1015878 w 1016843"/>
              <a:gd name="connsiteY6" fmla="*/ 1166356 h 1842688"/>
              <a:gd name="connsiteX7" fmla="*/ 1015682 w 1016843"/>
              <a:gd name="connsiteY7" fmla="*/ 1166456 h 1842688"/>
              <a:gd name="connsiteX8" fmla="*/ 677713 w 1016843"/>
              <a:gd name="connsiteY8" fmla="*/ 1842688 h 1842688"/>
              <a:gd name="connsiteX9" fmla="*/ 0 w 1016843"/>
              <a:gd name="connsiteY9" fmla="*/ 1841781 h 1842688"/>
              <a:gd name="connsiteX10" fmla="*/ 0 w 1016843"/>
              <a:gd name="connsiteY10" fmla="*/ 1728740 h 1842688"/>
              <a:gd name="connsiteX11" fmla="*/ 625291 w 1016843"/>
              <a:gd name="connsiteY11" fmla="*/ 1725182 h 1842688"/>
              <a:gd name="connsiteX12" fmla="*/ 881145 w 1016843"/>
              <a:gd name="connsiteY12" fmla="*/ 1159215 h 1842688"/>
              <a:gd name="connsiteX13" fmla="*/ 571934 w 1016843"/>
              <a:gd name="connsiteY13" fmla="*/ 537412 h 1842688"/>
              <a:gd name="connsiteX14" fmla="*/ 864734 w 1016843"/>
              <a:gd name="connsiteY14" fmla="*/ 0 h 1842688"/>
              <a:gd name="connsiteX0" fmla="*/ 864734 w 1016843"/>
              <a:gd name="connsiteY0" fmla="*/ 0 h 1842688"/>
              <a:gd name="connsiteX1" fmla="*/ 969631 w 1016843"/>
              <a:gd name="connsiteY1" fmla="*/ 65354 h 1842688"/>
              <a:gd name="connsiteX2" fmla="*/ 709319 w 1016843"/>
              <a:gd name="connsiteY2" fmla="*/ 546481 h 1842688"/>
              <a:gd name="connsiteX3" fmla="*/ 1014046 w 1016843"/>
              <a:gd name="connsiteY3" fmla="*/ 1162735 h 1842688"/>
              <a:gd name="connsiteX4" fmla="*/ 1016843 w 1016843"/>
              <a:gd name="connsiteY4" fmla="*/ 1164133 h 1842688"/>
              <a:gd name="connsiteX5" fmla="*/ 1015805 w 1016843"/>
              <a:gd name="connsiteY5" fmla="*/ 1166211 h 1842688"/>
              <a:gd name="connsiteX6" fmla="*/ 1015878 w 1016843"/>
              <a:gd name="connsiteY6" fmla="*/ 1166356 h 1842688"/>
              <a:gd name="connsiteX7" fmla="*/ 1015682 w 1016843"/>
              <a:gd name="connsiteY7" fmla="*/ 1166456 h 1842688"/>
              <a:gd name="connsiteX8" fmla="*/ 677713 w 1016843"/>
              <a:gd name="connsiteY8" fmla="*/ 1842688 h 1842688"/>
              <a:gd name="connsiteX9" fmla="*/ 0 w 1016843"/>
              <a:gd name="connsiteY9" fmla="*/ 1841781 h 1842688"/>
              <a:gd name="connsiteX10" fmla="*/ 0 w 1016843"/>
              <a:gd name="connsiteY10" fmla="*/ 1728740 h 1842688"/>
              <a:gd name="connsiteX11" fmla="*/ 625291 w 1016843"/>
              <a:gd name="connsiteY11" fmla="*/ 1725182 h 1842688"/>
              <a:gd name="connsiteX12" fmla="*/ 881145 w 1016843"/>
              <a:gd name="connsiteY12" fmla="*/ 1159215 h 1842688"/>
              <a:gd name="connsiteX13" fmla="*/ 571934 w 1016843"/>
              <a:gd name="connsiteY13" fmla="*/ 537412 h 1842688"/>
              <a:gd name="connsiteX14" fmla="*/ 864734 w 1016843"/>
              <a:gd name="connsiteY14" fmla="*/ 0 h 1842688"/>
              <a:gd name="connsiteX0" fmla="*/ 864734 w 1016843"/>
              <a:gd name="connsiteY0" fmla="*/ 0 h 1842688"/>
              <a:gd name="connsiteX1" fmla="*/ 966073 w 1016843"/>
              <a:gd name="connsiteY1" fmla="*/ 65354 h 1842688"/>
              <a:gd name="connsiteX2" fmla="*/ 709319 w 1016843"/>
              <a:gd name="connsiteY2" fmla="*/ 546481 h 1842688"/>
              <a:gd name="connsiteX3" fmla="*/ 1014046 w 1016843"/>
              <a:gd name="connsiteY3" fmla="*/ 1162735 h 1842688"/>
              <a:gd name="connsiteX4" fmla="*/ 1016843 w 1016843"/>
              <a:gd name="connsiteY4" fmla="*/ 1164133 h 1842688"/>
              <a:gd name="connsiteX5" fmla="*/ 1015805 w 1016843"/>
              <a:gd name="connsiteY5" fmla="*/ 1166211 h 1842688"/>
              <a:gd name="connsiteX6" fmla="*/ 1015878 w 1016843"/>
              <a:gd name="connsiteY6" fmla="*/ 1166356 h 1842688"/>
              <a:gd name="connsiteX7" fmla="*/ 1015682 w 1016843"/>
              <a:gd name="connsiteY7" fmla="*/ 1166456 h 1842688"/>
              <a:gd name="connsiteX8" fmla="*/ 677713 w 1016843"/>
              <a:gd name="connsiteY8" fmla="*/ 1842688 h 1842688"/>
              <a:gd name="connsiteX9" fmla="*/ 0 w 1016843"/>
              <a:gd name="connsiteY9" fmla="*/ 1841781 h 1842688"/>
              <a:gd name="connsiteX10" fmla="*/ 0 w 1016843"/>
              <a:gd name="connsiteY10" fmla="*/ 1728740 h 1842688"/>
              <a:gd name="connsiteX11" fmla="*/ 625291 w 1016843"/>
              <a:gd name="connsiteY11" fmla="*/ 1725182 h 1842688"/>
              <a:gd name="connsiteX12" fmla="*/ 881145 w 1016843"/>
              <a:gd name="connsiteY12" fmla="*/ 1159215 h 1842688"/>
              <a:gd name="connsiteX13" fmla="*/ 571934 w 1016843"/>
              <a:gd name="connsiteY13" fmla="*/ 537412 h 1842688"/>
              <a:gd name="connsiteX14" fmla="*/ 864734 w 1016843"/>
              <a:gd name="connsiteY14" fmla="*/ 0 h 1842688"/>
              <a:gd name="connsiteX0" fmla="*/ 864734 w 1016843"/>
              <a:gd name="connsiteY0" fmla="*/ 0 h 1842688"/>
              <a:gd name="connsiteX1" fmla="*/ 966073 w 1016843"/>
              <a:gd name="connsiteY1" fmla="*/ 65354 h 1842688"/>
              <a:gd name="connsiteX2" fmla="*/ 709319 w 1016843"/>
              <a:gd name="connsiteY2" fmla="*/ 546481 h 1842688"/>
              <a:gd name="connsiteX3" fmla="*/ 1014046 w 1016843"/>
              <a:gd name="connsiteY3" fmla="*/ 1162735 h 1842688"/>
              <a:gd name="connsiteX4" fmla="*/ 1016843 w 1016843"/>
              <a:gd name="connsiteY4" fmla="*/ 1164133 h 1842688"/>
              <a:gd name="connsiteX5" fmla="*/ 1015805 w 1016843"/>
              <a:gd name="connsiteY5" fmla="*/ 1166211 h 1842688"/>
              <a:gd name="connsiteX6" fmla="*/ 1015878 w 1016843"/>
              <a:gd name="connsiteY6" fmla="*/ 1166356 h 1842688"/>
              <a:gd name="connsiteX7" fmla="*/ 1015682 w 1016843"/>
              <a:gd name="connsiteY7" fmla="*/ 1166456 h 1842688"/>
              <a:gd name="connsiteX8" fmla="*/ 677713 w 1016843"/>
              <a:gd name="connsiteY8" fmla="*/ 1842688 h 1842688"/>
              <a:gd name="connsiteX9" fmla="*/ 0 w 1016843"/>
              <a:gd name="connsiteY9" fmla="*/ 1841781 h 1842688"/>
              <a:gd name="connsiteX10" fmla="*/ 0 w 1016843"/>
              <a:gd name="connsiteY10" fmla="*/ 1725935 h 1842688"/>
              <a:gd name="connsiteX11" fmla="*/ 625291 w 1016843"/>
              <a:gd name="connsiteY11" fmla="*/ 1725182 h 1842688"/>
              <a:gd name="connsiteX12" fmla="*/ 881145 w 1016843"/>
              <a:gd name="connsiteY12" fmla="*/ 1159215 h 1842688"/>
              <a:gd name="connsiteX13" fmla="*/ 571934 w 1016843"/>
              <a:gd name="connsiteY13" fmla="*/ 537412 h 1842688"/>
              <a:gd name="connsiteX14" fmla="*/ 864734 w 1016843"/>
              <a:gd name="connsiteY14" fmla="*/ 0 h 1842688"/>
              <a:gd name="connsiteX0" fmla="*/ 864734 w 1016843"/>
              <a:gd name="connsiteY0" fmla="*/ 0 h 1842688"/>
              <a:gd name="connsiteX1" fmla="*/ 966073 w 1016843"/>
              <a:gd name="connsiteY1" fmla="*/ 65354 h 1842688"/>
              <a:gd name="connsiteX2" fmla="*/ 709319 w 1016843"/>
              <a:gd name="connsiteY2" fmla="*/ 546481 h 1842688"/>
              <a:gd name="connsiteX3" fmla="*/ 1014046 w 1016843"/>
              <a:gd name="connsiteY3" fmla="*/ 1162735 h 1842688"/>
              <a:gd name="connsiteX4" fmla="*/ 1016843 w 1016843"/>
              <a:gd name="connsiteY4" fmla="*/ 1164133 h 1842688"/>
              <a:gd name="connsiteX5" fmla="*/ 1015805 w 1016843"/>
              <a:gd name="connsiteY5" fmla="*/ 1166211 h 1842688"/>
              <a:gd name="connsiteX6" fmla="*/ 1015878 w 1016843"/>
              <a:gd name="connsiteY6" fmla="*/ 1166356 h 1842688"/>
              <a:gd name="connsiteX7" fmla="*/ 1015682 w 1016843"/>
              <a:gd name="connsiteY7" fmla="*/ 1166456 h 1842688"/>
              <a:gd name="connsiteX8" fmla="*/ 677713 w 1016843"/>
              <a:gd name="connsiteY8" fmla="*/ 1842688 h 1842688"/>
              <a:gd name="connsiteX9" fmla="*/ 0 w 1016843"/>
              <a:gd name="connsiteY9" fmla="*/ 1841781 h 1842688"/>
              <a:gd name="connsiteX10" fmla="*/ 0 w 1016843"/>
              <a:gd name="connsiteY10" fmla="*/ 1725935 h 1842688"/>
              <a:gd name="connsiteX11" fmla="*/ 625291 w 1016843"/>
              <a:gd name="connsiteY11" fmla="*/ 1725182 h 1842688"/>
              <a:gd name="connsiteX12" fmla="*/ 881145 w 1016843"/>
              <a:gd name="connsiteY12" fmla="*/ 1159215 h 1842688"/>
              <a:gd name="connsiteX13" fmla="*/ 571934 w 1016843"/>
              <a:gd name="connsiteY13" fmla="*/ 537412 h 1842688"/>
              <a:gd name="connsiteX14" fmla="*/ 864734 w 1016843"/>
              <a:gd name="connsiteY14" fmla="*/ 0 h 1842688"/>
              <a:gd name="connsiteX0" fmla="*/ 864734 w 1016843"/>
              <a:gd name="connsiteY0" fmla="*/ 0 h 1842688"/>
              <a:gd name="connsiteX1" fmla="*/ 966073 w 1016843"/>
              <a:gd name="connsiteY1" fmla="*/ 65354 h 1842688"/>
              <a:gd name="connsiteX2" fmla="*/ 709319 w 1016843"/>
              <a:gd name="connsiteY2" fmla="*/ 546481 h 1842688"/>
              <a:gd name="connsiteX3" fmla="*/ 1014046 w 1016843"/>
              <a:gd name="connsiteY3" fmla="*/ 1162735 h 1842688"/>
              <a:gd name="connsiteX4" fmla="*/ 1016843 w 1016843"/>
              <a:gd name="connsiteY4" fmla="*/ 1164133 h 1842688"/>
              <a:gd name="connsiteX5" fmla="*/ 1015805 w 1016843"/>
              <a:gd name="connsiteY5" fmla="*/ 1166211 h 1842688"/>
              <a:gd name="connsiteX6" fmla="*/ 1015878 w 1016843"/>
              <a:gd name="connsiteY6" fmla="*/ 1166356 h 1842688"/>
              <a:gd name="connsiteX7" fmla="*/ 1015682 w 1016843"/>
              <a:gd name="connsiteY7" fmla="*/ 1166456 h 1842688"/>
              <a:gd name="connsiteX8" fmla="*/ 677713 w 1016843"/>
              <a:gd name="connsiteY8" fmla="*/ 1842688 h 1842688"/>
              <a:gd name="connsiteX9" fmla="*/ 0 w 1016843"/>
              <a:gd name="connsiteY9" fmla="*/ 1841781 h 1842688"/>
              <a:gd name="connsiteX10" fmla="*/ 0 w 1016843"/>
              <a:gd name="connsiteY10" fmla="*/ 1723130 h 1842688"/>
              <a:gd name="connsiteX11" fmla="*/ 625291 w 1016843"/>
              <a:gd name="connsiteY11" fmla="*/ 1725182 h 1842688"/>
              <a:gd name="connsiteX12" fmla="*/ 881145 w 1016843"/>
              <a:gd name="connsiteY12" fmla="*/ 1159215 h 1842688"/>
              <a:gd name="connsiteX13" fmla="*/ 571934 w 1016843"/>
              <a:gd name="connsiteY13" fmla="*/ 537412 h 1842688"/>
              <a:gd name="connsiteX14" fmla="*/ 864734 w 1016843"/>
              <a:gd name="connsiteY14" fmla="*/ 0 h 1842688"/>
              <a:gd name="connsiteX0" fmla="*/ 864734 w 1016843"/>
              <a:gd name="connsiteY0" fmla="*/ 0 h 1842688"/>
              <a:gd name="connsiteX1" fmla="*/ 966073 w 1016843"/>
              <a:gd name="connsiteY1" fmla="*/ 65354 h 1842688"/>
              <a:gd name="connsiteX2" fmla="*/ 709319 w 1016843"/>
              <a:gd name="connsiteY2" fmla="*/ 546481 h 1842688"/>
              <a:gd name="connsiteX3" fmla="*/ 1014046 w 1016843"/>
              <a:gd name="connsiteY3" fmla="*/ 1162735 h 1842688"/>
              <a:gd name="connsiteX4" fmla="*/ 1016843 w 1016843"/>
              <a:gd name="connsiteY4" fmla="*/ 1164133 h 1842688"/>
              <a:gd name="connsiteX5" fmla="*/ 1015805 w 1016843"/>
              <a:gd name="connsiteY5" fmla="*/ 1166211 h 1842688"/>
              <a:gd name="connsiteX6" fmla="*/ 1015878 w 1016843"/>
              <a:gd name="connsiteY6" fmla="*/ 1166356 h 1842688"/>
              <a:gd name="connsiteX7" fmla="*/ 1015682 w 1016843"/>
              <a:gd name="connsiteY7" fmla="*/ 1166456 h 1842688"/>
              <a:gd name="connsiteX8" fmla="*/ 677713 w 1016843"/>
              <a:gd name="connsiteY8" fmla="*/ 1842688 h 1842688"/>
              <a:gd name="connsiteX9" fmla="*/ 0 w 1016843"/>
              <a:gd name="connsiteY9" fmla="*/ 1841781 h 1842688"/>
              <a:gd name="connsiteX10" fmla="*/ 0 w 1016843"/>
              <a:gd name="connsiteY10" fmla="*/ 1723130 h 1842688"/>
              <a:gd name="connsiteX11" fmla="*/ 619681 w 1016843"/>
              <a:gd name="connsiteY11" fmla="*/ 1725182 h 1842688"/>
              <a:gd name="connsiteX12" fmla="*/ 881145 w 1016843"/>
              <a:gd name="connsiteY12" fmla="*/ 1159215 h 1842688"/>
              <a:gd name="connsiteX13" fmla="*/ 571934 w 1016843"/>
              <a:gd name="connsiteY13" fmla="*/ 537412 h 1842688"/>
              <a:gd name="connsiteX14" fmla="*/ 864734 w 1016843"/>
              <a:gd name="connsiteY14" fmla="*/ 0 h 1842688"/>
              <a:gd name="connsiteX0" fmla="*/ 864734 w 1016843"/>
              <a:gd name="connsiteY0" fmla="*/ 0 h 1842688"/>
              <a:gd name="connsiteX1" fmla="*/ 966073 w 1016843"/>
              <a:gd name="connsiteY1" fmla="*/ 65354 h 1842688"/>
              <a:gd name="connsiteX2" fmla="*/ 709319 w 1016843"/>
              <a:gd name="connsiteY2" fmla="*/ 546481 h 1842688"/>
              <a:gd name="connsiteX3" fmla="*/ 1014046 w 1016843"/>
              <a:gd name="connsiteY3" fmla="*/ 1162735 h 1842688"/>
              <a:gd name="connsiteX4" fmla="*/ 1016843 w 1016843"/>
              <a:gd name="connsiteY4" fmla="*/ 1164133 h 1842688"/>
              <a:gd name="connsiteX5" fmla="*/ 1015805 w 1016843"/>
              <a:gd name="connsiteY5" fmla="*/ 1166211 h 1842688"/>
              <a:gd name="connsiteX6" fmla="*/ 1015878 w 1016843"/>
              <a:gd name="connsiteY6" fmla="*/ 1166356 h 1842688"/>
              <a:gd name="connsiteX7" fmla="*/ 1015682 w 1016843"/>
              <a:gd name="connsiteY7" fmla="*/ 1166456 h 1842688"/>
              <a:gd name="connsiteX8" fmla="*/ 677713 w 1016843"/>
              <a:gd name="connsiteY8" fmla="*/ 1842688 h 1842688"/>
              <a:gd name="connsiteX9" fmla="*/ 0 w 1016843"/>
              <a:gd name="connsiteY9" fmla="*/ 1841781 h 1842688"/>
              <a:gd name="connsiteX10" fmla="*/ 0 w 1016843"/>
              <a:gd name="connsiteY10" fmla="*/ 1723130 h 1842688"/>
              <a:gd name="connsiteX11" fmla="*/ 616876 w 1016843"/>
              <a:gd name="connsiteY11" fmla="*/ 1725182 h 1842688"/>
              <a:gd name="connsiteX12" fmla="*/ 881145 w 1016843"/>
              <a:gd name="connsiteY12" fmla="*/ 1159215 h 1842688"/>
              <a:gd name="connsiteX13" fmla="*/ 571934 w 1016843"/>
              <a:gd name="connsiteY13" fmla="*/ 537412 h 1842688"/>
              <a:gd name="connsiteX14" fmla="*/ 864734 w 1016843"/>
              <a:gd name="connsiteY14" fmla="*/ 0 h 1842688"/>
              <a:gd name="connsiteX0" fmla="*/ 864734 w 1016843"/>
              <a:gd name="connsiteY0" fmla="*/ 0 h 1842688"/>
              <a:gd name="connsiteX1" fmla="*/ 966073 w 1016843"/>
              <a:gd name="connsiteY1" fmla="*/ 65354 h 1842688"/>
              <a:gd name="connsiteX2" fmla="*/ 709319 w 1016843"/>
              <a:gd name="connsiteY2" fmla="*/ 546481 h 1842688"/>
              <a:gd name="connsiteX3" fmla="*/ 1014046 w 1016843"/>
              <a:gd name="connsiteY3" fmla="*/ 1162735 h 1842688"/>
              <a:gd name="connsiteX4" fmla="*/ 1016843 w 1016843"/>
              <a:gd name="connsiteY4" fmla="*/ 1164133 h 1842688"/>
              <a:gd name="connsiteX5" fmla="*/ 1015805 w 1016843"/>
              <a:gd name="connsiteY5" fmla="*/ 1166211 h 1842688"/>
              <a:gd name="connsiteX6" fmla="*/ 1015878 w 1016843"/>
              <a:gd name="connsiteY6" fmla="*/ 1166356 h 1842688"/>
              <a:gd name="connsiteX7" fmla="*/ 1015682 w 1016843"/>
              <a:gd name="connsiteY7" fmla="*/ 1166456 h 1842688"/>
              <a:gd name="connsiteX8" fmla="*/ 677713 w 1016843"/>
              <a:gd name="connsiteY8" fmla="*/ 1842688 h 1842688"/>
              <a:gd name="connsiteX9" fmla="*/ 0 w 1016843"/>
              <a:gd name="connsiteY9" fmla="*/ 1841781 h 1842688"/>
              <a:gd name="connsiteX10" fmla="*/ 0 w 1016843"/>
              <a:gd name="connsiteY10" fmla="*/ 1723130 h 1842688"/>
              <a:gd name="connsiteX11" fmla="*/ 611266 w 1016843"/>
              <a:gd name="connsiteY11" fmla="*/ 1722377 h 1842688"/>
              <a:gd name="connsiteX12" fmla="*/ 881145 w 1016843"/>
              <a:gd name="connsiteY12" fmla="*/ 1159215 h 1842688"/>
              <a:gd name="connsiteX13" fmla="*/ 571934 w 1016843"/>
              <a:gd name="connsiteY13" fmla="*/ 537412 h 1842688"/>
              <a:gd name="connsiteX14" fmla="*/ 864734 w 1016843"/>
              <a:gd name="connsiteY14" fmla="*/ 0 h 1842688"/>
              <a:gd name="connsiteX0" fmla="*/ 864734 w 1016843"/>
              <a:gd name="connsiteY0" fmla="*/ 0 h 1842688"/>
              <a:gd name="connsiteX1" fmla="*/ 966073 w 1016843"/>
              <a:gd name="connsiteY1" fmla="*/ 65354 h 1842688"/>
              <a:gd name="connsiteX2" fmla="*/ 709319 w 1016843"/>
              <a:gd name="connsiteY2" fmla="*/ 546481 h 1842688"/>
              <a:gd name="connsiteX3" fmla="*/ 1014046 w 1016843"/>
              <a:gd name="connsiteY3" fmla="*/ 1162735 h 1842688"/>
              <a:gd name="connsiteX4" fmla="*/ 1016843 w 1016843"/>
              <a:gd name="connsiteY4" fmla="*/ 1164133 h 1842688"/>
              <a:gd name="connsiteX5" fmla="*/ 1015805 w 1016843"/>
              <a:gd name="connsiteY5" fmla="*/ 1166211 h 1842688"/>
              <a:gd name="connsiteX6" fmla="*/ 1015878 w 1016843"/>
              <a:gd name="connsiteY6" fmla="*/ 1166356 h 1842688"/>
              <a:gd name="connsiteX7" fmla="*/ 1015682 w 1016843"/>
              <a:gd name="connsiteY7" fmla="*/ 1166456 h 1842688"/>
              <a:gd name="connsiteX8" fmla="*/ 677713 w 1016843"/>
              <a:gd name="connsiteY8" fmla="*/ 1842688 h 1842688"/>
              <a:gd name="connsiteX9" fmla="*/ 0 w 1016843"/>
              <a:gd name="connsiteY9" fmla="*/ 1841781 h 1842688"/>
              <a:gd name="connsiteX10" fmla="*/ 0 w 1016843"/>
              <a:gd name="connsiteY10" fmla="*/ 1723130 h 1842688"/>
              <a:gd name="connsiteX11" fmla="*/ 616876 w 1016843"/>
              <a:gd name="connsiteY11" fmla="*/ 1725182 h 1842688"/>
              <a:gd name="connsiteX12" fmla="*/ 881145 w 1016843"/>
              <a:gd name="connsiteY12" fmla="*/ 1159215 h 1842688"/>
              <a:gd name="connsiteX13" fmla="*/ 571934 w 1016843"/>
              <a:gd name="connsiteY13" fmla="*/ 537412 h 1842688"/>
              <a:gd name="connsiteX14" fmla="*/ 864734 w 1016843"/>
              <a:gd name="connsiteY14" fmla="*/ 0 h 1842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16843" h="1842688">
                <a:moveTo>
                  <a:pt x="864734" y="0"/>
                </a:moveTo>
                <a:lnTo>
                  <a:pt x="966073" y="65354"/>
                </a:lnTo>
                <a:lnTo>
                  <a:pt x="709319" y="546481"/>
                </a:lnTo>
                <a:lnTo>
                  <a:pt x="1014046" y="1162735"/>
                </a:lnTo>
                <a:lnTo>
                  <a:pt x="1016843" y="1164133"/>
                </a:lnTo>
                <a:lnTo>
                  <a:pt x="1015805" y="1166211"/>
                </a:lnTo>
                <a:cubicBezTo>
                  <a:pt x="1015829" y="1166259"/>
                  <a:pt x="1015854" y="1166308"/>
                  <a:pt x="1015878" y="1166356"/>
                </a:cubicBezTo>
                <a:lnTo>
                  <a:pt x="1015682" y="1166456"/>
                </a:lnTo>
                <a:lnTo>
                  <a:pt x="677713" y="1842688"/>
                </a:lnTo>
                <a:lnTo>
                  <a:pt x="0" y="1841781"/>
                </a:lnTo>
                <a:lnTo>
                  <a:pt x="0" y="1723130"/>
                </a:lnTo>
                <a:lnTo>
                  <a:pt x="616876" y="1725182"/>
                </a:lnTo>
                <a:lnTo>
                  <a:pt x="881145" y="1159215"/>
                </a:lnTo>
                <a:lnTo>
                  <a:pt x="571934" y="537412"/>
                </a:lnTo>
                <a:lnTo>
                  <a:pt x="864734" y="0"/>
                </a:lnTo>
                <a:close/>
              </a:path>
            </a:pathLst>
          </a:custGeom>
          <a:gradFill flip="none" rotWithShape="1">
            <a:gsLst>
              <a:gs pos="0">
                <a:srgbClr val="00B0F0">
                  <a:lumMod val="60000"/>
                  <a:lumOff val="40000"/>
                </a:srgbClr>
              </a:gs>
              <a:gs pos="100000">
                <a:srgbClr val="00B0F0"/>
              </a:gs>
            </a:gsLst>
            <a:lin ang="2700000" scaled="1"/>
            <a:tileRect/>
          </a:gra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2" name="Freeform 101">
            <a:extLst>
              <a:ext uri="{FF2B5EF4-FFF2-40B4-BE49-F238E27FC236}">
                <a16:creationId xmlns:a16="http://schemas.microsoft.com/office/drawing/2014/main" id="{38C7E135-B866-0449-A5A8-FEE23F339046}"/>
              </a:ext>
            </a:extLst>
          </p:cNvPr>
          <p:cNvSpPr/>
          <p:nvPr/>
        </p:nvSpPr>
        <p:spPr>
          <a:xfrm>
            <a:off x="4659064" y="2181724"/>
            <a:ext cx="2083662" cy="730500"/>
          </a:xfrm>
          <a:custGeom>
            <a:avLst/>
            <a:gdLst>
              <a:gd name="connsiteX0" fmla="*/ 1763473 w 2083661"/>
              <a:gd name="connsiteY0" fmla="*/ 0 h 742022"/>
              <a:gd name="connsiteX1" fmla="*/ 2083661 w 2083661"/>
              <a:gd name="connsiteY1" fmla="*/ 597547 h 742022"/>
              <a:gd name="connsiteX2" fmla="*/ 1982169 w 2083661"/>
              <a:gd name="connsiteY2" fmla="*/ 651931 h 742022"/>
              <a:gd name="connsiteX3" fmla="*/ 1691437 w 2083661"/>
              <a:gd name="connsiteY3" fmla="*/ 109358 h 742022"/>
              <a:gd name="connsiteX4" fmla="*/ 1008728 w 2083661"/>
              <a:gd name="connsiteY4" fmla="*/ 109358 h 742022"/>
              <a:gd name="connsiteX5" fmla="*/ 676331 w 2083661"/>
              <a:gd name="connsiteY5" fmla="*/ 734470 h 742022"/>
              <a:gd name="connsiteX6" fmla="*/ 676331 w 2083661"/>
              <a:gd name="connsiteY6" fmla="*/ 742022 h 742022"/>
              <a:gd name="connsiteX7" fmla="*/ 0 w 2083661"/>
              <a:gd name="connsiteY7" fmla="*/ 742022 h 742022"/>
              <a:gd name="connsiteX8" fmla="*/ 0 w 2083661"/>
              <a:gd name="connsiteY8" fmla="*/ 622987 h 742022"/>
              <a:gd name="connsiteX9" fmla="*/ 611099 w 2083661"/>
              <a:gd name="connsiteY9" fmla="*/ 622987 h 742022"/>
              <a:gd name="connsiteX10" fmla="*/ 940226 w 2083661"/>
              <a:gd name="connsiteY10" fmla="*/ 4024 h 742022"/>
              <a:gd name="connsiteX11" fmla="*/ 940226 w 2083661"/>
              <a:gd name="connsiteY11" fmla="*/ 581 h 742022"/>
              <a:gd name="connsiteX12" fmla="*/ 1762389 w 2083661"/>
              <a:gd name="connsiteY12" fmla="*/ 581 h 742022"/>
              <a:gd name="connsiteX0" fmla="*/ 1763473 w 2083661"/>
              <a:gd name="connsiteY0" fmla="*/ 0 h 742022"/>
              <a:gd name="connsiteX1" fmla="*/ 2083661 w 2083661"/>
              <a:gd name="connsiteY1" fmla="*/ 597547 h 742022"/>
              <a:gd name="connsiteX2" fmla="*/ 1982169 w 2083661"/>
              <a:gd name="connsiteY2" fmla="*/ 651931 h 742022"/>
              <a:gd name="connsiteX3" fmla="*/ 1691437 w 2083661"/>
              <a:gd name="connsiteY3" fmla="*/ 109358 h 742022"/>
              <a:gd name="connsiteX4" fmla="*/ 1008728 w 2083661"/>
              <a:gd name="connsiteY4" fmla="*/ 109358 h 742022"/>
              <a:gd name="connsiteX5" fmla="*/ 676331 w 2083661"/>
              <a:gd name="connsiteY5" fmla="*/ 734470 h 742022"/>
              <a:gd name="connsiteX6" fmla="*/ 0 w 2083661"/>
              <a:gd name="connsiteY6" fmla="*/ 742022 h 742022"/>
              <a:gd name="connsiteX7" fmla="*/ 0 w 2083661"/>
              <a:gd name="connsiteY7" fmla="*/ 622987 h 742022"/>
              <a:gd name="connsiteX8" fmla="*/ 611099 w 2083661"/>
              <a:gd name="connsiteY8" fmla="*/ 622987 h 742022"/>
              <a:gd name="connsiteX9" fmla="*/ 940226 w 2083661"/>
              <a:gd name="connsiteY9" fmla="*/ 4024 h 742022"/>
              <a:gd name="connsiteX10" fmla="*/ 940226 w 2083661"/>
              <a:gd name="connsiteY10" fmla="*/ 581 h 742022"/>
              <a:gd name="connsiteX11" fmla="*/ 1762389 w 2083661"/>
              <a:gd name="connsiteY11" fmla="*/ 581 h 742022"/>
              <a:gd name="connsiteX12" fmla="*/ 1763473 w 2083661"/>
              <a:gd name="connsiteY12" fmla="*/ 0 h 742022"/>
              <a:gd name="connsiteX0" fmla="*/ 1763473 w 2083661"/>
              <a:gd name="connsiteY0" fmla="*/ 0 h 737808"/>
              <a:gd name="connsiteX1" fmla="*/ 2083661 w 2083661"/>
              <a:gd name="connsiteY1" fmla="*/ 597547 h 737808"/>
              <a:gd name="connsiteX2" fmla="*/ 1982169 w 2083661"/>
              <a:gd name="connsiteY2" fmla="*/ 651931 h 737808"/>
              <a:gd name="connsiteX3" fmla="*/ 1691437 w 2083661"/>
              <a:gd name="connsiteY3" fmla="*/ 109358 h 737808"/>
              <a:gd name="connsiteX4" fmla="*/ 1008728 w 2083661"/>
              <a:gd name="connsiteY4" fmla="*/ 109358 h 737808"/>
              <a:gd name="connsiteX5" fmla="*/ 676331 w 2083661"/>
              <a:gd name="connsiteY5" fmla="*/ 734470 h 737808"/>
              <a:gd name="connsiteX6" fmla="*/ 0 w 2083661"/>
              <a:gd name="connsiteY6" fmla="*/ 737808 h 737808"/>
              <a:gd name="connsiteX7" fmla="*/ 0 w 2083661"/>
              <a:gd name="connsiteY7" fmla="*/ 622987 h 737808"/>
              <a:gd name="connsiteX8" fmla="*/ 611099 w 2083661"/>
              <a:gd name="connsiteY8" fmla="*/ 622987 h 737808"/>
              <a:gd name="connsiteX9" fmla="*/ 940226 w 2083661"/>
              <a:gd name="connsiteY9" fmla="*/ 4024 h 737808"/>
              <a:gd name="connsiteX10" fmla="*/ 940226 w 2083661"/>
              <a:gd name="connsiteY10" fmla="*/ 581 h 737808"/>
              <a:gd name="connsiteX11" fmla="*/ 1762389 w 2083661"/>
              <a:gd name="connsiteY11" fmla="*/ 581 h 737808"/>
              <a:gd name="connsiteX12" fmla="*/ 1763473 w 2083661"/>
              <a:gd name="connsiteY12" fmla="*/ 0 h 737808"/>
              <a:gd name="connsiteX0" fmla="*/ 1763473 w 2083661"/>
              <a:gd name="connsiteY0" fmla="*/ 0 h 738684"/>
              <a:gd name="connsiteX1" fmla="*/ 2083661 w 2083661"/>
              <a:gd name="connsiteY1" fmla="*/ 597547 h 738684"/>
              <a:gd name="connsiteX2" fmla="*/ 1982169 w 2083661"/>
              <a:gd name="connsiteY2" fmla="*/ 651931 h 738684"/>
              <a:gd name="connsiteX3" fmla="*/ 1691437 w 2083661"/>
              <a:gd name="connsiteY3" fmla="*/ 109358 h 738684"/>
              <a:gd name="connsiteX4" fmla="*/ 1008728 w 2083661"/>
              <a:gd name="connsiteY4" fmla="*/ 109358 h 738684"/>
              <a:gd name="connsiteX5" fmla="*/ 676331 w 2083661"/>
              <a:gd name="connsiteY5" fmla="*/ 738684 h 738684"/>
              <a:gd name="connsiteX6" fmla="*/ 0 w 2083661"/>
              <a:gd name="connsiteY6" fmla="*/ 737808 h 738684"/>
              <a:gd name="connsiteX7" fmla="*/ 0 w 2083661"/>
              <a:gd name="connsiteY7" fmla="*/ 622987 h 738684"/>
              <a:gd name="connsiteX8" fmla="*/ 611099 w 2083661"/>
              <a:gd name="connsiteY8" fmla="*/ 622987 h 738684"/>
              <a:gd name="connsiteX9" fmla="*/ 940226 w 2083661"/>
              <a:gd name="connsiteY9" fmla="*/ 4024 h 738684"/>
              <a:gd name="connsiteX10" fmla="*/ 940226 w 2083661"/>
              <a:gd name="connsiteY10" fmla="*/ 581 h 738684"/>
              <a:gd name="connsiteX11" fmla="*/ 1762389 w 2083661"/>
              <a:gd name="connsiteY11" fmla="*/ 581 h 738684"/>
              <a:gd name="connsiteX12" fmla="*/ 1763473 w 2083661"/>
              <a:gd name="connsiteY12" fmla="*/ 0 h 738684"/>
              <a:gd name="connsiteX0" fmla="*/ 1763473 w 2083661"/>
              <a:gd name="connsiteY0" fmla="*/ 0 h 738684"/>
              <a:gd name="connsiteX1" fmla="*/ 2083661 w 2083661"/>
              <a:gd name="connsiteY1" fmla="*/ 597547 h 738684"/>
              <a:gd name="connsiteX2" fmla="*/ 1982169 w 2083661"/>
              <a:gd name="connsiteY2" fmla="*/ 651931 h 738684"/>
              <a:gd name="connsiteX3" fmla="*/ 1691437 w 2083661"/>
              <a:gd name="connsiteY3" fmla="*/ 109358 h 738684"/>
              <a:gd name="connsiteX4" fmla="*/ 1008728 w 2083661"/>
              <a:gd name="connsiteY4" fmla="*/ 109358 h 738684"/>
              <a:gd name="connsiteX5" fmla="*/ 676331 w 2083661"/>
              <a:gd name="connsiteY5" fmla="*/ 738684 h 738684"/>
              <a:gd name="connsiteX6" fmla="*/ 0 w 2083661"/>
              <a:gd name="connsiteY6" fmla="*/ 737808 h 738684"/>
              <a:gd name="connsiteX7" fmla="*/ 0 w 2083661"/>
              <a:gd name="connsiteY7" fmla="*/ 622987 h 738684"/>
              <a:gd name="connsiteX8" fmla="*/ 611099 w 2083661"/>
              <a:gd name="connsiteY8" fmla="*/ 622987 h 738684"/>
              <a:gd name="connsiteX9" fmla="*/ 940226 w 2083661"/>
              <a:gd name="connsiteY9" fmla="*/ 4024 h 738684"/>
              <a:gd name="connsiteX10" fmla="*/ 940226 w 2083661"/>
              <a:gd name="connsiteY10" fmla="*/ 581 h 738684"/>
              <a:gd name="connsiteX11" fmla="*/ 1762389 w 2083661"/>
              <a:gd name="connsiteY11" fmla="*/ 581 h 738684"/>
              <a:gd name="connsiteX12" fmla="*/ 1763473 w 2083661"/>
              <a:gd name="connsiteY12" fmla="*/ 0 h 738684"/>
              <a:gd name="connsiteX0" fmla="*/ 1763473 w 2083661"/>
              <a:gd name="connsiteY0" fmla="*/ 0 h 737808"/>
              <a:gd name="connsiteX1" fmla="*/ 2083661 w 2083661"/>
              <a:gd name="connsiteY1" fmla="*/ 597547 h 737808"/>
              <a:gd name="connsiteX2" fmla="*/ 1982169 w 2083661"/>
              <a:gd name="connsiteY2" fmla="*/ 651931 h 737808"/>
              <a:gd name="connsiteX3" fmla="*/ 1691437 w 2083661"/>
              <a:gd name="connsiteY3" fmla="*/ 109358 h 737808"/>
              <a:gd name="connsiteX4" fmla="*/ 1008728 w 2083661"/>
              <a:gd name="connsiteY4" fmla="*/ 109358 h 737808"/>
              <a:gd name="connsiteX5" fmla="*/ 667904 w 2083661"/>
              <a:gd name="connsiteY5" fmla="*/ 734471 h 737808"/>
              <a:gd name="connsiteX6" fmla="*/ 0 w 2083661"/>
              <a:gd name="connsiteY6" fmla="*/ 737808 h 737808"/>
              <a:gd name="connsiteX7" fmla="*/ 0 w 2083661"/>
              <a:gd name="connsiteY7" fmla="*/ 622987 h 737808"/>
              <a:gd name="connsiteX8" fmla="*/ 611099 w 2083661"/>
              <a:gd name="connsiteY8" fmla="*/ 622987 h 737808"/>
              <a:gd name="connsiteX9" fmla="*/ 940226 w 2083661"/>
              <a:gd name="connsiteY9" fmla="*/ 4024 h 737808"/>
              <a:gd name="connsiteX10" fmla="*/ 940226 w 2083661"/>
              <a:gd name="connsiteY10" fmla="*/ 581 h 737808"/>
              <a:gd name="connsiteX11" fmla="*/ 1762389 w 2083661"/>
              <a:gd name="connsiteY11" fmla="*/ 581 h 737808"/>
              <a:gd name="connsiteX12" fmla="*/ 1763473 w 2083661"/>
              <a:gd name="connsiteY12" fmla="*/ 0 h 737808"/>
              <a:gd name="connsiteX0" fmla="*/ 1767687 w 2087875"/>
              <a:gd name="connsiteY0" fmla="*/ 0 h 737808"/>
              <a:gd name="connsiteX1" fmla="*/ 2087875 w 2087875"/>
              <a:gd name="connsiteY1" fmla="*/ 597547 h 737808"/>
              <a:gd name="connsiteX2" fmla="*/ 1986383 w 2087875"/>
              <a:gd name="connsiteY2" fmla="*/ 651931 h 737808"/>
              <a:gd name="connsiteX3" fmla="*/ 1695651 w 2087875"/>
              <a:gd name="connsiteY3" fmla="*/ 109358 h 737808"/>
              <a:gd name="connsiteX4" fmla="*/ 1012942 w 2087875"/>
              <a:gd name="connsiteY4" fmla="*/ 109358 h 737808"/>
              <a:gd name="connsiteX5" fmla="*/ 672118 w 2087875"/>
              <a:gd name="connsiteY5" fmla="*/ 734471 h 737808"/>
              <a:gd name="connsiteX6" fmla="*/ 0 w 2087875"/>
              <a:gd name="connsiteY6" fmla="*/ 737808 h 737808"/>
              <a:gd name="connsiteX7" fmla="*/ 4214 w 2087875"/>
              <a:gd name="connsiteY7" fmla="*/ 622987 h 737808"/>
              <a:gd name="connsiteX8" fmla="*/ 615313 w 2087875"/>
              <a:gd name="connsiteY8" fmla="*/ 622987 h 737808"/>
              <a:gd name="connsiteX9" fmla="*/ 944440 w 2087875"/>
              <a:gd name="connsiteY9" fmla="*/ 4024 h 737808"/>
              <a:gd name="connsiteX10" fmla="*/ 944440 w 2087875"/>
              <a:gd name="connsiteY10" fmla="*/ 581 h 737808"/>
              <a:gd name="connsiteX11" fmla="*/ 1766603 w 2087875"/>
              <a:gd name="connsiteY11" fmla="*/ 581 h 737808"/>
              <a:gd name="connsiteX12" fmla="*/ 1767687 w 2087875"/>
              <a:gd name="connsiteY12" fmla="*/ 0 h 737808"/>
              <a:gd name="connsiteX0" fmla="*/ 1763474 w 2083662"/>
              <a:gd name="connsiteY0" fmla="*/ 0 h 742022"/>
              <a:gd name="connsiteX1" fmla="*/ 2083662 w 2083662"/>
              <a:gd name="connsiteY1" fmla="*/ 597547 h 742022"/>
              <a:gd name="connsiteX2" fmla="*/ 1982170 w 2083662"/>
              <a:gd name="connsiteY2" fmla="*/ 651931 h 742022"/>
              <a:gd name="connsiteX3" fmla="*/ 1691438 w 2083662"/>
              <a:gd name="connsiteY3" fmla="*/ 109358 h 742022"/>
              <a:gd name="connsiteX4" fmla="*/ 1008729 w 2083662"/>
              <a:gd name="connsiteY4" fmla="*/ 109358 h 742022"/>
              <a:gd name="connsiteX5" fmla="*/ 667905 w 2083662"/>
              <a:gd name="connsiteY5" fmla="*/ 734471 h 742022"/>
              <a:gd name="connsiteX6" fmla="*/ 0 w 2083662"/>
              <a:gd name="connsiteY6" fmla="*/ 742022 h 742022"/>
              <a:gd name="connsiteX7" fmla="*/ 1 w 2083662"/>
              <a:gd name="connsiteY7" fmla="*/ 622987 h 742022"/>
              <a:gd name="connsiteX8" fmla="*/ 611100 w 2083662"/>
              <a:gd name="connsiteY8" fmla="*/ 622987 h 742022"/>
              <a:gd name="connsiteX9" fmla="*/ 940227 w 2083662"/>
              <a:gd name="connsiteY9" fmla="*/ 4024 h 742022"/>
              <a:gd name="connsiteX10" fmla="*/ 940227 w 2083662"/>
              <a:gd name="connsiteY10" fmla="*/ 581 h 742022"/>
              <a:gd name="connsiteX11" fmla="*/ 1762390 w 2083662"/>
              <a:gd name="connsiteY11" fmla="*/ 581 h 742022"/>
              <a:gd name="connsiteX12" fmla="*/ 1763474 w 2083662"/>
              <a:gd name="connsiteY12" fmla="*/ 0 h 742022"/>
              <a:gd name="connsiteX0" fmla="*/ 1763474 w 2083662"/>
              <a:gd name="connsiteY0" fmla="*/ 0 h 742022"/>
              <a:gd name="connsiteX1" fmla="*/ 2083662 w 2083662"/>
              <a:gd name="connsiteY1" fmla="*/ 597547 h 742022"/>
              <a:gd name="connsiteX2" fmla="*/ 1982170 w 2083662"/>
              <a:gd name="connsiteY2" fmla="*/ 651931 h 742022"/>
              <a:gd name="connsiteX3" fmla="*/ 1691438 w 2083662"/>
              <a:gd name="connsiteY3" fmla="*/ 109358 h 742022"/>
              <a:gd name="connsiteX4" fmla="*/ 1008729 w 2083662"/>
              <a:gd name="connsiteY4" fmla="*/ 109358 h 742022"/>
              <a:gd name="connsiteX5" fmla="*/ 667905 w 2083662"/>
              <a:gd name="connsiteY5" fmla="*/ 734471 h 742022"/>
              <a:gd name="connsiteX6" fmla="*/ 0 w 2083662"/>
              <a:gd name="connsiteY6" fmla="*/ 742022 h 742022"/>
              <a:gd name="connsiteX7" fmla="*/ 1 w 2083662"/>
              <a:gd name="connsiteY7" fmla="*/ 622987 h 742022"/>
              <a:gd name="connsiteX8" fmla="*/ 611100 w 2083662"/>
              <a:gd name="connsiteY8" fmla="*/ 622987 h 742022"/>
              <a:gd name="connsiteX9" fmla="*/ 940227 w 2083662"/>
              <a:gd name="connsiteY9" fmla="*/ 4024 h 742022"/>
              <a:gd name="connsiteX10" fmla="*/ 940227 w 2083662"/>
              <a:gd name="connsiteY10" fmla="*/ 581 h 742022"/>
              <a:gd name="connsiteX11" fmla="*/ 1762390 w 2083662"/>
              <a:gd name="connsiteY11" fmla="*/ 581 h 742022"/>
              <a:gd name="connsiteX12" fmla="*/ 1763474 w 2083662"/>
              <a:gd name="connsiteY12" fmla="*/ 0 h 742022"/>
              <a:gd name="connsiteX0" fmla="*/ 1763474 w 2083662"/>
              <a:gd name="connsiteY0" fmla="*/ 0 h 742022"/>
              <a:gd name="connsiteX1" fmla="*/ 2083662 w 2083662"/>
              <a:gd name="connsiteY1" fmla="*/ 597547 h 742022"/>
              <a:gd name="connsiteX2" fmla="*/ 1982170 w 2083662"/>
              <a:gd name="connsiteY2" fmla="*/ 651931 h 742022"/>
              <a:gd name="connsiteX3" fmla="*/ 1691438 w 2083662"/>
              <a:gd name="connsiteY3" fmla="*/ 109358 h 742022"/>
              <a:gd name="connsiteX4" fmla="*/ 1008729 w 2083662"/>
              <a:gd name="connsiteY4" fmla="*/ 109358 h 742022"/>
              <a:gd name="connsiteX5" fmla="*/ 667905 w 2083662"/>
              <a:gd name="connsiteY5" fmla="*/ 734471 h 742022"/>
              <a:gd name="connsiteX6" fmla="*/ 0 w 2083662"/>
              <a:gd name="connsiteY6" fmla="*/ 742022 h 742022"/>
              <a:gd name="connsiteX7" fmla="*/ 1 w 2083662"/>
              <a:gd name="connsiteY7" fmla="*/ 622987 h 742022"/>
              <a:gd name="connsiteX8" fmla="*/ 611100 w 2083662"/>
              <a:gd name="connsiteY8" fmla="*/ 622987 h 742022"/>
              <a:gd name="connsiteX9" fmla="*/ 940227 w 2083662"/>
              <a:gd name="connsiteY9" fmla="*/ 4024 h 742022"/>
              <a:gd name="connsiteX10" fmla="*/ 940227 w 2083662"/>
              <a:gd name="connsiteY10" fmla="*/ 581 h 742022"/>
              <a:gd name="connsiteX11" fmla="*/ 1762390 w 2083662"/>
              <a:gd name="connsiteY11" fmla="*/ 581 h 742022"/>
              <a:gd name="connsiteX12" fmla="*/ 1763474 w 2083662"/>
              <a:gd name="connsiteY12" fmla="*/ 0 h 742022"/>
              <a:gd name="connsiteX0" fmla="*/ 1763474 w 2083662"/>
              <a:gd name="connsiteY0" fmla="*/ 0 h 737808"/>
              <a:gd name="connsiteX1" fmla="*/ 2083662 w 2083662"/>
              <a:gd name="connsiteY1" fmla="*/ 597547 h 737808"/>
              <a:gd name="connsiteX2" fmla="*/ 1982170 w 2083662"/>
              <a:gd name="connsiteY2" fmla="*/ 651931 h 737808"/>
              <a:gd name="connsiteX3" fmla="*/ 1691438 w 2083662"/>
              <a:gd name="connsiteY3" fmla="*/ 109358 h 737808"/>
              <a:gd name="connsiteX4" fmla="*/ 1008729 w 2083662"/>
              <a:gd name="connsiteY4" fmla="*/ 109358 h 737808"/>
              <a:gd name="connsiteX5" fmla="*/ 667905 w 2083662"/>
              <a:gd name="connsiteY5" fmla="*/ 734471 h 737808"/>
              <a:gd name="connsiteX6" fmla="*/ 0 w 2083662"/>
              <a:gd name="connsiteY6" fmla="*/ 737808 h 737808"/>
              <a:gd name="connsiteX7" fmla="*/ 1 w 2083662"/>
              <a:gd name="connsiteY7" fmla="*/ 622987 h 737808"/>
              <a:gd name="connsiteX8" fmla="*/ 611100 w 2083662"/>
              <a:gd name="connsiteY8" fmla="*/ 622987 h 737808"/>
              <a:gd name="connsiteX9" fmla="*/ 940227 w 2083662"/>
              <a:gd name="connsiteY9" fmla="*/ 4024 h 737808"/>
              <a:gd name="connsiteX10" fmla="*/ 940227 w 2083662"/>
              <a:gd name="connsiteY10" fmla="*/ 581 h 737808"/>
              <a:gd name="connsiteX11" fmla="*/ 1762390 w 2083662"/>
              <a:gd name="connsiteY11" fmla="*/ 581 h 737808"/>
              <a:gd name="connsiteX12" fmla="*/ 1763474 w 2083662"/>
              <a:gd name="connsiteY12" fmla="*/ 0 h 737808"/>
              <a:gd name="connsiteX0" fmla="*/ 1763474 w 2083662"/>
              <a:gd name="connsiteY0" fmla="*/ 0 h 734471"/>
              <a:gd name="connsiteX1" fmla="*/ 2083662 w 2083662"/>
              <a:gd name="connsiteY1" fmla="*/ 597547 h 734471"/>
              <a:gd name="connsiteX2" fmla="*/ 1982170 w 2083662"/>
              <a:gd name="connsiteY2" fmla="*/ 651931 h 734471"/>
              <a:gd name="connsiteX3" fmla="*/ 1691438 w 2083662"/>
              <a:gd name="connsiteY3" fmla="*/ 109358 h 734471"/>
              <a:gd name="connsiteX4" fmla="*/ 1008729 w 2083662"/>
              <a:gd name="connsiteY4" fmla="*/ 109358 h 734471"/>
              <a:gd name="connsiteX5" fmla="*/ 667905 w 2083662"/>
              <a:gd name="connsiteY5" fmla="*/ 734471 h 734471"/>
              <a:gd name="connsiteX6" fmla="*/ 0 w 2083662"/>
              <a:gd name="connsiteY6" fmla="*/ 733594 h 734471"/>
              <a:gd name="connsiteX7" fmla="*/ 1 w 2083662"/>
              <a:gd name="connsiteY7" fmla="*/ 622987 h 734471"/>
              <a:gd name="connsiteX8" fmla="*/ 611100 w 2083662"/>
              <a:gd name="connsiteY8" fmla="*/ 622987 h 734471"/>
              <a:gd name="connsiteX9" fmla="*/ 940227 w 2083662"/>
              <a:gd name="connsiteY9" fmla="*/ 4024 h 734471"/>
              <a:gd name="connsiteX10" fmla="*/ 940227 w 2083662"/>
              <a:gd name="connsiteY10" fmla="*/ 581 h 734471"/>
              <a:gd name="connsiteX11" fmla="*/ 1762390 w 2083662"/>
              <a:gd name="connsiteY11" fmla="*/ 581 h 734471"/>
              <a:gd name="connsiteX12" fmla="*/ 1763474 w 2083662"/>
              <a:gd name="connsiteY12" fmla="*/ 0 h 734471"/>
              <a:gd name="connsiteX0" fmla="*/ 1763474 w 2083662"/>
              <a:gd name="connsiteY0" fmla="*/ 0 h 734471"/>
              <a:gd name="connsiteX1" fmla="*/ 2083662 w 2083662"/>
              <a:gd name="connsiteY1" fmla="*/ 597547 h 734471"/>
              <a:gd name="connsiteX2" fmla="*/ 1982170 w 2083662"/>
              <a:gd name="connsiteY2" fmla="*/ 651931 h 734471"/>
              <a:gd name="connsiteX3" fmla="*/ 1691438 w 2083662"/>
              <a:gd name="connsiteY3" fmla="*/ 109358 h 734471"/>
              <a:gd name="connsiteX4" fmla="*/ 1008729 w 2083662"/>
              <a:gd name="connsiteY4" fmla="*/ 109358 h 734471"/>
              <a:gd name="connsiteX5" fmla="*/ 667905 w 2083662"/>
              <a:gd name="connsiteY5" fmla="*/ 734471 h 734471"/>
              <a:gd name="connsiteX6" fmla="*/ 0 w 2083662"/>
              <a:gd name="connsiteY6" fmla="*/ 733594 h 734471"/>
              <a:gd name="connsiteX7" fmla="*/ 1 w 2083662"/>
              <a:gd name="connsiteY7" fmla="*/ 622987 h 734471"/>
              <a:gd name="connsiteX8" fmla="*/ 611100 w 2083662"/>
              <a:gd name="connsiteY8" fmla="*/ 614109 h 734471"/>
              <a:gd name="connsiteX9" fmla="*/ 940227 w 2083662"/>
              <a:gd name="connsiteY9" fmla="*/ 4024 h 734471"/>
              <a:gd name="connsiteX10" fmla="*/ 940227 w 2083662"/>
              <a:gd name="connsiteY10" fmla="*/ 581 h 734471"/>
              <a:gd name="connsiteX11" fmla="*/ 1762390 w 2083662"/>
              <a:gd name="connsiteY11" fmla="*/ 581 h 734471"/>
              <a:gd name="connsiteX12" fmla="*/ 1763474 w 2083662"/>
              <a:gd name="connsiteY12" fmla="*/ 0 h 734471"/>
              <a:gd name="connsiteX0" fmla="*/ 1763474 w 2083662"/>
              <a:gd name="connsiteY0" fmla="*/ 0 h 734471"/>
              <a:gd name="connsiteX1" fmla="*/ 2083662 w 2083662"/>
              <a:gd name="connsiteY1" fmla="*/ 597547 h 734471"/>
              <a:gd name="connsiteX2" fmla="*/ 1982170 w 2083662"/>
              <a:gd name="connsiteY2" fmla="*/ 651931 h 734471"/>
              <a:gd name="connsiteX3" fmla="*/ 1691438 w 2083662"/>
              <a:gd name="connsiteY3" fmla="*/ 109358 h 734471"/>
              <a:gd name="connsiteX4" fmla="*/ 1008729 w 2083662"/>
              <a:gd name="connsiteY4" fmla="*/ 109358 h 734471"/>
              <a:gd name="connsiteX5" fmla="*/ 667905 w 2083662"/>
              <a:gd name="connsiteY5" fmla="*/ 734471 h 734471"/>
              <a:gd name="connsiteX6" fmla="*/ 0 w 2083662"/>
              <a:gd name="connsiteY6" fmla="*/ 733594 h 734471"/>
              <a:gd name="connsiteX7" fmla="*/ 1 w 2083662"/>
              <a:gd name="connsiteY7" fmla="*/ 622987 h 734471"/>
              <a:gd name="connsiteX8" fmla="*/ 619977 w 2083662"/>
              <a:gd name="connsiteY8" fmla="*/ 617068 h 734471"/>
              <a:gd name="connsiteX9" fmla="*/ 940227 w 2083662"/>
              <a:gd name="connsiteY9" fmla="*/ 4024 h 734471"/>
              <a:gd name="connsiteX10" fmla="*/ 940227 w 2083662"/>
              <a:gd name="connsiteY10" fmla="*/ 581 h 734471"/>
              <a:gd name="connsiteX11" fmla="*/ 1762390 w 2083662"/>
              <a:gd name="connsiteY11" fmla="*/ 581 h 734471"/>
              <a:gd name="connsiteX12" fmla="*/ 1763474 w 2083662"/>
              <a:gd name="connsiteY12" fmla="*/ 0 h 734471"/>
              <a:gd name="connsiteX0" fmla="*/ 1763474 w 2083662"/>
              <a:gd name="connsiteY0" fmla="*/ 0 h 734471"/>
              <a:gd name="connsiteX1" fmla="*/ 2083662 w 2083662"/>
              <a:gd name="connsiteY1" fmla="*/ 597547 h 734471"/>
              <a:gd name="connsiteX2" fmla="*/ 1982170 w 2083662"/>
              <a:gd name="connsiteY2" fmla="*/ 651931 h 734471"/>
              <a:gd name="connsiteX3" fmla="*/ 1691438 w 2083662"/>
              <a:gd name="connsiteY3" fmla="*/ 109358 h 734471"/>
              <a:gd name="connsiteX4" fmla="*/ 1008729 w 2083662"/>
              <a:gd name="connsiteY4" fmla="*/ 109358 h 734471"/>
              <a:gd name="connsiteX5" fmla="*/ 667905 w 2083662"/>
              <a:gd name="connsiteY5" fmla="*/ 734471 h 734471"/>
              <a:gd name="connsiteX6" fmla="*/ 0 w 2083662"/>
              <a:gd name="connsiteY6" fmla="*/ 733594 h 734471"/>
              <a:gd name="connsiteX7" fmla="*/ 1 w 2083662"/>
              <a:gd name="connsiteY7" fmla="*/ 622987 h 734471"/>
              <a:gd name="connsiteX8" fmla="*/ 619977 w 2083662"/>
              <a:gd name="connsiteY8" fmla="*/ 614109 h 734471"/>
              <a:gd name="connsiteX9" fmla="*/ 940227 w 2083662"/>
              <a:gd name="connsiteY9" fmla="*/ 4024 h 734471"/>
              <a:gd name="connsiteX10" fmla="*/ 940227 w 2083662"/>
              <a:gd name="connsiteY10" fmla="*/ 581 h 734471"/>
              <a:gd name="connsiteX11" fmla="*/ 1762390 w 2083662"/>
              <a:gd name="connsiteY11" fmla="*/ 581 h 734471"/>
              <a:gd name="connsiteX12" fmla="*/ 1763474 w 2083662"/>
              <a:gd name="connsiteY12" fmla="*/ 0 h 734471"/>
              <a:gd name="connsiteX0" fmla="*/ 1763474 w 2083662"/>
              <a:gd name="connsiteY0" fmla="*/ 0 h 734471"/>
              <a:gd name="connsiteX1" fmla="*/ 2083662 w 2083662"/>
              <a:gd name="connsiteY1" fmla="*/ 597547 h 734471"/>
              <a:gd name="connsiteX2" fmla="*/ 1982170 w 2083662"/>
              <a:gd name="connsiteY2" fmla="*/ 651931 h 734471"/>
              <a:gd name="connsiteX3" fmla="*/ 1691438 w 2083662"/>
              <a:gd name="connsiteY3" fmla="*/ 109358 h 734471"/>
              <a:gd name="connsiteX4" fmla="*/ 1008729 w 2083662"/>
              <a:gd name="connsiteY4" fmla="*/ 109358 h 734471"/>
              <a:gd name="connsiteX5" fmla="*/ 667905 w 2083662"/>
              <a:gd name="connsiteY5" fmla="*/ 734471 h 734471"/>
              <a:gd name="connsiteX6" fmla="*/ 0 w 2083662"/>
              <a:gd name="connsiteY6" fmla="*/ 733594 h 734471"/>
              <a:gd name="connsiteX7" fmla="*/ 1 w 2083662"/>
              <a:gd name="connsiteY7" fmla="*/ 622987 h 734471"/>
              <a:gd name="connsiteX8" fmla="*/ 617018 w 2083662"/>
              <a:gd name="connsiteY8" fmla="*/ 628905 h 734471"/>
              <a:gd name="connsiteX9" fmla="*/ 940227 w 2083662"/>
              <a:gd name="connsiteY9" fmla="*/ 4024 h 734471"/>
              <a:gd name="connsiteX10" fmla="*/ 940227 w 2083662"/>
              <a:gd name="connsiteY10" fmla="*/ 581 h 734471"/>
              <a:gd name="connsiteX11" fmla="*/ 1762390 w 2083662"/>
              <a:gd name="connsiteY11" fmla="*/ 581 h 734471"/>
              <a:gd name="connsiteX12" fmla="*/ 1763474 w 2083662"/>
              <a:gd name="connsiteY12" fmla="*/ 0 h 734471"/>
              <a:gd name="connsiteX0" fmla="*/ 1763474 w 2083662"/>
              <a:gd name="connsiteY0" fmla="*/ 0 h 734471"/>
              <a:gd name="connsiteX1" fmla="*/ 2083662 w 2083662"/>
              <a:gd name="connsiteY1" fmla="*/ 597547 h 734471"/>
              <a:gd name="connsiteX2" fmla="*/ 1982170 w 2083662"/>
              <a:gd name="connsiteY2" fmla="*/ 651931 h 734471"/>
              <a:gd name="connsiteX3" fmla="*/ 1691438 w 2083662"/>
              <a:gd name="connsiteY3" fmla="*/ 109358 h 734471"/>
              <a:gd name="connsiteX4" fmla="*/ 1008729 w 2083662"/>
              <a:gd name="connsiteY4" fmla="*/ 109358 h 734471"/>
              <a:gd name="connsiteX5" fmla="*/ 667905 w 2083662"/>
              <a:gd name="connsiteY5" fmla="*/ 734471 h 734471"/>
              <a:gd name="connsiteX6" fmla="*/ 0 w 2083662"/>
              <a:gd name="connsiteY6" fmla="*/ 733594 h 734471"/>
              <a:gd name="connsiteX7" fmla="*/ 1 w 2083662"/>
              <a:gd name="connsiteY7" fmla="*/ 622987 h 734471"/>
              <a:gd name="connsiteX8" fmla="*/ 617018 w 2083662"/>
              <a:gd name="connsiteY8" fmla="*/ 614109 h 734471"/>
              <a:gd name="connsiteX9" fmla="*/ 940227 w 2083662"/>
              <a:gd name="connsiteY9" fmla="*/ 4024 h 734471"/>
              <a:gd name="connsiteX10" fmla="*/ 940227 w 2083662"/>
              <a:gd name="connsiteY10" fmla="*/ 581 h 734471"/>
              <a:gd name="connsiteX11" fmla="*/ 1762390 w 2083662"/>
              <a:gd name="connsiteY11" fmla="*/ 581 h 734471"/>
              <a:gd name="connsiteX12" fmla="*/ 1763474 w 2083662"/>
              <a:gd name="connsiteY12" fmla="*/ 0 h 734471"/>
              <a:gd name="connsiteX0" fmla="*/ 1763474 w 2083662"/>
              <a:gd name="connsiteY0" fmla="*/ 0 h 734471"/>
              <a:gd name="connsiteX1" fmla="*/ 2083662 w 2083662"/>
              <a:gd name="connsiteY1" fmla="*/ 597547 h 734471"/>
              <a:gd name="connsiteX2" fmla="*/ 1982170 w 2083662"/>
              <a:gd name="connsiteY2" fmla="*/ 651931 h 734471"/>
              <a:gd name="connsiteX3" fmla="*/ 1691438 w 2083662"/>
              <a:gd name="connsiteY3" fmla="*/ 109358 h 734471"/>
              <a:gd name="connsiteX4" fmla="*/ 1008729 w 2083662"/>
              <a:gd name="connsiteY4" fmla="*/ 109358 h 734471"/>
              <a:gd name="connsiteX5" fmla="*/ 667905 w 2083662"/>
              <a:gd name="connsiteY5" fmla="*/ 734471 h 734471"/>
              <a:gd name="connsiteX6" fmla="*/ 0 w 2083662"/>
              <a:gd name="connsiteY6" fmla="*/ 733594 h 734471"/>
              <a:gd name="connsiteX7" fmla="*/ 2961 w 2083662"/>
              <a:gd name="connsiteY7" fmla="*/ 620027 h 734471"/>
              <a:gd name="connsiteX8" fmla="*/ 617018 w 2083662"/>
              <a:gd name="connsiteY8" fmla="*/ 614109 h 734471"/>
              <a:gd name="connsiteX9" fmla="*/ 940227 w 2083662"/>
              <a:gd name="connsiteY9" fmla="*/ 4024 h 734471"/>
              <a:gd name="connsiteX10" fmla="*/ 940227 w 2083662"/>
              <a:gd name="connsiteY10" fmla="*/ 581 h 734471"/>
              <a:gd name="connsiteX11" fmla="*/ 1762390 w 2083662"/>
              <a:gd name="connsiteY11" fmla="*/ 581 h 734471"/>
              <a:gd name="connsiteX12" fmla="*/ 1763474 w 2083662"/>
              <a:gd name="connsiteY12" fmla="*/ 0 h 734471"/>
              <a:gd name="connsiteX0" fmla="*/ 1766432 w 2086620"/>
              <a:gd name="connsiteY0" fmla="*/ 0 h 734471"/>
              <a:gd name="connsiteX1" fmla="*/ 2086620 w 2086620"/>
              <a:gd name="connsiteY1" fmla="*/ 597547 h 734471"/>
              <a:gd name="connsiteX2" fmla="*/ 1985128 w 2086620"/>
              <a:gd name="connsiteY2" fmla="*/ 651931 h 734471"/>
              <a:gd name="connsiteX3" fmla="*/ 1694396 w 2086620"/>
              <a:gd name="connsiteY3" fmla="*/ 109358 h 734471"/>
              <a:gd name="connsiteX4" fmla="*/ 1011687 w 2086620"/>
              <a:gd name="connsiteY4" fmla="*/ 109358 h 734471"/>
              <a:gd name="connsiteX5" fmla="*/ 670863 w 2086620"/>
              <a:gd name="connsiteY5" fmla="*/ 734471 h 734471"/>
              <a:gd name="connsiteX6" fmla="*/ 2958 w 2086620"/>
              <a:gd name="connsiteY6" fmla="*/ 733594 h 734471"/>
              <a:gd name="connsiteX7" fmla="*/ 0 w 2086620"/>
              <a:gd name="connsiteY7" fmla="*/ 622987 h 734471"/>
              <a:gd name="connsiteX8" fmla="*/ 619976 w 2086620"/>
              <a:gd name="connsiteY8" fmla="*/ 614109 h 734471"/>
              <a:gd name="connsiteX9" fmla="*/ 943185 w 2086620"/>
              <a:gd name="connsiteY9" fmla="*/ 4024 h 734471"/>
              <a:gd name="connsiteX10" fmla="*/ 943185 w 2086620"/>
              <a:gd name="connsiteY10" fmla="*/ 581 h 734471"/>
              <a:gd name="connsiteX11" fmla="*/ 1765348 w 2086620"/>
              <a:gd name="connsiteY11" fmla="*/ 581 h 734471"/>
              <a:gd name="connsiteX12" fmla="*/ 1766432 w 2086620"/>
              <a:gd name="connsiteY12" fmla="*/ 0 h 734471"/>
              <a:gd name="connsiteX0" fmla="*/ 1766432 w 2086620"/>
              <a:gd name="connsiteY0" fmla="*/ 0 h 734471"/>
              <a:gd name="connsiteX1" fmla="*/ 2086620 w 2086620"/>
              <a:gd name="connsiteY1" fmla="*/ 597547 h 734471"/>
              <a:gd name="connsiteX2" fmla="*/ 1985128 w 2086620"/>
              <a:gd name="connsiteY2" fmla="*/ 651931 h 734471"/>
              <a:gd name="connsiteX3" fmla="*/ 1694396 w 2086620"/>
              <a:gd name="connsiteY3" fmla="*/ 109358 h 734471"/>
              <a:gd name="connsiteX4" fmla="*/ 1011687 w 2086620"/>
              <a:gd name="connsiteY4" fmla="*/ 109358 h 734471"/>
              <a:gd name="connsiteX5" fmla="*/ 670863 w 2086620"/>
              <a:gd name="connsiteY5" fmla="*/ 734471 h 734471"/>
              <a:gd name="connsiteX6" fmla="*/ 2958 w 2086620"/>
              <a:gd name="connsiteY6" fmla="*/ 733594 h 734471"/>
              <a:gd name="connsiteX7" fmla="*/ 0 w 2086620"/>
              <a:gd name="connsiteY7" fmla="*/ 622987 h 734471"/>
              <a:gd name="connsiteX8" fmla="*/ 617017 w 2086620"/>
              <a:gd name="connsiteY8" fmla="*/ 620027 h 734471"/>
              <a:gd name="connsiteX9" fmla="*/ 943185 w 2086620"/>
              <a:gd name="connsiteY9" fmla="*/ 4024 h 734471"/>
              <a:gd name="connsiteX10" fmla="*/ 943185 w 2086620"/>
              <a:gd name="connsiteY10" fmla="*/ 581 h 734471"/>
              <a:gd name="connsiteX11" fmla="*/ 1765348 w 2086620"/>
              <a:gd name="connsiteY11" fmla="*/ 581 h 734471"/>
              <a:gd name="connsiteX12" fmla="*/ 1766432 w 2086620"/>
              <a:gd name="connsiteY12" fmla="*/ 0 h 734471"/>
              <a:gd name="connsiteX0" fmla="*/ 1763474 w 2083662"/>
              <a:gd name="connsiteY0" fmla="*/ 0 h 734471"/>
              <a:gd name="connsiteX1" fmla="*/ 2083662 w 2083662"/>
              <a:gd name="connsiteY1" fmla="*/ 597547 h 734471"/>
              <a:gd name="connsiteX2" fmla="*/ 1982170 w 2083662"/>
              <a:gd name="connsiteY2" fmla="*/ 651931 h 734471"/>
              <a:gd name="connsiteX3" fmla="*/ 1691438 w 2083662"/>
              <a:gd name="connsiteY3" fmla="*/ 109358 h 734471"/>
              <a:gd name="connsiteX4" fmla="*/ 1008729 w 2083662"/>
              <a:gd name="connsiteY4" fmla="*/ 109358 h 734471"/>
              <a:gd name="connsiteX5" fmla="*/ 667905 w 2083662"/>
              <a:gd name="connsiteY5" fmla="*/ 734471 h 734471"/>
              <a:gd name="connsiteX6" fmla="*/ 0 w 2083662"/>
              <a:gd name="connsiteY6" fmla="*/ 733594 h 734471"/>
              <a:gd name="connsiteX7" fmla="*/ 1 w 2083662"/>
              <a:gd name="connsiteY7" fmla="*/ 622987 h 734471"/>
              <a:gd name="connsiteX8" fmla="*/ 614059 w 2083662"/>
              <a:gd name="connsiteY8" fmla="*/ 620027 h 734471"/>
              <a:gd name="connsiteX9" fmla="*/ 940227 w 2083662"/>
              <a:gd name="connsiteY9" fmla="*/ 4024 h 734471"/>
              <a:gd name="connsiteX10" fmla="*/ 940227 w 2083662"/>
              <a:gd name="connsiteY10" fmla="*/ 581 h 734471"/>
              <a:gd name="connsiteX11" fmla="*/ 1762390 w 2083662"/>
              <a:gd name="connsiteY11" fmla="*/ 581 h 734471"/>
              <a:gd name="connsiteX12" fmla="*/ 1763474 w 2083662"/>
              <a:gd name="connsiteY12" fmla="*/ 0 h 734471"/>
              <a:gd name="connsiteX0" fmla="*/ 1763474 w 2083662"/>
              <a:gd name="connsiteY0" fmla="*/ 0 h 734471"/>
              <a:gd name="connsiteX1" fmla="*/ 2083662 w 2083662"/>
              <a:gd name="connsiteY1" fmla="*/ 597547 h 734471"/>
              <a:gd name="connsiteX2" fmla="*/ 1982170 w 2083662"/>
              <a:gd name="connsiteY2" fmla="*/ 651931 h 734471"/>
              <a:gd name="connsiteX3" fmla="*/ 1691438 w 2083662"/>
              <a:gd name="connsiteY3" fmla="*/ 109358 h 734471"/>
              <a:gd name="connsiteX4" fmla="*/ 1008729 w 2083662"/>
              <a:gd name="connsiteY4" fmla="*/ 109358 h 734471"/>
              <a:gd name="connsiteX5" fmla="*/ 667905 w 2083662"/>
              <a:gd name="connsiteY5" fmla="*/ 734471 h 734471"/>
              <a:gd name="connsiteX6" fmla="*/ 0 w 2083662"/>
              <a:gd name="connsiteY6" fmla="*/ 733594 h 734471"/>
              <a:gd name="connsiteX7" fmla="*/ 2960 w 2083662"/>
              <a:gd name="connsiteY7" fmla="*/ 622987 h 734471"/>
              <a:gd name="connsiteX8" fmla="*/ 614059 w 2083662"/>
              <a:gd name="connsiteY8" fmla="*/ 620027 h 734471"/>
              <a:gd name="connsiteX9" fmla="*/ 940227 w 2083662"/>
              <a:gd name="connsiteY9" fmla="*/ 4024 h 734471"/>
              <a:gd name="connsiteX10" fmla="*/ 940227 w 2083662"/>
              <a:gd name="connsiteY10" fmla="*/ 581 h 734471"/>
              <a:gd name="connsiteX11" fmla="*/ 1762390 w 2083662"/>
              <a:gd name="connsiteY11" fmla="*/ 581 h 734471"/>
              <a:gd name="connsiteX12" fmla="*/ 1763474 w 2083662"/>
              <a:gd name="connsiteY12" fmla="*/ 0 h 734471"/>
              <a:gd name="connsiteX0" fmla="*/ 1763474 w 2083662"/>
              <a:gd name="connsiteY0" fmla="*/ 0 h 734471"/>
              <a:gd name="connsiteX1" fmla="*/ 2083662 w 2083662"/>
              <a:gd name="connsiteY1" fmla="*/ 597547 h 734471"/>
              <a:gd name="connsiteX2" fmla="*/ 1982170 w 2083662"/>
              <a:gd name="connsiteY2" fmla="*/ 651931 h 734471"/>
              <a:gd name="connsiteX3" fmla="*/ 1691438 w 2083662"/>
              <a:gd name="connsiteY3" fmla="*/ 109358 h 734471"/>
              <a:gd name="connsiteX4" fmla="*/ 1008729 w 2083662"/>
              <a:gd name="connsiteY4" fmla="*/ 109358 h 734471"/>
              <a:gd name="connsiteX5" fmla="*/ 667905 w 2083662"/>
              <a:gd name="connsiteY5" fmla="*/ 734471 h 734471"/>
              <a:gd name="connsiteX6" fmla="*/ 0 w 2083662"/>
              <a:gd name="connsiteY6" fmla="*/ 733594 h 734471"/>
              <a:gd name="connsiteX7" fmla="*/ 1 w 2083662"/>
              <a:gd name="connsiteY7" fmla="*/ 620028 h 734471"/>
              <a:gd name="connsiteX8" fmla="*/ 614059 w 2083662"/>
              <a:gd name="connsiteY8" fmla="*/ 620027 h 734471"/>
              <a:gd name="connsiteX9" fmla="*/ 940227 w 2083662"/>
              <a:gd name="connsiteY9" fmla="*/ 4024 h 734471"/>
              <a:gd name="connsiteX10" fmla="*/ 940227 w 2083662"/>
              <a:gd name="connsiteY10" fmla="*/ 581 h 734471"/>
              <a:gd name="connsiteX11" fmla="*/ 1762390 w 2083662"/>
              <a:gd name="connsiteY11" fmla="*/ 581 h 734471"/>
              <a:gd name="connsiteX12" fmla="*/ 1763474 w 2083662"/>
              <a:gd name="connsiteY12" fmla="*/ 0 h 734471"/>
              <a:gd name="connsiteX0" fmla="*/ 1763474 w 2083662"/>
              <a:gd name="connsiteY0" fmla="*/ 0 h 734471"/>
              <a:gd name="connsiteX1" fmla="*/ 2083662 w 2083662"/>
              <a:gd name="connsiteY1" fmla="*/ 597547 h 734471"/>
              <a:gd name="connsiteX2" fmla="*/ 1982170 w 2083662"/>
              <a:gd name="connsiteY2" fmla="*/ 651931 h 734471"/>
              <a:gd name="connsiteX3" fmla="*/ 1691438 w 2083662"/>
              <a:gd name="connsiteY3" fmla="*/ 109358 h 734471"/>
              <a:gd name="connsiteX4" fmla="*/ 1008729 w 2083662"/>
              <a:gd name="connsiteY4" fmla="*/ 109358 h 734471"/>
              <a:gd name="connsiteX5" fmla="*/ 667905 w 2083662"/>
              <a:gd name="connsiteY5" fmla="*/ 734471 h 734471"/>
              <a:gd name="connsiteX6" fmla="*/ 0 w 2083662"/>
              <a:gd name="connsiteY6" fmla="*/ 733594 h 734471"/>
              <a:gd name="connsiteX7" fmla="*/ 1 w 2083662"/>
              <a:gd name="connsiteY7" fmla="*/ 620028 h 734471"/>
              <a:gd name="connsiteX8" fmla="*/ 614059 w 2083662"/>
              <a:gd name="connsiteY8" fmla="*/ 620027 h 734471"/>
              <a:gd name="connsiteX9" fmla="*/ 940227 w 2083662"/>
              <a:gd name="connsiteY9" fmla="*/ 4024 h 734471"/>
              <a:gd name="connsiteX10" fmla="*/ 922472 w 2083662"/>
              <a:gd name="connsiteY10" fmla="*/ 581 h 734471"/>
              <a:gd name="connsiteX11" fmla="*/ 1762390 w 2083662"/>
              <a:gd name="connsiteY11" fmla="*/ 581 h 734471"/>
              <a:gd name="connsiteX12" fmla="*/ 1763474 w 2083662"/>
              <a:gd name="connsiteY12" fmla="*/ 0 h 734471"/>
              <a:gd name="connsiteX0" fmla="*/ 1763474 w 2083662"/>
              <a:gd name="connsiteY0" fmla="*/ 0 h 734471"/>
              <a:gd name="connsiteX1" fmla="*/ 2083662 w 2083662"/>
              <a:gd name="connsiteY1" fmla="*/ 597547 h 734471"/>
              <a:gd name="connsiteX2" fmla="*/ 1982170 w 2083662"/>
              <a:gd name="connsiteY2" fmla="*/ 651931 h 734471"/>
              <a:gd name="connsiteX3" fmla="*/ 1691438 w 2083662"/>
              <a:gd name="connsiteY3" fmla="*/ 109358 h 734471"/>
              <a:gd name="connsiteX4" fmla="*/ 1008729 w 2083662"/>
              <a:gd name="connsiteY4" fmla="*/ 109358 h 734471"/>
              <a:gd name="connsiteX5" fmla="*/ 667905 w 2083662"/>
              <a:gd name="connsiteY5" fmla="*/ 734471 h 734471"/>
              <a:gd name="connsiteX6" fmla="*/ 0 w 2083662"/>
              <a:gd name="connsiteY6" fmla="*/ 733594 h 734471"/>
              <a:gd name="connsiteX7" fmla="*/ 1 w 2083662"/>
              <a:gd name="connsiteY7" fmla="*/ 620028 h 734471"/>
              <a:gd name="connsiteX8" fmla="*/ 614059 w 2083662"/>
              <a:gd name="connsiteY8" fmla="*/ 620027 h 734471"/>
              <a:gd name="connsiteX9" fmla="*/ 940227 w 2083662"/>
              <a:gd name="connsiteY9" fmla="*/ 4024 h 734471"/>
              <a:gd name="connsiteX10" fmla="*/ 1762390 w 2083662"/>
              <a:gd name="connsiteY10" fmla="*/ 581 h 734471"/>
              <a:gd name="connsiteX11" fmla="*/ 1763474 w 2083662"/>
              <a:gd name="connsiteY11" fmla="*/ 0 h 734471"/>
              <a:gd name="connsiteX0" fmla="*/ 1763474 w 2083662"/>
              <a:gd name="connsiteY0" fmla="*/ 0 h 734471"/>
              <a:gd name="connsiteX1" fmla="*/ 2083662 w 2083662"/>
              <a:gd name="connsiteY1" fmla="*/ 597547 h 734471"/>
              <a:gd name="connsiteX2" fmla="*/ 1982170 w 2083662"/>
              <a:gd name="connsiteY2" fmla="*/ 651931 h 734471"/>
              <a:gd name="connsiteX3" fmla="*/ 1691438 w 2083662"/>
              <a:gd name="connsiteY3" fmla="*/ 109358 h 734471"/>
              <a:gd name="connsiteX4" fmla="*/ 1008729 w 2083662"/>
              <a:gd name="connsiteY4" fmla="*/ 109358 h 734471"/>
              <a:gd name="connsiteX5" fmla="*/ 667905 w 2083662"/>
              <a:gd name="connsiteY5" fmla="*/ 734471 h 734471"/>
              <a:gd name="connsiteX6" fmla="*/ 0 w 2083662"/>
              <a:gd name="connsiteY6" fmla="*/ 733594 h 734471"/>
              <a:gd name="connsiteX7" fmla="*/ 1 w 2083662"/>
              <a:gd name="connsiteY7" fmla="*/ 620028 h 734471"/>
              <a:gd name="connsiteX8" fmla="*/ 614059 w 2083662"/>
              <a:gd name="connsiteY8" fmla="*/ 620027 h 734471"/>
              <a:gd name="connsiteX9" fmla="*/ 922472 w 2083662"/>
              <a:gd name="connsiteY9" fmla="*/ 4024 h 734471"/>
              <a:gd name="connsiteX10" fmla="*/ 1762390 w 2083662"/>
              <a:gd name="connsiteY10" fmla="*/ 581 h 734471"/>
              <a:gd name="connsiteX11" fmla="*/ 1763474 w 2083662"/>
              <a:gd name="connsiteY11" fmla="*/ 0 h 734471"/>
              <a:gd name="connsiteX0" fmla="*/ 1763474 w 2083662"/>
              <a:gd name="connsiteY0" fmla="*/ 0 h 734471"/>
              <a:gd name="connsiteX1" fmla="*/ 2083662 w 2083662"/>
              <a:gd name="connsiteY1" fmla="*/ 597547 h 734471"/>
              <a:gd name="connsiteX2" fmla="*/ 1982170 w 2083662"/>
              <a:gd name="connsiteY2" fmla="*/ 651931 h 734471"/>
              <a:gd name="connsiteX3" fmla="*/ 1691438 w 2083662"/>
              <a:gd name="connsiteY3" fmla="*/ 109358 h 734471"/>
              <a:gd name="connsiteX4" fmla="*/ 1008729 w 2083662"/>
              <a:gd name="connsiteY4" fmla="*/ 109358 h 734471"/>
              <a:gd name="connsiteX5" fmla="*/ 667905 w 2083662"/>
              <a:gd name="connsiteY5" fmla="*/ 734471 h 734471"/>
              <a:gd name="connsiteX6" fmla="*/ 0 w 2083662"/>
              <a:gd name="connsiteY6" fmla="*/ 733594 h 734471"/>
              <a:gd name="connsiteX7" fmla="*/ 1 w 2083662"/>
              <a:gd name="connsiteY7" fmla="*/ 620028 h 734471"/>
              <a:gd name="connsiteX8" fmla="*/ 614059 w 2083662"/>
              <a:gd name="connsiteY8" fmla="*/ 620027 h 734471"/>
              <a:gd name="connsiteX9" fmla="*/ 928391 w 2083662"/>
              <a:gd name="connsiteY9" fmla="*/ 4024 h 734471"/>
              <a:gd name="connsiteX10" fmla="*/ 1762390 w 2083662"/>
              <a:gd name="connsiteY10" fmla="*/ 581 h 734471"/>
              <a:gd name="connsiteX11" fmla="*/ 1763474 w 2083662"/>
              <a:gd name="connsiteY11" fmla="*/ 0 h 734471"/>
              <a:gd name="connsiteX0" fmla="*/ 1763474 w 2083662"/>
              <a:gd name="connsiteY0" fmla="*/ 1895 h 736366"/>
              <a:gd name="connsiteX1" fmla="*/ 2083662 w 2083662"/>
              <a:gd name="connsiteY1" fmla="*/ 599442 h 736366"/>
              <a:gd name="connsiteX2" fmla="*/ 1982170 w 2083662"/>
              <a:gd name="connsiteY2" fmla="*/ 653826 h 736366"/>
              <a:gd name="connsiteX3" fmla="*/ 1691438 w 2083662"/>
              <a:gd name="connsiteY3" fmla="*/ 111253 h 736366"/>
              <a:gd name="connsiteX4" fmla="*/ 1008729 w 2083662"/>
              <a:gd name="connsiteY4" fmla="*/ 111253 h 736366"/>
              <a:gd name="connsiteX5" fmla="*/ 667905 w 2083662"/>
              <a:gd name="connsiteY5" fmla="*/ 736366 h 736366"/>
              <a:gd name="connsiteX6" fmla="*/ 0 w 2083662"/>
              <a:gd name="connsiteY6" fmla="*/ 735489 h 736366"/>
              <a:gd name="connsiteX7" fmla="*/ 1 w 2083662"/>
              <a:gd name="connsiteY7" fmla="*/ 621923 h 736366"/>
              <a:gd name="connsiteX8" fmla="*/ 614059 w 2083662"/>
              <a:gd name="connsiteY8" fmla="*/ 621922 h 736366"/>
              <a:gd name="connsiteX9" fmla="*/ 931350 w 2083662"/>
              <a:gd name="connsiteY9" fmla="*/ 0 h 736366"/>
              <a:gd name="connsiteX10" fmla="*/ 1762390 w 2083662"/>
              <a:gd name="connsiteY10" fmla="*/ 2476 h 736366"/>
              <a:gd name="connsiteX11" fmla="*/ 1763474 w 2083662"/>
              <a:gd name="connsiteY11" fmla="*/ 1895 h 736366"/>
              <a:gd name="connsiteX0" fmla="*/ 1763474 w 2083662"/>
              <a:gd name="connsiteY0" fmla="*/ 1895 h 736366"/>
              <a:gd name="connsiteX1" fmla="*/ 2083662 w 2083662"/>
              <a:gd name="connsiteY1" fmla="*/ 599442 h 736366"/>
              <a:gd name="connsiteX2" fmla="*/ 1982170 w 2083662"/>
              <a:gd name="connsiteY2" fmla="*/ 653826 h 736366"/>
              <a:gd name="connsiteX3" fmla="*/ 1691438 w 2083662"/>
              <a:gd name="connsiteY3" fmla="*/ 111253 h 736366"/>
              <a:gd name="connsiteX4" fmla="*/ 1008729 w 2083662"/>
              <a:gd name="connsiteY4" fmla="*/ 111253 h 736366"/>
              <a:gd name="connsiteX5" fmla="*/ 667905 w 2083662"/>
              <a:gd name="connsiteY5" fmla="*/ 736366 h 736366"/>
              <a:gd name="connsiteX6" fmla="*/ 0 w 2083662"/>
              <a:gd name="connsiteY6" fmla="*/ 735489 h 736366"/>
              <a:gd name="connsiteX7" fmla="*/ 1 w 2083662"/>
              <a:gd name="connsiteY7" fmla="*/ 621923 h 736366"/>
              <a:gd name="connsiteX8" fmla="*/ 614059 w 2083662"/>
              <a:gd name="connsiteY8" fmla="*/ 621922 h 736366"/>
              <a:gd name="connsiteX9" fmla="*/ 931350 w 2083662"/>
              <a:gd name="connsiteY9" fmla="*/ 0 h 736366"/>
              <a:gd name="connsiteX10" fmla="*/ 1762390 w 2083662"/>
              <a:gd name="connsiteY10" fmla="*/ 2476 h 736366"/>
              <a:gd name="connsiteX11" fmla="*/ 1763474 w 2083662"/>
              <a:gd name="connsiteY11" fmla="*/ 1895 h 736366"/>
              <a:gd name="connsiteX0" fmla="*/ 1763474 w 2083662"/>
              <a:gd name="connsiteY0" fmla="*/ 0 h 734471"/>
              <a:gd name="connsiteX1" fmla="*/ 2083662 w 2083662"/>
              <a:gd name="connsiteY1" fmla="*/ 597547 h 734471"/>
              <a:gd name="connsiteX2" fmla="*/ 1982170 w 2083662"/>
              <a:gd name="connsiteY2" fmla="*/ 651931 h 734471"/>
              <a:gd name="connsiteX3" fmla="*/ 1691438 w 2083662"/>
              <a:gd name="connsiteY3" fmla="*/ 109358 h 734471"/>
              <a:gd name="connsiteX4" fmla="*/ 1008729 w 2083662"/>
              <a:gd name="connsiteY4" fmla="*/ 109358 h 734471"/>
              <a:gd name="connsiteX5" fmla="*/ 667905 w 2083662"/>
              <a:gd name="connsiteY5" fmla="*/ 734471 h 734471"/>
              <a:gd name="connsiteX6" fmla="*/ 0 w 2083662"/>
              <a:gd name="connsiteY6" fmla="*/ 733594 h 734471"/>
              <a:gd name="connsiteX7" fmla="*/ 1 w 2083662"/>
              <a:gd name="connsiteY7" fmla="*/ 620028 h 734471"/>
              <a:gd name="connsiteX8" fmla="*/ 614059 w 2083662"/>
              <a:gd name="connsiteY8" fmla="*/ 620027 h 734471"/>
              <a:gd name="connsiteX9" fmla="*/ 931350 w 2083662"/>
              <a:gd name="connsiteY9" fmla="*/ 4023 h 734471"/>
              <a:gd name="connsiteX10" fmla="*/ 1762390 w 2083662"/>
              <a:gd name="connsiteY10" fmla="*/ 581 h 734471"/>
              <a:gd name="connsiteX11" fmla="*/ 1763474 w 2083662"/>
              <a:gd name="connsiteY11" fmla="*/ 0 h 734471"/>
              <a:gd name="connsiteX0" fmla="*/ 1763474 w 2083662"/>
              <a:gd name="connsiteY0" fmla="*/ 0 h 734471"/>
              <a:gd name="connsiteX1" fmla="*/ 2083662 w 2083662"/>
              <a:gd name="connsiteY1" fmla="*/ 597547 h 734471"/>
              <a:gd name="connsiteX2" fmla="*/ 1982170 w 2083662"/>
              <a:gd name="connsiteY2" fmla="*/ 651931 h 734471"/>
              <a:gd name="connsiteX3" fmla="*/ 1691438 w 2083662"/>
              <a:gd name="connsiteY3" fmla="*/ 109358 h 734471"/>
              <a:gd name="connsiteX4" fmla="*/ 1008729 w 2083662"/>
              <a:gd name="connsiteY4" fmla="*/ 109358 h 734471"/>
              <a:gd name="connsiteX5" fmla="*/ 667905 w 2083662"/>
              <a:gd name="connsiteY5" fmla="*/ 734471 h 734471"/>
              <a:gd name="connsiteX6" fmla="*/ 0 w 2083662"/>
              <a:gd name="connsiteY6" fmla="*/ 733594 h 734471"/>
              <a:gd name="connsiteX7" fmla="*/ 1 w 2083662"/>
              <a:gd name="connsiteY7" fmla="*/ 620028 h 734471"/>
              <a:gd name="connsiteX8" fmla="*/ 614059 w 2083662"/>
              <a:gd name="connsiteY8" fmla="*/ 620027 h 734471"/>
              <a:gd name="connsiteX9" fmla="*/ 931350 w 2083662"/>
              <a:gd name="connsiteY9" fmla="*/ 1064 h 734471"/>
              <a:gd name="connsiteX10" fmla="*/ 1762390 w 2083662"/>
              <a:gd name="connsiteY10" fmla="*/ 581 h 734471"/>
              <a:gd name="connsiteX11" fmla="*/ 1763474 w 2083662"/>
              <a:gd name="connsiteY11" fmla="*/ 0 h 734471"/>
              <a:gd name="connsiteX0" fmla="*/ 1763474 w 2083662"/>
              <a:gd name="connsiteY0" fmla="*/ 0 h 734471"/>
              <a:gd name="connsiteX1" fmla="*/ 2083662 w 2083662"/>
              <a:gd name="connsiteY1" fmla="*/ 597547 h 734471"/>
              <a:gd name="connsiteX2" fmla="*/ 1982170 w 2083662"/>
              <a:gd name="connsiteY2" fmla="*/ 651931 h 734471"/>
              <a:gd name="connsiteX3" fmla="*/ 1691438 w 2083662"/>
              <a:gd name="connsiteY3" fmla="*/ 109358 h 734471"/>
              <a:gd name="connsiteX4" fmla="*/ 1008729 w 2083662"/>
              <a:gd name="connsiteY4" fmla="*/ 109358 h 734471"/>
              <a:gd name="connsiteX5" fmla="*/ 667905 w 2083662"/>
              <a:gd name="connsiteY5" fmla="*/ 734471 h 734471"/>
              <a:gd name="connsiteX6" fmla="*/ 0 w 2083662"/>
              <a:gd name="connsiteY6" fmla="*/ 733594 h 734471"/>
              <a:gd name="connsiteX7" fmla="*/ 1 w 2083662"/>
              <a:gd name="connsiteY7" fmla="*/ 620028 h 734471"/>
              <a:gd name="connsiteX8" fmla="*/ 617018 w 2083662"/>
              <a:gd name="connsiteY8" fmla="*/ 620027 h 734471"/>
              <a:gd name="connsiteX9" fmla="*/ 931350 w 2083662"/>
              <a:gd name="connsiteY9" fmla="*/ 1064 h 734471"/>
              <a:gd name="connsiteX10" fmla="*/ 1762390 w 2083662"/>
              <a:gd name="connsiteY10" fmla="*/ 581 h 734471"/>
              <a:gd name="connsiteX11" fmla="*/ 1763474 w 2083662"/>
              <a:gd name="connsiteY11" fmla="*/ 0 h 734471"/>
              <a:gd name="connsiteX0" fmla="*/ 1763474 w 2083662"/>
              <a:gd name="connsiteY0" fmla="*/ 0 h 734471"/>
              <a:gd name="connsiteX1" fmla="*/ 2083662 w 2083662"/>
              <a:gd name="connsiteY1" fmla="*/ 597547 h 734471"/>
              <a:gd name="connsiteX2" fmla="*/ 1982170 w 2083662"/>
              <a:gd name="connsiteY2" fmla="*/ 651931 h 734471"/>
              <a:gd name="connsiteX3" fmla="*/ 1691438 w 2083662"/>
              <a:gd name="connsiteY3" fmla="*/ 109358 h 734471"/>
              <a:gd name="connsiteX4" fmla="*/ 1008729 w 2083662"/>
              <a:gd name="connsiteY4" fmla="*/ 109358 h 734471"/>
              <a:gd name="connsiteX5" fmla="*/ 679742 w 2083662"/>
              <a:gd name="connsiteY5" fmla="*/ 734471 h 734471"/>
              <a:gd name="connsiteX6" fmla="*/ 0 w 2083662"/>
              <a:gd name="connsiteY6" fmla="*/ 733594 h 734471"/>
              <a:gd name="connsiteX7" fmla="*/ 1 w 2083662"/>
              <a:gd name="connsiteY7" fmla="*/ 620028 h 734471"/>
              <a:gd name="connsiteX8" fmla="*/ 617018 w 2083662"/>
              <a:gd name="connsiteY8" fmla="*/ 620027 h 734471"/>
              <a:gd name="connsiteX9" fmla="*/ 931350 w 2083662"/>
              <a:gd name="connsiteY9" fmla="*/ 1064 h 734471"/>
              <a:gd name="connsiteX10" fmla="*/ 1762390 w 2083662"/>
              <a:gd name="connsiteY10" fmla="*/ 581 h 734471"/>
              <a:gd name="connsiteX11" fmla="*/ 1763474 w 2083662"/>
              <a:gd name="connsiteY11" fmla="*/ 0 h 734471"/>
              <a:gd name="connsiteX0" fmla="*/ 1763474 w 2083662"/>
              <a:gd name="connsiteY0" fmla="*/ 0 h 734471"/>
              <a:gd name="connsiteX1" fmla="*/ 2083662 w 2083662"/>
              <a:gd name="connsiteY1" fmla="*/ 597547 h 734471"/>
              <a:gd name="connsiteX2" fmla="*/ 1982170 w 2083662"/>
              <a:gd name="connsiteY2" fmla="*/ 651931 h 734471"/>
              <a:gd name="connsiteX3" fmla="*/ 1691438 w 2083662"/>
              <a:gd name="connsiteY3" fmla="*/ 109358 h 734471"/>
              <a:gd name="connsiteX4" fmla="*/ 1008729 w 2083662"/>
              <a:gd name="connsiteY4" fmla="*/ 109358 h 734471"/>
              <a:gd name="connsiteX5" fmla="*/ 682701 w 2083662"/>
              <a:gd name="connsiteY5" fmla="*/ 734471 h 734471"/>
              <a:gd name="connsiteX6" fmla="*/ 0 w 2083662"/>
              <a:gd name="connsiteY6" fmla="*/ 733594 h 734471"/>
              <a:gd name="connsiteX7" fmla="*/ 1 w 2083662"/>
              <a:gd name="connsiteY7" fmla="*/ 620028 h 734471"/>
              <a:gd name="connsiteX8" fmla="*/ 617018 w 2083662"/>
              <a:gd name="connsiteY8" fmla="*/ 620027 h 734471"/>
              <a:gd name="connsiteX9" fmla="*/ 931350 w 2083662"/>
              <a:gd name="connsiteY9" fmla="*/ 1064 h 734471"/>
              <a:gd name="connsiteX10" fmla="*/ 1762390 w 2083662"/>
              <a:gd name="connsiteY10" fmla="*/ 581 h 734471"/>
              <a:gd name="connsiteX11" fmla="*/ 1763474 w 2083662"/>
              <a:gd name="connsiteY11" fmla="*/ 0 h 734471"/>
              <a:gd name="connsiteX0" fmla="*/ 1763474 w 2083662"/>
              <a:gd name="connsiteY0" fmla="*/ 0 h 734471"/>
              <a:gd name="connsiteX1" fmla="*/ 2083662 w 2083662"/>
              <a:gd name="connsiteY1" fmla="*/ 597547 h 734471"/>
              <a:gd name="connsiteX2" fmla="*/ 1982170 w 2083662"/>
              <a:gd name="connsiteY2" fmla="*/ 651931 h 734471"/>
              <a:gd name="connsiteX3" fmla="*/ 1691438 w 2083662"/>
              <a:gd name="connsiteY3" fmla="*/ 109358 h 734471"/>
              <a:gd name="connsiteX4" fmla="*/ 1008729 w 2083662"/>
              <a:gd name="connsiteY4" fmla="*/ 109358 h 734471"/>
              <a:gd name="connsiteX5" fmla="*/ 682701 w 2083662"/>
              <a:gd name="connsiteY5" fmla="*/ 734471 h 734471"/>
              <a:gd name="connsiteX6" fmla="*/ 0 w 2083662"/>
              <a:gd name="connsiteY6" fmla="*/ 733594 h 734471"/>
              <a:gd name="connsiteX7" fmla="*/ 1 w 2083662"/>
              <a:gd name="connsiteY7" fmla="*/ 620028 h 734471"/>
              <a:gd name="connsiteX8" fmla="*/ 617018 w 2083662"/>
              <a:gd name="connsiteY8" fmla="*/ 620027 h 734471"/>
              <a:gd name="connsiteX9" fmla="*/ 931350 w 2083662"/>
              <a:gd name="connsiteY9" fmla="*/ 1064 h 734471"/>
              <a:gd name="connsiteX10" fmla="*/ 1762390 w 2083662"/>
              <a:gd name="connsiteY10" fmla="*/ 581 h 734471"/>
              <a:gd name="connsiteX11" fmla="*/ 1763474 w 2083662"/>
              <a:gd name="connsiteY11" fmla="*/ 0 h 734471"/>
              <a:gd name="connsiteX0" fmla="*/ 1763474 w 2083662"/>
              <a:gd name="connsiteY0" fmla="*/ 0 h 734471"/>
              <a:gd name="connsiteX1" fmla="*/ 2083662 w 2083662"/>
              <a:gd name="connsiteY1" fmla="*/ 597547 h 734471"/>
              <a:gd name="connsiteX2" fmla="*/ 1982170 w 2083662"/>
              <a:gd name="connsiteY2" fmla="*/ 651931 h 734471"/>
              <a:gd name="connsiteX3" fmla="*/ 1691438 w 2083662"/>
              <a:gd name="connsiteY3" fmla="*/ 109358 h 734471"/>
              <a:gd name="connsiteX4" fmla="*/ 1008729 w 2083662"/>
              <a:gd name="connsiteY4" fmla="*/ 109358 h 734471"/>
              <a:gd name="connsiteX5" fmla="*/ 682701 w 2083662"/>
              <a:gd name="connsiteY5" fmla="*/ 734471 h 734471"/>
              <a:gd name="connsiteX6" fmla="*/ 0 w 2083662"/>
              <a:gd name="connsiteY6" fmla="*/ 733594 h 734471"/>
              <a:gd name="connsiteX7" fmla="*/ 1 w 2083662"/>
              <a:gd name="connsiteY7" fmla="*/ 620028 h 734471"/>
              <a:gd name="connsiteX8" fmla="*/ 617018 w 2083662"/>
              <a:gd name="connsiteY8" fmla="*/ 620027 h 734471"/>
              <a:gd name="connsiteX9" fmla="*/ 931350 w 2083662"/>
              <a:gd name="connsiteY9" fmla="*/ 1064 h 734471"/>
              <a:gd name="connsiteX10" fmla="*/ 1762390 w 2083662"/>
              <a:gd name="connsiteY10" fmla="*/ 581 h 734471"/>
              <a:gd name="connsiteX11" fmla="*/ 1763474 w 2083662"/>
              <a:gd name="connsiteY11" fmla="*/ 0 h 734471"/>
              <a:gd name="connsiteX0" fmla="*/ 1763474 w 2083662"/>
              <a:gd name="connsiteY0" fmla="*/ 0 h 734471"/>
              <a:gd name="connsiteX1" fmla="*/ 2083662 w 2083662"/>
              <a:gd name="connsiteY1" fmla="*/ 597547 h 734471"/>
              <a:gd name="connsiteX2" fmla="*/ 1982170 w 2083662"/>
              <a:gd name="connsiteY2" fmla="*/ 651931 h 734471"/>
              <a:gd name="connsiteX3" fmla="*/ 1691438 w 2083662"/>
              <a:gd name="connsiteY3" fmla="*/ 109358 h 734471"/>
              <a:gd name="connsiteX4" fmla="*/ 1008729 w 2083662"/>
              <a:gd name="connsiteY4" fmla="*/ 109358 h 734471"/>
              <a:gd name="connsiteX5" fmla="*/ 682701 w 2083662"/>
              <a:gd name="connsiteY5" fmla="*/ 734471 h 734471"/>
              <a:gd name="connsiteX6" fmla="*/ 0 w 2083662"/>
              <a:gd name="connsiteY6" fmla="*/ 733594 h 734471"/>
              <a:gd name="connsiteX7" fmla="*/ 1 w 2083662"/>
              <a:gd name="connsiteY7" fmla="*/ 620028 h 734471"/>
              <a:gd name="connsiteX8" fmla="*/ 617018 w 2083662"/>
              <a:gd name="connsiteY8" fmla="*/ 620027 h 734471"/>
              <a:gd name="connsiteX9" fmla="*/ 931350 w 2083662"/>
              <a:gd name="connsiteY9" fmla="*/ 1064 h 734471"/>
              <a:gd name="connsiteX10" fmla="*/ 1762390 w 2083662"/>
              <a:gd name="connsiteY10" fmla="*/ 581 h 734471"/>
              <a:gd name="connsiteX11" fmla="*/ 1763474 w 2083662"/>
              <a:gd name="connsiteY11" fmla="*/ 0 h 734471"/>
              <a:gd name="connsiteX0" fmla="*/ 1763474 w 2083662"/>
              <a:gd name="connsiteY0" fmla="*/ 0 h 734471"/>
              <a:gd name="connsiteX1" fmla="*/ 2083662 w 2083662"/>
              <a:gd name="connsiteY1" fmla="*/ 597547 h 734471"/>
              <a:gd name="connsiteX2" fmla="*/ 1982170 w 2083662"/>
              <a:gd name="connsiteY2" fmla="*/ 651931 h 734471"/>
              <a:gd name="connsiteX3" fmla="*/ 1691438 w 2083662"/>
              <a:gd name="connsiteY3" fmla="*/ 109358 h 734471"/>
              <a:gd name="connsiteX4" fmla="*/ 1008729 w 2083662"/>
              <a:gd name="connsiteY4" fmla="*/ 109358 h 734471"/>
              <a:gd name="connsiteX5" fmla="*/ 682701 w 2083662"/>
              <a:gd name="connsiteY5" fmla="*/ 734471 h 734471"/>
              <a:gd name="connsiteX6" fmla="*/ 0 w 2083662"/>
              <a:gd name="connsiteY6" fmla="*/ 733594 h 734471"/>
              <a:gd name="connsiteX7" fmla="*/ 1 w 2083662"/>
              <a:gd name="connsiteY7" fmla="*/ 620028 h 734471"/>
              <a:gd name="connsiteX8" fmla="*/ 617018 w 2083662"/>
              <a:gd name="connsiteY8" fmla="*/ 620027 h 734471"/>
              <a:gd name="connsiteX9" fmla="*/ 931350 w 2083662"/>
              <a:gd name="connsiteY9" fmla="*/ 1064 h 734471"/>
              <a:gd name="connsiteX10" fmla="*/ 1762390 w 2083662"/>
              <a:gd name="connsiteY10" fmla="*/ 581 h 734471"/>
              <a:gd name="connsiteX11" fmla="*/ 1763474 w 2083662"/>
              <a:gd name="connsiteY11" fmla="*/ 0 h 734471"/>
              <a:gd name="connsiteX0" fmla="*/ 1763474 w 2083662"/>
              <a:gd name="connsiteY0" fmla="*/ 0 h 734471"/>
              <a:gd name="connsiteX1" fmla="*/ 2083662 w 2083662"/>
              <a:gd name="connsiteY1" fmla="*/ 597547 h 734471"/>
              <a:gd name="connsiteX2" fmla="*/ 1982170 w 2083662"/>
              <a:gd name="connsiteY2" fmla="*/ 651931 h 734471"/>
              <a:gd name="connsiteX3" fmla="*/ 1691438 w 2083662"/>
              <a:gd name="connsiteY3" fmla="*/ 109358 h 734471"/>
              <a:gd name="connsiteX4" fmla="*/ 1008729 w 2083662"/>
              <a:gd name="connsiteY4" fmla="*/ 109358 h 734471"/>
              <a:gd name="connsiteX5" fmla="*/ 682701 w 2083662"/>
              <a:gd name="connsiteY5" fmla="*/ 734471 h 734471"/>
              <a:gd name="connsiteX6" fmla="*/ 0 w 2083662"/>
              <a:gd name="connsiteY6" fmla="*/ 733594 h 734471"/>
              <a:gd name="connsiteX7" fmla="*/ 1 w 2083662"/>
              <a:gd name="connsiteY7" fmla="*/ 620028 h 734471"/>
              <a:gd name="connsiteX8" fmla="*/ 617018 w 2083662"/>
              <a:gd name="connsiteY8" fmla="*/ 620027 h 734471"/>
              <a:gd name="connsiteX9" fmla="*/ 931350 w 2083662"/>
              <a:gd name="connsiteY9" fmla="*/ 1064 h 734471"/>
              <a:gd name="connsiteX10" fmla="*/ 1762390 w 2083662"/>
              <a:gd name="connsiteY10" fmla="*/ 581 h 734471"/>
              <a:gd name="connsiteX11" fmla="*/ 1763474 w 2083662"/>
              <a:gd name="connsiteY11" fmla="*/ 0 h 734471"/>
              <a:gd name="connsiteX0" fmla="*/ 1763474 w 2083662"/>
              <a:gd name="connsiteY0" fmla="*/ 0 h 734471"/>
              <a:gd name="connsiteX1" fmla="*/ 2083662 w 2083662"/>
              <a:gd name="connsiteY1" fmla="*/ 597547 h 734471"/>
              <a:gd name="connsiteX2" fmla="*/ 1982170 w 2083662"/>
              <a:gd name="connsiteY2" fmla="*/ 651931 h 734471"/>
              <a:gd name="connsiteX3" fmla="*/ 1691438 w 2083662"/>
              <a:gd name="connsiteY3" fmla="*/ 109358 h 734471"/>
              <a:gd name="connsiteX4" fmla="*/ 1008729 w 2083662"/>
              <a:gd name="connsiteY4" fmla="*/ 109358 h 734471"/>
              <a:gd name="connsiteX5" fmla="*/ 688620 w 2083662"/>
              <a:gd name="connsiteY5" fmla="*/ 734471 h 734471"/>
              <a:gd name="connsiteX6" fmla="*/ 0 w 2083662"/>
              <a:gd name="connsiteY6" fmla="*/ 733594 h 734471"/>
              <a:gd name="connsiteX7" fmla="*/ 1 w 2083662"/>
              <a:gd name="connsiteY7" fmla="*/ 620028 h 734471"/>
              <a:gd name="connsiteX8" fmla="*/ 617018 w 2083662"/>
              <a:gd name="connsiteY8" fmla="*/ 620027 h 734471"/>
              <a:gd name="connsiteX9" fmla="*/ 931350 w 2083662"/>
              <a:gd name="connsiteY9" fmla="*/ 1064 h 734471"/>
              <a:gd name="connsiteX10" fmla="*/ 1762390 w 2083662"/>
              <a:gd name="connsiteY10" fmla="*/ 581 h 734471"/>
              <a:gd name="connsiteX11" fmla="*/ 1763474 w 2083662"/>
              <a:gd name="connsiteY11" fmla="*/ 0 h 734471"/>
              <a:gd name="connsiteX0" fmla="*/ 1763474 w 2083662"/>
              <a:gd name="connsiteY0" fmla="*/ 0 h 733594"/>
              <a:gd name="connsiteX1" fmla="*/ 2083662 w 2083662"/>
              <a:gd name="connsiteY1" fmla="*/ 597547 h 733594"/>
              <a:gd name="connsiteX2" fmla="*/ 1982170 w 2083662"/>
              <a:gd name="connsiteY2" fmla="*/ 651931 h 733594"/>
              <a:gd name="connsiteX3" fmla="*/ 1691438 w 2083662"/>
              <a:gd name="connsiteY3" fmla="*/ 109358 h 733594"/>
              <a:gd name="connsiteX4" fmla="*/ 1008729 w 2083662"/>
              <a:gd name="connsiteY4" fmla="*/ 109358 h 733594"/>
              <a:gd name="connsiteX5" fmla="*/ 691580 w 2083662"/>
              <a:gd name="connsiteY5" fmla="*/ 722634 h 733594"/>
              <a:gd name="connsiteX6" fmla="*/ 0 w 2083662"/>
              <a:gd name="connsiteY6" fmla="*/ 733594 h 733594"/>
              <a:gd name="connsiteX7" fmla="*/ 1 w 2083662"/>
              <a:gd name="connsiteY7" fmla="*/ 620028 h 733594"/>
              <a:gd name="connsiteX8" fmla="*/ 617018 w 2083662"/>
              <a:gd name="connsiteY8" fmla="*/ 620027 h 733594"/>
              <a:gd name="connsiteX9" fmla="*/ 931350 w 2083662"/>
              <a:gd name="connsiteY9" fmla="*/ 1064 h 733594"/>
              <a:gd name="connsiteX10" fmla="*/ 1762390 w 2083662"/>
              <a:gd name="connsiteY10" fmla="*/ 581 h 733594"/>
              <a:gd name="connsiteX11" fmla="*/ 1763474 w 2083662"/>
              <a:gd name="connsiteY11" fmla="*/ 0 h 733594"/>
              <a:gd name="connsiteX0" fmla="*/ 1763473 w 2083661"/>
              <a:gd name="connsiteY0" fmla="*/ 0 h 727676"/>
              <a:gd name="connsiteX1" fmla="*/ 2083661 w 2083661"/>
              <a:gd name="connsiteY1" fmla="*/ 597547 h 727676"/>
              <a:gd name="connsiteX2" fmla="*/ 1982169 w 2083661"/>
              <a:gd name="connsiteY2" fmla="*/ 651931 h 727676"/>
              <a:gd name="connsiteX3" fmla="*/ 1691437 w 2083661"/>
              <a:gd name="connsiteY3" fmla="*/ 109358 h 727676"/>
              <a:gd name="connsiteX4" fmla="*/ 1008728 w 2083661"/>
              <a:gd name="connsiteY4" fmla="*/ 109358 h 727676"/>
              <a:gd name="connsiteX5" fmla="*/ 691579 w 2083661"/>
              <a:gd name="connsiteY5" fmla="*/ 722634 h 727676"/>
              <a:gd name="connsiteX6" fmla="*/ 5917 w 2083661"/>
              <a:gd name="connsiteY6" fmla="*/ 727676 h 727676"/>
              <a:gd name="connsiteX7" fmla="*/ 0 w 2083661"/>
              <a:gd name="connsiteY7" fmla="*/ 620028 h 727676"/>
              <a:gd name="connsiteX8" fmla="*/ 617017 w 2083661"/>
              <a:gd name="connsiteY8" fmla="*/ 620027 h 727676"/>
              <a:gd name="connsiteX9" fmla="*/ 931349 w 2083661"/>
              <a:gd name="connsiteY9" fmla="*/ 1064 h 727676"/>
              <a:gd name="connsiteX10" fmla="*/ 1762389 w 2083661"/>
              <a:gd name="connsiteY10" fmla="*/ 581 h 727676"/>
              <a:gd name="connsiteX11" fmla="*/ 1763473 w 2083661"/>
              <a:gd name="connsiteY11" fmla="*/ 0 h 727676"/>
              <a:gd name="connsiteX0" fmla="*/ 1763474 w 2083662"/>
              <a:gd name="connsiteY0" fmla="*/ 0 h 724717"/>
              <a:gd name="connsiteX1" fmla="*/ 2083662 w 2083662"/>
              <a:gd name="connsiteY1" fmla="*/ 597547 h 724717"/>
              <a:gd name="connsiteX2" fmla="*/ 1982170 w 2083662"/>
              <a:gd name="connsiteY2" fmla="*/ 651931 h 724717"/>
              <a:gd name="connsiteX3" fmla="*/ 1691438 w 2083662"/>
              <a:gd name="connsiteY3" fmla="*/ 109358 h 724717"/>
              <a:gd name="connsiteX4" fmla="*/ 1008729 w 2083662"/>
              <a:gd name="connsiteY4" fmla="*/ 109358 h 724717"/>
              <a:gd name="connsiteX5" fmla="*/ 691580 w 2083662"/>
              <a:gd name="connsiteY5" fmla="*/ 722634 h 724717"/>
              <a:gd name="connsiteX6" fmla="*/ 0 w 2083662"/>
              <a:gd name="connsiteY6" fmla="*/ 724717 h 724717"/>
              <a:gd name="connsiteX7" fmla="*/ 1 w 2083662"/>
              <a:gd name="connsiteY7" fmla="*/ 620028 h 724717"/>
              <a:gd name="connsiteX8" fmla="*/ 617018 w 2083662"/>
              <a:gd name="connsiteY8" fmla="*/ 620027 h 724717"/>
              <a:gd name="connsiteX9" fmla="*/ 931350 w 2083662"/>
              <a:gd name="connsiteY9" fmla="*/ 1064 h 724717"/>
              <a:gd name="connsiteX10" fmla="*/ 1762390 w 2083662"/>
              <a:gd name="connsiteY10" fmla="*/ 581 h 724717"/>
              <a:gd name="connsiteX11" fmla="*/ 1763474 w 2083662"/>
              <a:gd name="connsiteY11" fmla="*/ 0 h 724717"/>
              <a:gd name="connsiteX0" fmla="*/ 1763474 w 2083662"/>
              <a:gd name="connsiteY0" fmla="*/ 0 h 724717"/>
              <a:gd name="connsiteX1" fmla="*/ 2083662 w 2083662"/>
              <a:gd name="connsiteY1" fmla="*/ 597547 h 724717"/>
              <a:gd name="connsiteX2" fmla="*/ 1982170 w 2083662"/>
              <a:gd name="connsiteY2" fmla="*/ 651931 h 724717"/>
              <a:gd name="connsiteX3" fmla="*/ 1691438 w 2083662"/>
              <a:gd name="connsiteY3" fmla="*/ 109358 h 724717"/>
              <a:gd name="connsiteX4" fmla="*/ 1008729 w 2083662"/>
              <a:gd name="connsiteY4" fmla="*/ 109358 h 724717"/>
              <a:gd name="connsiteX5" fmla="*/ 691580 w 2083662"/>
              <a:gd name="connsiteY5" fmla="*/ 722634 h 724717"/>
              <a:gd name="connsiteX6" fmla="*/ 0 w 2083662"/>
              <a:gd name="connsiteY6" fmla="*/ 724717 h 724717"/>
              <a:gd name="connsiteX7" fmla="*/ 1 w 2083662"/>
              <a:gd name="connsiteY7" fmla="*/ 620028 h 724717"/>
              <a:gd name="connsiteX8" fmla="*/ 617018 w 2083662"/>
              <a:gd name="connsiteY8" fmla="*/ 620027 h 724717"/>
              <a:gd name="connsiteX9" fmla="*/ 931350 w 2083662"/>
              <a:gd name="connsiteY9" fmla="*/ 1064 h 724717"/>
              <a:gd name="connsiteX10" fmla="*/ 1762390 w 2083662"/>
              <a:gd name="connsiteY10" fmla="*/ 581 h 724717"/>
              <a:gd name="connsiteX11" fmla="*/ 1763474 w 2083662"/>
              <a:gd name="connsiteY11" fmla="*/ 0 h 724717"/>
              <a:gd name="connsiteX0" fmla="*/ 1766434 w 2086622"/>
              <a:gd name="connsiteY0" fmla="*/ 0 h 722634"/>
              <a:gd name="connsiteX1" fmla="*/ 2086622 w 2086622"/>
              <a:gd name="connsiteY1" fmla="*/ 597547 h 722634"/>
              <a:gd name="connsiteX2" fmla="*/ 1985130 w 2086622"/>
              <a:gd name="connsiteY2" fmla="*/ 651931 h 722634"/>
              <a:gd name="connsiteX3" fmla="*/ 1694398 w 2086622"/>
              <a:gd name="connsiteY3" fmla="*/ 109358 h 722634"/>
              <a:gd name="connsiteX4" fmla="*/ 1011689 w 2086622"/>
              <a:gd name="connsiteY4" fmla="*/ 109358 h 722634"/>
              <a:gd name="connsiteX5" fmla="*/ 694540 w 2086622"/>
              <a:gd name="connsiteY5" fmla="*/ 722634 h 722634"/>
              <a:gd name="connsiteX6" fmla="*/ 0 w 2086622"/>
              <a:gd name="connsiteY6" fmla="*/ 721757 h 722634"/>
              <a:gd name="connsiteX7" fmla="*/ 2961 w 2086622"/>
              <a:gd name="connsiteY7" fmla="*/ 620028 h 722634"/>
              <a:gd name="connsiteX8" fmla="*/ 619978 w 2086622"/>
              <a:gd name="connsiteY8" fmla="*/ 620027 h 722634"/>
              <a:gd name="connsiteX9" fmla="*/ 934310 w 2086622"/>
              <a:gd name="connsiteY9" fmla="*/ 1064 h 722634"/>
              <a:gd name="connsiteX10" fmla="*/ 1765350 w 2086622"/>
              <a:gd name="connsiteY10" fmla="*/ 581 h 722634"/>
              <a:gd name="connsiteX11" fmla="*/ 1766434 w 2086622"/>
              <a:gd name="connsiteY11" fmla="*/ 0 h 722634"/>
              <a:gd name="connsiteX0" fmla="*/ 1763473 w 2083661"/>
              <a:gd name="connsiteY0" fmla="*/ 0 h 722634"/>
              <a:gd name="connsiteX1" fmla="*/ 2083661 w 2083661"/>
              <a:gd name="connsiteY1" fmla="*/ 597547 h 722634"/>
              <a:gd name="connsiteX2" fmla="*/ 1982169 w 2083661"/>
              <a:gd name="connsiteY2" fmla="*/ 651931 h 722634"/>
              <a:gd name="connsiteX3" fmla="*/ 1691437 w 2083661"/>
              <a:gd name="connsiteY3" fmla="*/ 109358 h 722634"/>
              <a:gd name="connsiteX4" fmla="*/ 1008728 w 2083661"/>
              <a:gd name="connsiteY4" fmla="*/ 109358 h 722634"/>
              <a:gd name="connsiteX5" fmla="*/ 691579 w 2083661"/>
              <a:gd name="connsiteY5" fmla="*/ 722634 h 722634"/>
              <a:gd name="connsiteX6" fmla="*/ 2958 w 2083661"/>
              <a:gd name="connsiteY6" fmla="*/ 721757 h 722634"/>
              <a:gd name="connsiteX7" fmla="*/ 0 w 2083661"/>
              <a:gd name="connsiteY7" fmla="*/ 620028 h 722634"/>
              <a:gd name="connsiteX8" fmla="*/ 617017 w 2083661"/>
              <a:gd name="connsiteY8" fmla="*/ 620027 h 722634"/>
              <a:gd name="connsiteX9" fmla="*/ 931349 w 2083661"/>
              <a:gd name="connsiteY9" fmla="*/ 1064 h 722634"/>
              <a:gd name="connsiteX10" fmla="*/ 1762389 w 2083661"/>
              <a:gd name="connsiteY10" fmla="*/ 581 h 722634"/>
              <a:gd name="connsiteX11" fmla="*/ 1763473 w 2083661"/>
              <a:gd name="connsiteY11" fmla="*/ 0 h 722634"/>
              <a:gd name="connsiteX0" fmla="*/ 1766434 w 2086622"/>
              <a:gd name="connsiteY0" fmla="*/ 0 h 724716"/>
              <a:gd name="connsiteX1" fmla="*/ 2086622 w 2086622"/>
              <a:gd name="connsiteY1" fmla="*/ 597547 h 724716"/>
              <a:gd name="connsiteX2" fmla="*/ 1985130 w 2086622"/>
              <a:gd name="connsiteY2" fmla="*/ 651931 h 724716"/>
              <a:gd name="connsiteX3" fmla="*/ 1694398 w 2086622"/>
              <a:gd name="connsiteY3" fmla="*/ 109358 h 724716"/>
              <a:gd name="connsiteX4" fmla="*/ 1011689 w 2086622"/>
              <a:gd name="connsiteY4" fmla="*/ 109358 h 724716"/>
              <a:gd name="connsiteX5" fmla="*/ 694540 w 2086622"/>
              <a:gd name="connsiteY5" fmla="*/ 722634 h 724716"/>
              <a:gd name="connsiteX6" fmla="*/ 0 w 2086622"/>
              <a:gd name="connsiteY6" fmla="*/ 724716 h 724716"/>
              <a:gd name="connsiteX7" fmla="*/ 2961 w 2086622"/>
              <a:gd name="connsiteY7" fmla="*/ 620028 h 724716"/>
              <a:gd name="connsiteX8" fmla="*/ 619978 w 2086622"/>
              <a:gd name="connsiteY8" fmla="*/ 620027 h 724716"/>
              <a:gd name="connsiteX9" fmla="*/ 934310 w 2086622"/>
              <a:gd name="connsiteY9" fmla="*/ 1064 h 724716"/>
              <a:gd name="connsiteX10" fmla="*/ 1765350 w 2086622"/>
              <a:gd name="connsiteY10" fmla="*/ 581 h 724716"/>
              <a:gd name="connsiteX11" fmla="*/ 1766434 w 2086622"/>
              <a:gd name="connsiteY11" fmla="*/ 0 h 724716"/>
              <a:gd name="connsiteX0" fmla="*/ 1763473 w 2083661"/>
              <a:gd name="connsiteY0" fmla="*/ 0 h 722634"/>
              <a:gd name="connsiteX1" fmla="*/ 2083661 w 2083661"/>
              <a:gd name="connsiteY1" fmla="*/ 597547 h 722634"/>
              <a:gd name="connsiteX2" fmla="*/ 1982169 w 2083661"/>
              <a:gd name="connsiteY2" fmla="*/ 651931 h 722634"/>
              <a:gd name="connsiteX3" fmla="*/ 1691437 w 2083661"/>
              <a:gd name="connsiteY3" fmla="*/ 109358 h 722634"/>
              <a:gd name="connsiteX4" fmla="*/ 1008728 w 2083661"/>
              <a:gd name="connsiteY4" fmla="*/ 109358 h 722634"/>
              <a:gd name="connsiteX5" fmla="*/ 691579 w 2083661"/>
              <a:gd name="connsiteY5" fmla="*/ 722634 h 722634"/>
              <a:gd name="connsiteX6" fmla="*/ 11835 w 2083661"/>
              <a:gd name="connsiteY6" fmla="*/ 715838 h 722634"/>
              <a:gd name="connsiteX7" fmla="*/ 0 w 2083661"/>
              <a:gd name="connsiteY7" fmla="*/ 620028 h 722634"/>
              <a:gd name="connsiteX8" fmla="*/ 617017 w 2083661"/>
              <a:gd name="connsiteY8" fmla="*/ 620027 h 722634"/>
              <a:gd name="connsiteX9" fmla="*/ 931349 w 2083661"/>
              <a:gd name="connsiteY9" fmla="*/ 1064 h 722634"/>
              <a:gd name="connsiteX10" fmla="*/ 1762389 w 2083661"/>
              <a:gd name="connsiteY10" fmla="*/ 581 h 722634"/>
              <a:gd name="connsiteX11" fmla="*/ 1763473 w 2083661"/>
              <a:gd name="connsiteY11" fmla="*/ 0 h 722634"/>
              <a:gd name="connsiteX0" fmla="*/ 1763473 w 2083661"/>
              <a:gd name="connsiteY0" fmla="*/ 0 h 722634"/>
              <a:gd name="connsiteX1" fmla="*/ 2083661 w 2083661"/>
              <a:gd name="connsiteY1" fmla="*/ 597547 h 722634"/>
              <a:gd name="connsiteX2" fmla="*/ 1982169 w 2083661"/>
              <a:gd name="connsiteY2" fmla="*/ 651931 h 722634"/>
              <a:gd name="connsiteX3" fmla="*/ 1691437 w 2083661"/>
              <a:gd name="connsiteY3" fmla="*/ 109358 h 722634"/>
              <a:gd name="connsiteX4" fmla="*/ 1008728 w 2083661"/>
              <a:gd name="connsiteY4" fmla="*/ 109358 h 722634"/>
              <a:gd name="connsiteX5" fmla="*/ 691579 w 2083661"/>
              <a:gd name="connsiteY5" fmla="*/ 722634 h 722634"/>
              <a:gd name="connsiteX6" fmla="*/ 20712 w 2083661"/>
              <a:gd name="connsiteY6" fmla="*/ 715838 h 722634"/>
              <a:gd name="connsiteX7" fmla="*/ 0 w 2083661"/>
              <a:gd name="connsiteY7" fmla="*/ 620028 h 722634"/>
              <a:gd name="connsiteX8" fmla="*/ 617017 w 2083661"/>
              <a:gd name="connsiteY8" fmla="*/ 620027 h 722634"/>
              <a:gd name="connsiteX9" fmla="*/ 931349 w 2083661"/>
              <a:gd name="connsiteY9" fmla="*/ 1064 h 722634"/>
              <a:gd name="connsiteX10" fmla="*/ 1762389 w 2083661"/>
              <a:gd name="connsiteY10" fmla="*/ 581 h 722634"/>
              <a:gd name="connsiteX11" fmla="*/ 1763473 w 2083661"/>
              <a:gd name="connsiteY11" fmla="*/ 0 h 722634"/>
              <a:gd name="connsiteX0" fmla="*/ 1763473 w 2083661"/>
              <a:gd name="connsiteY0" fmla="*/ 0 h 722634"/>
              <a:gd name="connsiteX1" fmla="*/ 2083661 w 2083661"/>
              <a:gd name="connsiteY1" fmla="*/ 597547 h 722634"/>
              <a:gd name="connsiteX2" fmla="*/ 1982169 w 2083661"/>
              <a:gd name="connsiteY2" fmla="*/ 651931 h 722634"/>
              <a:gd name="connsiteX3" fmla="*/ 1691437 w 2083661"/>
              <a:gd name="connsiteY3" fmla="*/ 109358 h 722634"/>
              <a:gd name="connsiteX4" fmla="*/ 1008728 w 2083661"/>
              <a:gd name="connsiteY4" fmla="*/ 109358 h 722634"/>
              <a:gd name="connsiteX5" fmla="*/ 691579 w 2083661"/>
              <a:gd name="connsiteY5" fmla="*/ 722634 h 722634"/>
              <a:gd name="connsiteX6" fmla="*/ 17753 w 2083661"/>
              <a:gd name="connsiteY6" fmla="*/ 718798 h 722634"/>
              <a:gd name="connsiteX7" fmla="*/ 0 w 2083661"/>
              <a:gd name="connsiteY7" fmla="*/ 620028 h 722634"/>
              <a:gd name="connsiteX8" fmla="*/ 617017 w 2083661"/>
              <a:gd name="connsiteY8" fmla="*/ 620027 h 722634"/>
              <a:gd name="connsiteX9" fmla="*/ 931349 w 2083661"/>
              <a:gd name="connsiteY9" fmla="*/ 1064 h 722634"/>
              <a:gd name="connsiteX10" fmla="*/ 1762389 w 2083661"/>
              <a:gd name="connsiteY10" fmla="*/ 581 h 722634"/>
              <a:gd name="connsiteX11" fmla="*/ 1763473 w 2083661"/>
              <a:gd name="connsiteY11" fmla="*/ 0 h 722634"/>
              <a:gd name="connsiteX0" fmla="*/ 1766435 w 2086623"/>
              <a:gd name="connsiteY0" fmla="*/ 0 h 722634"/>
              <a:gd name="connsiteX1" fmla="*/ 2086623 w 2086623"/>
              <a:gd name="connsiteY1" fmla="*/ 597547 h 722634"/>
              <a:gd name="connsiteX2" fmla="*/ 1985131 w 2086623"/>
              <a:gd name="connsiteY2" fmla="*/ 651931 h 722634"/>
              <a:gd name="connsiteX3" fmla="*/ 1694399 w 2086623"/>
              <a:gd name="connsiteY3" fmla="*/ 109358 h 722634"/>
              <a:gd name="connsiteX4" fmla="*/ 1011690 w 2086623"/>
              <a:gd name="connsiteY4" fmla="*/ 109358 h 722634"/>
              <a:gd name="connsiteX5" fmla="*/ 694541 w 2086623"/>
              <a:gd name="connsiteY5" fmla="*/ 722634 h 722634"/>
              <a:gd name="connsiteX6" fmla="*/ 0 w 2086623"/>
              <a:gd name="connsiteY6" fmla="*/ 718798 h 722634"/>
              <a:gd name="connsiteX7" fmla="*/ 2962 w 2086623"/>
              <a:gd name="connsiteY7" fmla="*/ 620028 h 722634"/>
              <a:gd name="connsiteX8" fmla="*/ 619979 w 2086623"/>
              <a:gd name="connsiteY8" fmla="*/ 620027 h 722634"/>
              <a:gd name="connsiteX9" fmla="*/ 934311 w 2086623"/>
              <a:gd name="connsiteY9" fmla="*/ 1064 h 722634"/>
              <a:gd name="connsiteX10" fmla="*/ 1765351 w 2086623"/>
              <a:gd name="connsiteY10" fmla="*/ 581 h 722634"/>
              <a:gd name="connsiteX11" fmla="*/ 1766435 w 2086623"/>
              <a:gd name="connsiteY11" fmla="*/ 0 h 722634"/>
              <a:gd name="connsiteX0" fmla="*/ 1763473 w 2083661"/>
              <a:gd name="connsiteY0" fmla="*/ 0 h 722634"/>
              <a:gd name="connsiteX1" fmla="*/ 2083661 w 2083661"/>
              <a:gd name="connsiteY1" fmla="*/ 597547 h 722634"/>
              <a:gd name="connsiteX2" fmla="*/ 1982169 w 2083661"/>
              <a:gd name="connsiteY2" fmla="*/ 651931 h 722634"/>
              <a:gd name="connsiteX3" fmla="*/ 1691437 w 2083661"/>
              <a:gd name="connsiteY3" fmla="*/ 109358 h 722634"/>
              <a:gd name="connsiteX4" fmla="*/ 1008728 w 2083661"/>
              <a:gd name="connsiteY4" fmla="*/ 109358 h 722634"/>
              <a:gd name="connsiteX5" fmla="*/ 691579 w 2083661"/>
              <a:gd name="connsiteY5" fmla="*/ 722634 h 722634"/>
              <a:gd name="connsiteX6" fmla="*/ 2957 w 2083661"/>
              <a:gd name="connsiteY6" fmla="*/ 718798 h 722634"/>
              <a:gd name="connsiteX7" fmla="*/ 0 w 2083661"/>
              <a:gd name="connsiteY7" fmla="*/ 620028 h 722634"/>
              <a:gd name="connsiteX8" fmla="*/ 617017 w 2083661"/>
              <a:gd name="connsiteY8" fmla="*/ 620027 h 722634"/>
              <a:gd name="connsiteX9" fmla="*/ 931349 w 2083661"/>
              <a:gd name="connsiteY9" fmla="*/ 1064 h 722634"/>
              <a:gd name="connsiteX10" fmla="*/ 1762389 w 2083661"/>
              <a:gd name="connsiteY10" fmla="*/ 581 h 722634"/>
              <a:gd name="connsiteX11" fmla="*/ 1763473 w 2083661"/>
              <a:gd name="connsiteY11" fmla="*/ 0 h 722634"/>
              <a:gd name="connsiteX0" fmla="*/ 1763473 w 2083661"/>
              <a:gd name="connsiteY0" fmla="*/ 0 h 722634"/>
              <a:gd name="connsiteX1" fmla="*/ 2083661 w 2083661"/>
              <a:gd name="connsiteY1" fmla="*/ 597547 h 722634"/>
              <a:gd name="connsiteX2" fmla="*/ 1982169 w 2083661"/>
              <a:gd name="connsiteY2" fmla="*/ 651931 h 722634"/>
              <a:gd name="connsiteX3" fmla="*/ 1691437 w 2083661"/>
              <a:gd name="connsiteY3" fmla="*/ 109358 h 722634"/>
              <a:gd name="connsiteX4" fmla="*/ 1008728 w 2083661"/>
              <a:gd name="connsiteY4" fmla="*/ 109358 h 722634"/>
              <a:gd name="connsiteX5" fmla="*/ 691579 w 2083661"/>
              <a:gd name="connsiteY5" fmla="*/ 722634 h 722634"/>
              <a:gd name="connsiteX6" fmla="*/ 2957 w 2083661"/>
              <a:gd name="connsiteY6" fmla="*/ 718798 h 722634"/>
              <a:gd name="connsiteX7" fmla="*/ 0 w 2083661"/>
              <a:gd name="connsiteY7" fmla="*/ 620028 h 722634"/>
              <a:gd name="connsiteX8" fmla="*/ 617017 w 2083661"/>
              <a:gd name="connsiteY8" fmla="*/ 620027 h 722634"/>
              <a:gd name="connsiteX9" fmla="*/ 931349 w 2083661"/>
              <a:gd name="connsiteY9" fmla="*/ 1064 h 722634"/>
              <a:gd name="connsiteX10" fmla="*/ 1762389 w 2083661"/>
              <a:gd name="connsiteY10" fmla="*/ 581 h 722634"/>
              <a:gd name="connsiteX11" fmla="*/ 1763473 w 2083661"/>
              <a:gd name="connsiteY11" fmla="*/ 0 h 722634"/>
              <a:gd name="connsiteX0" fmla="*/ 1763473 w 2083661"/>
              <a:gd name="connsiteY0" fmla="*/ 0 h 722634"/>
              <a:gd name="connsiteX1" fmla="*/ 2083661 w 2083661"/>
              <a:gd name="connsiteY1" fmla="*/ 597547 h 722634"/>
              <a:gd name="connsiteX2" fmla="*/ 1982169 w 2083661"/>
              <a:gd name="connsiteY2" fmla="*/ 651931 h 722634"/>
              <a:gd name="connsiteX3" fmla="*/ 1691437 w 2083661"/>
              <a:gd name="connsiteY3" fmla="*/ 109358 h 722634"/>
              <a:gd name="connsiteX4" fmla="*/ 1008728 w 2083661"/>
              <a:gd name="connsiteY4" fmla="*/ 109358 h 722634"/>
              <a:gd name="connsiteX5" fmla="*/ 691579 w 2083661"/>
              <a:gd name="connsiteY5" fmla="*/ 722634 h 722634"/>
              <a:gd name="connsiteX6" fmla="*/ 8876 w 2083661"/>
              <a:gd name="connsiteY6" fmla="*/ 721758 h 722634"/>
              <a:gd name="connsiteX7" fmla="*/ 0 w 2083661"/>
              <a:gd name="connsiteY7" fmla="*/ 620028 h 722634"/>
              <a:gd name="connsiteX8" fmla="*/ 617017 w 2083661"/>
              <a:gd name="connsiteY8" fmla="*/ 620027 h 722634"/>
              <a:gd name="connsiteX9" fmla="*/ 931349 w 2083661"/>
              <a:gd name="connsiteY9" fmla="*/ 1064 h 722634"/>
              <a:gd name="connsiteX10" fmla="*/ 1762389 w 2083661"/>
              <a:gd name="connsiteY10" fmla="*/ 581 h 722634"/>
              <a:gd name="connsiteX11" fmla="*/ 1763473 w 2083661"/>
              <a:gd name="connsiteY11" fmla="*/ 0 h 722634"/>
              <a:gd name="connsiteX0" fmla="*/ 1763473 w 2083661"/>
              <a:gd name="connsiteY0" fmla="*/ 0 h 724717"/>
              <a:gd name="connsiteX1" fmla="*/ 2083661 w 2083661"/>
              <a:gd name="connsiteY1" fmla="*/ 597547 h 724717"/>
              <a:gd name="connsiteX2" fmla="*/ 1982169 w 2083661"/>
              <a:gd name="connsiteY2" fmla="*/ 651931 h 724717"/>
              <a:gd name="connsiteX3" fmla="*/ 1691437 w 2083661"/>
              <a:gd name="connsiteY3" fmla="*/ 109358 h 724717"/>
              <a:gd name="connsiteX4" fmla="*/ 1008728 w 2083661"/>
              <a:gd name="connsiteY4" fmla="*/ 109358 h 724717"/>
              <a:gd name="connsiteX5" fmla="*/ 691579 w 2083661"/>
              <a:gd name="connsiteY5" fmla="*/ 722634 h 724717"/>
              <a:gd name="connsiteX6" fmla="*/ 2957 w 2083661"/>
              <a:gd name="connsiteY6" fmla="*/ 724717 h 724717"/>
              <a:gd name="connsiteX7" fmla="*/ 0 w 2083661"/>
              <a:gd name="connsiteY7" fmla="*/ 620028 h 724717"/>
              <a:gd name="connsiteX8" fmla="*/ 617017 w 2083661"/>
              <a:gd name="connsiteY8" fmla="*/ 620027 h 724717"/>
              <a:gd name="connsiteX9" fmla="*/ 931349 w 2083661"/>
              <a:gd name="connsiteY9" fmla="*/ 1064 h 724717"/>
              <a:gd name="connsiteX10" fmla="*/ 1762389 w 2083661"/>
              <a:gd name="connsiteY10" fmla="*/ 581 h 724717"/>
              <a:gd name="connsiteX11" fmla="*/ 1763473 w 2083661"/>
              <a:gd name="connsiteY11" fmla="*/ 0 h 724717"/>
              <a:gd name="connsiteX0" fmla="*/ 1763475 w 2083663"/>
              <a:gd name="connsiteY0" fmla="*/ 0 h 722634"/>
              <a:gd name="connsiteX1" fmla="*/ 2083663 w 2083663"/>
              <a:gd name="connsiteY1" fmla="*/ 597547 h 722634"/>
              <a:gd name="connsiteX2" fmla="*/ 1982171 w 2083663"/>
              <a:gd name="connsiteY2" fmla="*/ 651931 h 722634"/>
              <a:gd name="connsiteX3" fmla="*/ 1691439 w 2083663"/>
              <a:gd name="connsiteY3" fmla="*/ 109358 h 722634"/>
              <a:gd name="connsiteX4" fmla="*/ 1008730 w 2083663"/>
              <a:gd name="connsiteY4" fmla="*/ 109358 h 722634"/>
              <a:gd name="connsiteX5" fmla="*/ 691581 w 2083663"/>
              <a:gd name="connsiteY5" fmla="*/ 722634 h 722634"/>
              <a:gd name="connsiteX6" fmla="*/ 0 w 2083663"/>
              <a:gd name="connsiteY6" fmla="*/ 718798 h 722634"/>
              <a:gd name="connsiteX7" fmla="*/ 2 w 2083663"/>
              <a:gd name="connsiteY7" fmla="*/ 620028 h 722634"/>
              <a:gd name="connsiteX8" fmla="*/ 617019 w 2083663"/>
              <a:gd name="connsiteY8" fmla="*/ 620027 h 722634"/>
              <a:gd name="connsiteX9" fmla="*/ 931351 w 2083663"/>
              <a:gd name="connsiteY9" fmla="*/ 1064 h 722634"/>
              <a:gd name="connsiteX10" fmla="*/ 1762391 w 2083663"/>
              <a:gd name="connsiteY10" fmla="*/ 581 h 722634"/>
              <a:gd name="connsiteX11" fmla="*/ 1763475 w 2083663"/>
              <a:gd name="connsiteY11" fmla="*/ 0 h 722634"/>
              <a:gd name="connsiteX0" fmla="*/ 1763475 w 2083663"/>
              <a:gd name="connsiteY0" fmla="*/ 0 h 719675"/>
              <a:gd name="connsiteX1" fmla="*/ 2083663 w 2083663"/>
              <a:gd name="connsiteY1" fmla="*/ 597547 h 719675"/>
              <a:gd name="connsiteX2" fmla="*/ 1982171 w 2083663"/>
              <a:gd name="connsiteY2" fmla="*/ 651931 h 719675"/>
              <a:gd name="connsiteX3" fmla="*/ 1691439 w 2083663"/>
              <a:gd name="connsiteY3" fmla="*/ 109358 h 719675"/>
              <a:gd name="connsiteX4" fmla="*/ 1008730 w 2083663"/>
              <a:gd name="connsiteY4" fmla="*/ 109358 h 719675"/>
              <a:gd name="connsiteX5" fmla="*/ 691581 w 2083663"/>
              <a:gd name="connsiteY5" fmla="*/ 719675 h 719675"/>
              <a:gd name="connsiteX6" fmla="*/ 0 w 2083663"/>
              <a:gd name="connsiteY6" fmla="*/ 718798 h 719675"/>
              <a:gd name="connsiteX7" fmla="*/ 2 w 2083663"/>
              <a:gd name="connsiteY7" fmla="*/ 620028 h 719675"/>
              <a:gd name="connsiteX8" fmla="*/ 617019 w 2083663"/>
              <a:gd name="connsiteY8" fmla="*/ 620027 h 719675"/>
              <a:gd name="connsiteX9" fmla="*/ 931351 w 2083663"/>
              <a:gd name="connsiteY9" fmla="*/ 1064 h 719675"/>
              <a:gd name="connsiteX10" fmla="*/ 1762391 w 2083663"/>
              <a:gd name="connsiteY10" fmla="*/ 581 h 719675"/>
              <a:gd name="connsiteX11" fmla="*/ 1763475 w 2083663"/>
              <a:gd name="connsiteY11" fmla="*/ 0 h 719675"/>
              <a:gd name="connsiteX0" fmla="*/ 1763475 w 2083663"/>
              <a:gd name="connsiteY0" fmla="*/ 0 h 719675"/>
              <a:gd name="connsiteX1" fmla="*/ 2083663 w 2083663"/>
              <a:gd name="connsiteY1" fmla="*/ 597547 h 719675"/>
              <a:gd name="connsiteX2" fmla="*/ 1982171 w 2083663"/>
              <a:gd name="connsiteY2" fmla="*/ 651931 h 719675"/>
              <a:gd name="connsiteX3" fmla="*/ 1691439 w 2083663"/>
              <a:gd name="connsiteY3" fmla="*/ 109358 h 719675"/>
              <a:gd name="connsiteX4" fmla="*/ 1026486 w 2083663"/>
              <a:gd name="connsiteY4" fmla="*/ 118236 h 719675"/>
              <a:gd name="connsiteX5" fmla="*/ 691581 w 2083663"/>
              <a:gd name="connsiteY5" fmla="*/ 719675 h 719675"/>
              <a:gd name="connsiteX6" fmla="*/ 0 w 2083663"/>
              <a:gd name="connsiteY6" fmla="*/ 718798 h 719675"/>
              <a:gd name="connsiteX7" fmla="*/ 2 w 2083663"/>
              <a:gd name="connsiteY7" fmla="*/ 620028 h 719675"/>
              <a:gd name="connsiteX8" fmla="*/ 617019 w 2083663"/>
              <a:gd name="connsiteY8" fmla="*/ 620027 h 719675"/>
              <a:gd name="connsiteX9" fmla="*/ 931351 w 2083663"/>
              <a:gd name="connsiteY9" fmla="*/ 1064 h 719675"/>
              <a:gd name="connsiteX10" fmla="*/ 1762391 w 2083663"/>
              <a:gd name="connsiteY10" fmla="*/ 581 h 719675"/>
              <a:gd name="connsiteX11" fmla="*/ 1763475 w 2083663"/>
              <a:gd name="connsiteY11" fmla="*/ 0 h 719675"/>
              <a:gd name="connsiteX0" fmla="*/ 1763475 w 2083663"/>
              <a:gd name="connsiteY0" fmla="*/ 0 h 719675"/>
              <a:gd name="connsiteX1" fmla="*/ 2083663 w 2083663"/>
              <a:gd name="connsiteY1" fmla="*/ 597547 h 719675"/>
              <a:gd name="connsiteX2" fmla="*/ 1982171 w 2083663"/>
              <a:gd name="connsiteY2" fmla="*/ 651931 h 719675"/>
              <a:gd name="connsiteX3" fmla="*/ 1691439 w 2083663"/>
              <a:gd name="connsiteY3" fmla="*/ 109358 h 719675"/>
              <a:gd name="connsiteX4" fmla="*/ 996894 w 2083663"/>
              <a:gd name="connsiteY4" fmla="*/ 109358 h 719675"/>
              <a:gd name="connsiteX5" fmla="*/ 691581 w 2083663"/>
              <a:gd name="connsiteY5" fmla="*/ 719675 h 719675"/>
              <a:gd name="connsiteX6" fmla="*/ 0 w 2083663"/>
              <a:gd name="connsiteY6" fmla="*/ 718798 h 719675"/>
              <a:gd name="connsiteX7" fmla="*/ 2 w 2083663"/>
              <a:gd name="connsiteY7" fmla="*/ 620028 h 719675"/>
              <a:gd name="connsiteX8" fmla="*/ 617019 w 2083663"/>
              <a:gd name="connsiteY8" fmla="*/ 620027 h 719675"/>
              <a:gd name="connsiteX9" fmla="*/ 931351 w 2083663"/>
              <a:gd name="connsiteY9" fmla="*/ 1064 h 719675"/>
              <a:gd name="connsiteX10" fmla="*/ 1762391 w 2083663"/>
              <a:gd name="connsiteY10" fmla="*/ 581 h 719675"/>
              <a:gd name="connsiteX11" fmla="*/ 1763475 w 2083663"/>
              <a:gd name="connsiteY11" fmla="*/ 0 h 719675"/>
              <a:gd name="connsiteX0" fmla="*/ 1763475 w 2083663"/>
              <a:gd name="connsiteY0" fmla="*/ 0 h 719675"/>
              <a:gd name="connsiteX1" fmla="*/ 2083663 w 2083663"/>
              <a:gd name="connsiteY1" fmla="*/ 597547 h 719675"/>
              <a:gd name="connsiteX2" fmla="*/ 1982171 w 2083663"/>
              <a:gd name="connsiteY2" fmla="*/ 651931 h 719675"/>
              <a:gd name="connsiteX3" fmla="*/ 1691439 w 2083663"/>
              <a:gd name="connsiteY3" fmla="*/ 109358 h 719675"/>
              <a:gd name="connsiteX4" fmla="*/ 996894 w 2083663"/>
              <a:gd name="connsiteY4" fmla="*/ 109358 h 719675"/>
              <a:gd name="connsiteX5" fmla="*/ 691581 w 2083663"/>
              <a:gd name="connsiteY5" fmla="*/ 719675 h 719675"/>
              <a:gd name="connsiteX6" fmla="*/ 0 w 2083663"/>
              <a:gd name="connsiteY6" fmla="*/ 718798 h 719675"/>
              <a:gd name="connsiteX7" fmla="*/ 2 w 2083663"/>
              <a:gd name="connsiteY7" fmla="*/ 620028 h 719675"/>
              <a:gd name="connsiteX8" fmla="*/ 617019 w 2083663"/>
              <a:gd name="connsiteY8" fmla="*/ 620027 h 719675"/>
              <a:gd name="connsiteX9" fmla="*/ 931351 w 2083663"/>
              <a:gd name="connsiteY9" fmla="*/ 1064 h 719675"/>
              <a:gd name="connsiteX10" fmla="*/ 1762391 w 2083663"/>
              <a:gd name="connsiteY10" fmla="*/ 581 h 719675"/>
              <a:gd name="connsiteX11" fmla="*/ 1763475 w 2083663"/>
              <a:gd name="connsiteY11" fmla="*/ 0 h 719675"/>
              <a:gd name="connsiteX0" fmla="*/ 1763475 w 2083663"/>
              <a:gd name="connsiteY0" fmla="*/ 0 h 719675"/>
              <a:gd name="connsiteX1" fmla="*/ 2083663 w 2083663"/>
              <a:gd name="connsiteY1" fmla="*/ 597547 h 719675"/>
              <a:gd name="connsiteX2" fmla="*/ 1982171 w 2083663"/>
              <a:gd name="connsiteY2" fmla="*/ 651931 h 719675"/>
              <a:gd name="connsiteX3" fmla="*/ 1691439 w 2083663"/>
              <a:gd name="connsiteY3" fmla="*/ 109358 h 719675"/>
              <a:gd name="connsiteX4" fmla="*/ 996894 w 2083663"/>
              <a:gd name="connsiteY4" fmla="*/ 109358 h 719675"/>
              <a:gd name="connsiteX5" fmla="*/ 691581 w 2083663"/>
              <a:gd name="connsiteY5" fmla="*/ 719675 h 719675"/>
              <a:gd name="connsiteX6" fmla="*/ 0 w 2083663"/>
              <a:gd name="connsiteY6" fmla="*/ 718798 h 719675"/>
              <a:gd name="connsiteX7" fmla="*/ 2 w 2083663"/>
              <a:gd name="connsiteY7" fmla="*/ 620028 h 719675"/>
              <a:gd name="connsiteX8" fmla="*/ 617019 w 2083663"/>
              <a:gd name="connsiteY8" fmla="*/ 620027 h 719675"/>
              <a:gd name="connsiteX9" fmla="*/ 931351 w 2083663"/>
              <a:gd name="connsiteY9" fmla="*/ 1064 h 719675"/>
              <a:gd name="connsiteX10" fmla="*/ 1762391 w 2083663"/>
              <a:gd name="connsiteY10" fmla="*/ 581 h 719675"/>
              <a:gd name="connsiteX11" fmla="*/ 1763475 w 2083663"/>
              <a:gd name="connsiteY11" fmla="*/ 0 h 719675"/>
              <a:gd name="connsiteX0" fmla="*/ 1763475 w 2083663"/>
              <a:gd name="connsiteY0" fmla="*/ 0 h 719675"/>
              <a:gd name="connsiteX1" fmla="*/ 2083663 w 2083663"/>
              <a:gd name="connsiteY1" fmla="*/ 597547 h 719675"/>
              <a:gd name="connsiteX2" fmla="*/ 1982171 w 2083663"/>
              <a:gd name="connsiteY2" fmla="*/ 651931 h 719675"/>
              <a:gd name="connsiteX3" fmla="*/ 1691439 w 2083663"/>
              <a:gd name="connsiteY3" fmla="*/ 109358 h 719675"/>
              <a:gd name="connsiteX4" fmla="*/ 996894 w 2083663"/>
              <a:gd name="connsiteY4" fmla="*/ 109358 h 719675"/>
              <a:gd name="connsiteX5" fmla="*/ 691581 w 2083663"/>
              <a:gd name="connsiteY5" fmla="*/ 719675 h 719675"/>
              <a:gd name="connsiteX6" fmla="*/ 0 w 2083663"/>
              <a:gd name="connsiteY6" fmla="*/ 718798 h 719675"/>
              <a:gd name="connsiteX7" fmla="*/ 2 w 2083663"/>
              <a:gd name="connsiteY7" fmla="*/ 620028 h 719675"/>
              <a:gd name="connsiteX8" fmla="*/ 617019 w 2083663"/>
              <a:gd name="connsiteY8" fmla="*/ 620027 h 719675"/>
              <a:gd name="connsiteX9" fmla="*/ 931351 w 2083663"/>
              <a:gd name="connsiteY9" fmla="*/ 1064 h 719675"/>
              <a:gd name="connsiteX10" fmla="*/ 1762391 w 2083663"/>
              <a:gd name="connsiteY10" fmla="*/ 581 h 719675"/>
              <a:gd name="connsiteX11" fmla="*/ 1763475 w 2083663"/>
              <a:gd name="connsiteY11" fmla="*/ 0 h 719675"/>
              <a:gd name="connsiteX0" fmla="*/ 1763475 w 2083663"/>
              <a:gd name="connsiteY0" fmla="*/ 0 h 719675"/>
              <a:gd name="connsiteX1" fmla="*/ 2083663 w 2083663"/>
              <a:gd name="connsiteY1" fmla="*/ 597547 h 719675"/>
              <a:gd name="connsiteX2" fmla="*/ 1982171 w 2083663"/>
              <a:gd name="connsiteY2" fmla="*/ 651931 h 719675"/>
              <a:gd name="connsiteX3" fmla="*/ 1691439 w 2083663"/>
              <a:gd name="connsiteY3" fmla="*/ 109358 h 719675"/>
              <a:gd name="connsiteX4" fmla="*/ 996894 w 2083663"/>
              <a:gd name="connsiteY4" fmla="*/ 109358 h 719675"/>
              <a:gd name="connsiteX5" fmla="*/ 691581 w 2083663"/>
              <a:gd name="connsiteY5" fmla="*/ 719675 h 719675"/>
              <a:gd name="connsiteX6" fmla="*/ 0 w 2083663"/>
              <a:gd name="connsiteY6" fmla="*/ 718798 h 719675"/>
              <a:gd name="connsiteX7" fmla="*/ 2 w 2083663"/>
              <a:gd name="connsiteY7" fmla="*/ 620028 h 719675"/>
              <a:gd name="connsiteX8" fmla="*/ 617019 w 2083663"/>
              <a:gd name="connsiteY8" fmla="*/ 620027 h 719675"/>
              <a:gd name="connsiteX9" fmla="*/ 931351 w 2083663"/>
              <a:gd name="connsiteY9" fmla="*/ 1064 h 719675"/>
              <a:gd name="connsiteX10" fmla="*/ 1762391 w 2083663"/>
              <a:gd name="connsiteY10" fmla="*/ 581 h 719675"/>
              <a:gd name="connsiteX11" fmla="*/ 1763475 w 2083663"/>
              <a:gd name="connsiteY11" fmla="*/ 0 h 719675"/>
              <a:gd name="connsiteX0" fmla="*/ 1763475 w 2083663"/>
              <a:gd name="connsiteY0" fmla="*/ 0 h 719675"/>
              <a:gd name="connsiteX1" fmla="*/ 2083663 w 2083663"/>
              <a:gd name="connsiteY1" fmla="*/ 597547 h 719675"/>
              <a:gd name="connsiteX2" fmla="*/ 1982171 w 2083663"/>
              <a:gd name="connsiteY2" fmla="*/ 651931 h 719675"/>
              <a:gd name="connsiteX3" fmla="*/ 1691439 w 2083663"/>
              <a:gd name="connsiteY3" fmla="*/ 109358 h 719675"/>
              <a:gd name="connsiteX4" fmla="*/ 996894 w 2083663"/>
              <a:gd name="connsiteY4" fmla="*/ 109358 h 719675"/>
              <a:gd name="connsiteX5" fmla="*/ 691581 w 2083663"/>
              <a:gd name="connsiteY5" fmla="*/ 719675 h 719675"/>
              <a:gd name="connsiteX6" fmla="*/ 0 w 2083663"/>
              <a:gd name="connsiteY6" fmla="*/ 718798 h 719675"/>
              <a:gd name="connsiteX7" fmla="*/ 2 w 2083663"/>
              <a:gd name="connsiteY7" fmla="*/ 620028 h 719675"/>
              <a:gd name="connsiteX8" fmla="*/ 617019 w 2083663"/>
              <a:gd name="connsiteY8" fmla="*/ 620027 h 719675"/>
              <a:gd name="connsiteX9" fmla="*/ 931351 w 2083663"/>
              <a:gd name="connsiteY9" fmla="*/ 1064 h 719675"/>
              <a:gd name="connsiteX10" fmla="*/ 1762391 w 2083663"/>
              <a:gd name="connsiteY10" fmla="*/ 581 h 719675"/>
              <a:gd name="connsiteX11" fmla="*/ 1763475 w 2083663"/>
              <a:gd name="connsiteY11" fmla="*/ 0 h 719675"/>
              <a:gd name="connsiteX0" fmla="*/ 1763475 w 2083663"/>
              <a:gd name="connsiteY0" fmla="*/ 0 h 719675"/>
              <a:gd name="connsiteX1" fmla="*/ 2083663 w 2083663"/>
              <a:gd name="connsiteY1" fmla="*/ 597547 h 719675"/>
              <a:gd name="connsiteX2" fmla="*/ 1982171 w 2083663"/>
              <a:gd name="connsiteY2" fmla="*/ 651931 h 719675"/>
              <a:gd name="connsiteX3" fmla="*/ 1691439 w 2083663"/>
              <a:gd name="connsiteY3" fmla="*/ 109358 h 719675"/>
              <a:gd name="connsiteX4" fmla="*/ 996894 w 2083663"/>
              <a:gd name="connsiteY4" fmla="*/ 109358 h 719675"/>
              <a:gd name="connsiteX5" fmla="*/ 691581 w 2083663"/>
              <a:gd name="connsiteY5" fmla="*/ 719675 h 719675"/>
              <a:gd name="connsiteX6" fmla="*/ 0 w 2083663"/>
              <a:gd name="connsiteY6" fmla="*/ 718798 h 719675"/>
              <a:gd name="connsiteX7" fmla="*/ 2 w 2083663"/>
              <a:gd name="connsiteY7" fmla="*/ 620028 h 719675"/>
              <a:gd name="connsiteX8" fmla="*/ 617019 w 2083663"/>
              <a:gd name="connsiteY8" fmla="*/ 620027 h 719675"/>
              <a:gd name="connsiteX9" fmla="*/ 931351 w 2083663"/>
              <a:gd name="connsiteY9" fmla="*/ 1064 h 719675"/>
              <a:gd name="connsiteX10" fmla="*/ 1762391 w 2083663"/>
              <a:gd name="connsiteY10" fmla="*/ 581 h 719675"/>
              <a:gd name="connsiteX11" fmla="*/ 1763475 w 2083663"/>
              <a:gd name="connsiteY11" fmla="*/ 0 h 719675"/>
              <a:gd name="connsiteX0" fmla="*/ 1763475 w 2083663"/>
              <a:gd name="connsiteY0" fmla="*/ 0 h 719675"/>
              <a:gd name="connsiteX1" fmla="*/ 2083663 w 2083663"/>
              <a:gd name="connsiteY1" fmla="*/ 597547 h 719675"/>
              <a:gd name="connsiteX2" fmla="*/ 1982171 w 2083663"/>
              <a:gd name="connsiteY2" fmla="*/ 651931 h 719675"/>
              <a:gd name="connsiteX3" fmla="*/ 1691439 w 2083663"/>
              <a:gd name="connsiteY3" fmla="*/ 109358 h 719675"/>
              <a:gd name="connsiteX4" fmla="*/ 996894 w 2083663"/>
              <a:gd name="connsiteY4" fmla="*/ 109358 h 719675"/>
              <a:gd name="connsiteX5" fmla="*/ 691581 w 2083663"/>
              <a:gd name="connsiteY5" fmla="*/ 719675 h 719675"/>
              <a:gd name="connsiteX6" fmla="*/ 0 w 2083663"/>
              <a:gd name="connsiteY6" fmla="*/ 718798 h 719675"/>
              <a:gd name="connsiteX7" fmla="*/ 2 w 2083663"/>
              <a:gd name="connsiteY7" fmla="*/ 620028 h 719675"/>
              <a:gd name="connsiteX8" fmla="*/ 617019 w 2083663"/>
              <a:gd name="connsiteY8" fmla="*/ 620027 h 719675"/>
              <a:gd name="connsiteX9" fmla="*/ 931351 w 2083663"/>
              <a:gd name="connsiteY9" fmla="*/ 1064 h 719675"/>
              <a:gd name="connsiteX10" fmla="*/ 1762391 w 2083663"/>
              <a:gd name="connsiteY10" fmla="*/ 581 h 719675"/>
              <a:gd name="connsiteX11" fmla="*/ 1763475 w 2083663"/>
              <a:gd name="connsiteY11" fmla="*/ 0 h 719675"/>
              <a:gd name="connsiteX0" fmla="*/ 1763475 w 2083663"/>
              <a:gd name="connsiteY0" fmla="*/ 0 h 719675"/>
              <a:gd name="connsiteX1" fmla="*/ 2083663 w 2083663"/>
              <a:gd name="connsiteY1" fmla="*/ 597547 h 719675"/>
              <a:gd name="connsiteX2" fmla="*/ 1982171 w 2083663"/>
              <a:gd name="connsiteY2" fmla="*/ 651931 h 719675"/>
              <a:gd name="connsiteX3" fmla="*/ 1691439 w 2083663"/>
              <a:gd name="connsiteY3" fmla="*/ 109358 h 719675"/>
              <a:gd name="connsiteX4" fmla="*/ 996894 w 2083663"/>
              <a:gd name="connsiteY4" fmla="*/ 109358 h 719675"/>
              <a:gd name="connsiteX5" fmla="*/ 691581 w 2083663"/>
              <a:gd name="connsiteY5" fmla="*/ 719675 h 719675"/>
              <a:gd name="connsiteX6" fmla="*/ 0 w 2083663"/>
              <a:gd name="connsiteY6" fmla="*/ 718798 h 719675"/>
              <a:gd name="connsiteX7" fmla="*/ 2 w 2083663"/>
              <a:gd name="connsiteY7" fmla="*/ 620028 h 719675"/>
              <a:gd name="connsiteX8" fmla="*/ 617019 w 2083663"/>
              <a:gd name="connsiteY8" fmla="*/ 620027 h 719675"/>
              <a:gd name="connsiteX9" fmla="*/ 931351 w 2083663"/>
              <a:gd name="connsiteY9" fmla="*/ 1064 h 719675"/>
              <a:gd name="connsiteX10" fmla="*/ 1762391 w 2083663"/>
              <a:gd name="connsiteY10" fmla="*/ 581 h 719675"/>
              <a:gd name="connsiteX11" fmla="*/ 1763475 w 2083663"/>
              <a:gd name="connsiteY11" fmla="*/ 0 h 719675"/>
              <a:gd name="connsiteX0" fmla="*/ 1763475 w 2083663"/>
              <a:gd name="connsiteY0" fmla="*/ 0 h 719675"/>
              <a:gd name="connsiteX1" fmla="*/ 2083663 w 2083663"/>
              <a:gd name="connsiteY1" fmla="*/ 597547 h 719675"/>
              <a:gd name="connsiteX2" fmla="*/ 1982171 w 2083663"/>
              <a:gd name="connsiteY2" fmla="*/ 651931 h 719675"/>
              <a:gd name="connsiteX3" fmla="*/ 1691439 w 2083663"/>
              <a:gd name="connsiteY3" fmla="*/ 109358 h 719675"/>
              <a:gd name="connsiteX4" fmla="*/ 996894 w 2083663"/>
              <a:gd name="connsiteY4" fmla="*/ 109358 h 719675"/>
              <a:gd name="connsiteX5" fmla="*/ 691581 w 2083663"/>
              <a:gd name="connsiteY5" fmla="*/ 719675 h 719675"/>
              <a:gd name="connsiteX6" fmla="*/ 0 w 2083663"/>
              <a:gd name="connsiteY6" fmla="*/ 718798 h 719675"/>
              <a:gd name="connsiteX7" fmla="*/ 2 w 2083663"/>
              <a:gd name="connsiteY7" fmla="*/ 620028 h 719675"/>
              <a:gd name="connsiteX8" fmla="*/ 617019 w 2083663"/>
              <a:gd name="connsiteY8" fmla="*/ 620027 h 719675"/>
              <a:gd name="connsiteX9" fmla="*/ 931351 w 2083663"/>
              <a:gd name="connsiteY9" fmla="*/ 1064 h 719675"/>
              <a:gd name="connsiteX10" fmla="*/ 1762391 w 2083663"/>
              <a:gd name="connsiteY10" fmla="*/ 581 h 719675"/>
              <a:gd name="connsiteX11" fmla="*/ 1763475 w 2083663"/>
              <a:gd name="connsiteY11" fmla="*/ 0 h 719675"/>
              <a:gd name="connsiteX0" fmla="*/ 1763475 w 2083663"/>
              <a:gd name="connsiteY0" fmla="*/ 0 h 719675"/>
              <a:gd name="connsiteX1" fmla="*/ 2083663 w 2083663"/>
              <a:gd name="connsiteY1" fmla="*/ 597547 h 719675"/>
              <a:gd name="connsiteX2" fmla="*/ 1982171 w 2083663"/>
              <a:gd name="connsiteY2" fmla="*/ 651931 h 719675"/>
              <a:gd name="connsiteX3" fmla="*/ 1691439 w 2083663"/>
              <a:gd name="connsiteY3" fmla="*/ 109358 h 719675"/>
              <a:gd name="connsiteX4" fmla="*/ 996894 w 2083663"/>
              <a:gd name="connsiteY4" fmla="*/ 109358 h 719675"/>
              <a:gd name="connsiteX5" fmla="*/ 691581 w 2083663"/>
              <a:gd name="connsiteY5" fmla="*/ 719675 h 719675"/>
              <a:gd name="connsiteX6" fmla="*/ 0 w 2083663"/>
              <a:gd name="connsiteY6" fmla="*/ 718798 h 719675"/>
              <a:gd name="connsiteX7" fmla="*/ 2 w 2083663"/>
              <a:gd name="connsiteY7" fmla="*/ 620028 h 719675"/>
              <a:gd name="connsiteX8" fmla="*/ 617019 w 2083663"/>
              <a:gd name="connsiteY8" fmla="*/ 620027 h 719675"/>
              <a:gd name="connsiteX9" fmla="*/ 931351 w 2083663"/>
              <a:gd name="connsiteY9" fmla="*/ 1064 h 719675"/>
              <a:gd name="connsiteX10" fmla="*/ 1762391 w 2083663"/>
              <a:gd name="connsiteY10" fmla="*/ 581 h 719675"/>
              <a:gd name="connsiteX11" fmla="*/ 1763475 w 2083663"/>
              <a:gd name="connsiteY11" fmla="*/ 0 h 719675"/>
              <a:gd name="connsiteX0" fmla="*/ 1763475 w 2083663"/>
              <a:gd name="connsiteY0" fmla="*/ 0 h 719675"/>
              <a:gd name="connsiteX1" fmla="*/ 2083663 w 2083663"/>
              <a:gd name="connsiteY1" fmla="*/ 597547 h 719675"/>
              <a:gd name="connsiteX2" fmla="*/ 1982171 w 2083663"/>
              <a:gd name="connsiteY2" fmla="*/ 651931 h 719675"/>
              <a:gd name="connsiteX3" fmla="*/ 1691439 w 2083663"/>
              <a:gd name="connsiteY3" fmla="*/ 109358 h 719675"/>
              <a:gd name="connsiteX4" fmla="*/ 996894 w 2083663"/>
              <a:gd name="connsiteY4" fmla="*/ 109358 h 719675"/>
              <a:gd name="connsiteX5" fmla="*/ 691581 w 2083663"/>
              <a:gd name="connsiteY5" fmla="*/ 719675 h 719675"/>
              <a:gd name="connsiteX6" fmla="*/ 0 w 2083663"/>
              <a:gd name="connsiteY6" fmla="*/ 718798 h 719675"/>
              <a:gd name="connsiteX7" fmla="*/ 2 w 2083663"/>
              <a:gd name="connsiteY7" fmla="*/ 620028 h 719675"/>
              <a:gd name="connsiteX8" fmla="*/ 617019 w 2083663"/>
              <a:gd name="connsiteY8" fmla="*/ 620027 h 719675"/>
              <a:gd name="connsiteX9" fmla="*/ 931351 w 2083663"/>
              <a:gd name="connsiteY9" fmla="*/ 1064 h 719675"/>
              <a:gd name="connsiteX10" fmla="*/ 1762391 w 2083663"/>
              <a:gd name="connsiteY10" fmla="*/ 581 h 719675"/>
              <a:gd name="connsiteX11" fmla="*/ 1763475 w 2083663"/>
              <a:gd name="connsiteY11" fmla="*/ 0 h 719675"/>
              <a:gd name="connsiteX0" fmla="*/ 1766133 w 2086321"/>
              <a:gd name="connsiteY0" fmla="*/ 0 h 724114"/>
              <a:gd name="connsiteX1" fmla="*/ 2086321 w 2086321"/>
              <a:gd name="connsiteY1" fmla="*/ 597547 h 724114"/>
              <a:gd name="connsiteX2" fmla="*/ 1984829 w 2086321"/>
              <a:gd name="connsiteY2" fmla="*/ 651931 h 724114"/>
              <a:gd name="connsiteX3" fmla="*/ 1694097 w 2086321"/>
              <a:gd name="connsiteY3" fmla="*/ 109358 h 724114"/>
              <a:gd name="connsiteX4" fmla="*/ 999552 w 2086321"/>
              <a:gd name="connsiteY4" fmla="*/ 109358 h 724114"/>
              <a:gd name="connsiteX5" fmla="*/ 694239 w 2086321"/>
              <a:gd name="connsiteY5" fmla="*/ 719675 h 724114"/>
              <a:gd name="connsiteX6" fmla="*/ 0 w 2086321"/>
              <a:gd name="connsiteY6" fmla="*/ 724114 h 724114"/>
              <a:gd name="connsiteX7" fmla="*/ 2660 w 2086321"/>
              <a:gd name="connsiteY7" fmla="*/ 620028 h 724114"/>
              <a:gd name="connsiteX8" fmla="*/ 619677 w 2086321"/>
              <a:gd name="connsiteY8" fmla="*/ 620027 h 724114"/>
              <a:gd name="connsiteX9" fmla="*/ 934009 w 2086321"/>
              <a:gd name="connsiteY9" fmla="*/ 1064 h 724114"/>
              <a:gd name="connsiteX10" fmla="*/ 1765049 w 2086321"/>
              <a:gd name="connsiteY10" fmla="*/ 581 h 724114"/>
              <a:gd name="connsiteX11" fmla="*/ 1766133 w 2086321"/>
              <a:gd name="connsiteY11" fmla="*/ 0 h 724114"/>
              <a:gd name="connsiteX0" fmla="*/ 1766133 w 2086321"/>
              <a:gd name="connsiteY0" fmla="*/ 0 h 724114"/>
              <a:gd name="connsiteX1" fmla="*/ 2086321 w 2086321"/>
              <a:gd name="connsiteY1" fmla="*/ 597547 h 724114"/>
              <a:gd name="connsiteX2" fmla="*/ 1984829 w 2086321"/>
              <a:gd name="connsiteY2" fmla="*/ 651931 h 724114"/>
              <a:gd name="connsiteX3" fmla="*/ 1694097 w 2086321"/>
              <a:gd name="connsiteY3" fmla="*/ 109358 h 724114"/>
              <a:gd name="connsiteX4" fmla="*/ 999552 w 2086321"/>
              <a:gd name="connsiteY4" fmla="*/ 109358 h 724114"/>
              <a:gd name="connsiteX5" fmla="*/ 694239 w 2086321"/>
              <a:gd name="connsiteY5" fmla="*/ 722333 h 724114"/>
              <a:gd name="connsiteX6" fmla="*/ 0 w 2086321"/>
              <a:gd name="connsiteY6" fmla="*/ 724114 h 724114"/>
              <a:gd name="connsiteX7" fmla="*/ 2660 w 2086321"/>
              <a:gd name="connsiteY7" fmla="*/ 620028 h 724114"/>
              <a:gd name="connsiteX8" fmla="*/ 619677 w 2086321"/>
              <a:gd name="connsiteY8" fmla="*/ 620027 h 724114"/>
              <a:gd name="connsiteX9" fmla="*/ 934009 w 2086321"/>
              <a:gd name="connsiteY9" fmla="*/ 1064 h 724114"/>
              <a:gd name="connsiteX10" fmla="*/ 1765049 w 2086321"/>
              <a:gd name="connsiteY10" fmla="*/ 581 h 724114"/>
              <a:gd name="connsiteX11" fmla="*/ 1766133 w 2086321"/>
              <a:gd name="connsiteY11" fmla="*/ 0 h 724114"/>
              <a:gd name="connsiteX0" fmla="*/ 1766133 w 2086321"/>
              <a:gd name="connsiteY0" fmla="*/ 0 h 724991"/>
              <a:gd name="connsiteX1" fmla="*/ 2086321 w 2086321"/>
              <a:gd name="connsiteY1" fmla="*/ 597547 h 724991"/>
              <a:gd name="connsiteX2" fmla="*/ 1984829 w 2086321"/>
              <a:gd name="connsiteY2" fmla="*/ 651931 h 724991"/>
              <a:gd name="connsiteX3" fmla="*/ 1694097 w 2086321"/>
              <a:gd name="connsiteY3" fmla="*/ 109358 h 724991"/>
              <a:gd name="connsiteX4" fmla="*/ 999552 w 2086321"/>
              <a:gd name="connsiteY4" fmla="*/ 109358 h 724991"/>
              <a:gd name="connsiteX5" fmla="*/ 694239 w 2086321"/>
              <a:gd name="connsiteY5" fmla="*/ 724991 h 724991"/>
              <a:gd name="connsiteX6" fmla="*/ 0 w 2086321"/>
              <a:gd name="connsiteY6" fmla="*/ 724114 h 724991"/>
              <a:gd name="connsiteX7" fmla="*/ 2660 w 2086321"/>
              <a:gd name="connsiteY7" fmla="*/ 620028 h 724991"/>
              <a:gd name="connsiteX8" fmla="*/ 619677 w 2086321"/>
              <a:gd name="connsiteY8" fmla="*/ 620027 h 724991"/>
              <a:gd name="connsiteX9" fmla="*/ 934009 w 2086321"/>
              <a:gd name="connsiteY9" fmla="*/ 1064 h 724991"/>
              <a:gd name="connsiteX10" fmla="*/ 1765049 w 2086321"/>
              <a:gd name="connsiteY10" fmla="*/ 581 h 724991"/>
              <a:gd name="connsiteX11" fmla="*/ 1766133 w 2086321"/>
              <a:gd name="connsiteY11" fmla="*/ 0 h 724991"/>
              <a:gd name="connsiteX0" fmla="*/ 1763473 w 2083661"/>
              <a:gd name="connsiteY0" fmla="*/ 0 h 724991"/>
              <a:gd name="connsiteX1" fmla="*/ 2083661 w 2083661"/>
              <a:gd name="connsiteY1" fmla="*/ 597547 h 724991"/>
              <a:gd name="connsiteX2" fmla="*/ 1982169 w 2083661"/>
              <a:gd name="connsiteY2" fmla="*/ 651931 h 724991"/>
              <a:gd name="connsiteX3" fmla="*/ 1691437 w 2083661"/>
              <a:gd name="connsiteY3" fmla="*/ 109358 h 724991"/>
              <a:gd name="connsiteX4" fmla="*/ 996892 w 2083661"/>
              <a:gd name="connsiteY4" fmla="*/ 109358 h 724991"/>
              <a:gd name="connsiteX5" fmla="*/ 691579 w 2083661"/>
              <a:gd name="connsiteY5" fmla="*/ 724991 h 724991"/>
              <a:gd name="connsiteX6" fmla="*/ 2656 w 2083661"/>
              <a:gd name="connsiteY6" fmla="*/ 724114 h 724991"/>
              <a:gd name="connsiteX7" fmla="*/ 0 w 2083661"/>
              <a:gd name="connsiteY7" fmla="*/ 620028 h 724991"/>
              <a:gd name="connsiteX8" fmla="*/ 617017 w 2083661"/>
              <a:gd name="connsiteY8" fmla="*/ 620027 h 724991"/>
              <a:gd name="connsiteX9" fmla="*/ 931349 w 2083661"/>
              <a:gd name="connsiteY9" fmla="*/ 1064 h 724991"/>
              <a:gd name="connsiteX10" fmla="*/ 1762389 w 2083661"/>
              <a:gd name="connsiteY10" fmla="*/ 581 h 724991"/>
              <a:gd name="connsiteX11" fmla="*/ 1763473 w 2083661"/>
              <a:gd name="connsiteY11" fmla="*/ 0 h 724991"/>
              <a:gd name="connsiteX0" fmla="*/ 1766133 w 2086321"/>
              <a:gd name="connsiteY0" fmla="*/ 0 h 726772"/>
              <a:gd name="connsiteX1" fmla="*/ 2086321 w 2086321"/>
              <a:gd name="connsiteY1" fmla="*/ 597547 h 726772"/>
              <a:gd name="connsiteX2" fmla="*/ 1984829 w 2086321"/>
              <a:gd name="connsiteY2" fmla="*/ 651931 h 726772"/>
              <a:gd name="connsiteX3" fmla="*/ 1694097 w 2086321"/>
              <a:gd name="connsiteY3" fmla="*/ 109358 h 726772"/>
              <a:gd name="connsiteX4" fmla="*/ 999552 w 2086321"/>
              <a:gd name="connsiteY4" fmla="*/ 109358 h 726772"/>
              <a:gd name="connsiteX5" fmla="*/ 694239 w 2086321"/>
              <a:gd name="connsiteY5" fmla="*/ 724991 h 726772"/>
              <a:gd name="connsiteX6" fmla="*/ 0 w 2086321"/>
              <a:gd name="connsiteY6" fmla="*/ 726772 h 726772"/>
              <a:gd name="connsiteX7" fmla="*/ 2660 w 2086321"/>
              <a:gd name="connsiteY7" fmla="*/ 620028 h 726772"/>
              <a:gd name="connsiteX8" fmla="*/ 619677 w 2086321"/>
              <a:gd name="connsiteY8" fmla="*/ 620027 h 726772"/>
              <a:gd name="connsiteX9" fmla="*/ 934009 w 2086321"/>
              <a:gd name="connsiteY9" fmla="*/ 1064 h 726772"/>
              <a:gd name="connsiteX10" fmla="*/ 1765049 w 2086321"/>
              <a:gd name="connsiteY10" fmla="*/ 581 h 726772"/>
              <a:gd name="connsiteX11" fmla="*/ 1766133 w 2086321"/>
              <a:gd name="connsiteY11" fmla="*/ 0 h 726772"/>
              <a:gd name="connsiteX0" fmla="*/ 1766133 w 2086321"/>
              <a:gd name="connsiteY0" fmla="*/ 0 h 724991"/>
              <a:gd name="connsiteX1" fmla="*/ 2086321 w 2086321"/>
              <a:gd name="connsiteY1" fmla="*/ 597547 h 724991"/>
              <a:gd name="connsiteX2" fmla="*/ 1984829 w 2086321"/>
              <a:gd name="connsiteY2" fmla="*/ 651931 h 724991"/>
              <a:gd name="connsiteX3" fmla="*/ 1694097 w 2086321"/>
              <a:gd name="connsiteY3" fmla="*/ 109358 h 724991"/>
              <a:gd name="connsiteX4" fmla="*/ 999552 w 2086321"/>
              <a:gd name="connsiteY4" fmla="*/ 109358 h 724991"/>
              <a:gd name="connsiteX5" fmla="*/ 694239 w 2086321"/>
              <a:gd name="connsiteY5" fmla="*/ 724991 h 724991"/>
              <a:gd name="connsiteX6" fmla="*/ 0 w 2086321"/>
              <a:gd name="connsiteY6" fmla="*/ 721456 h 724991"/>
              <a:gd name="connsiteX7" fmla="*/ 2660 w 2086321"/>
              <a:gd name="connsiteY7" fmla="*/ 620028 h 724991"/>
              <a:gd name="connsiteX8" fmla="*/ 619677 w 2086321"/>
              <a:gd name="connsiteY8" fmla="*/ 620027 h 724991"/>
              <a:gd name="connsiteX9" fmla="*/ 934009 w 2086321"/>
              <a:gd name="connsiteY9" fmla="*/ 1064 h 724991"/>
              <a:gd name="connsiteX10" fmla="*/ 1765049 w 2086321"/>
              <a:gd name="connsiteY10" fmla="*/ 581 h 724991"/>
              <a:gd name="connsiteX11" fmla="*/ 1766133 w 2086321"/>
              <a:gd name="connsiteY11" fmla="*/ 0 h 724991"/>
              <a:gd name="connsiteX0" fmla="*/ 1766133 w 2086321"/>
              <a:gd name="connsiteY0" fmla="*/ 0 h 724991"/>
              <a:gd name="connsiteX1" fmla="*/ 2086321 w 2086321"/>
              <a:gd name="connsiteY1" fmla="*/ 597547 h 724991"/>
              <a:gd name="connsiteX2" fmla="*/ 1984829 w 2086321"/>
              <a:gd name="connsiteY2" fmla="*/ 651931 h 724991"/>
              <a:gd name="connsiteX3" fmla="*/ 1694097 w 2086321"/>
              <a:gd name="connsiteY3" fmla="*/ 109358 h 724991"/>
              <a:gd name="connsiteX4" fmla="*/ 999552 w 2086321"/>
              <a:gd name="connsiteY4" fmla="*/ 109358 h 724991"/>
              <a:gd name="connsiteX5" fmla="*/ 694239 w 2086321"/>
              <a:gd name="connsiteY5" fmla="*/ 724991 h 724991"/>
              <a:gd name="connsiteX6" fmla="*/ 0 w 2086321"/>
              <a:gd name="connsiteY6" fmla="*/ 724114 h 724991"/>
              <a:gd name="connsiteX7" fmla="*/ 2660 w 2086321"/>
              <a:gd name="connsiteY7" fmla="*/ 620028 h 724991"/>
              <a:gd name="connsiteX8" fmla="*/ 619677 w 2086321"/>
              <a:gd name="connsiteY8" fmla="*/ 620027 h 724991"/>
              <a:gd name="connsiteX9" fmla="*/ 934009 w 2086321"/>
              <a:gd name="connsiteY9" fmla="*/ 1064 h 724991"/>
              <a:gd name="connsiteX10" fmla="*/ 1765049 w 2086321"/>
              <a:gd name="connsiteY10" fmla="*/ 581 h 724991"/>
              <a:gd name="connsiteX11" fmla="*/ 1766133 w 2086321"/>
              <a:gd name="connsiteY11" fmla="*/ 0 h 724991"/>
              <a:gd name="connsiteX0" fmla="*/ 1763475 w 2083663"/>
              <a:gd name="connsiteY0" fmla="*/ 0 h 724991"/>
              <a:gd name="connsiteX1" fmla="*/ 2083663 w 2083663"/>
              <a:gd name="connsiteY1" fmla="*/ 597547 h 724991"/>
              <a:gd name="connsiteX2" fmla="*/ 1982171 w 2083663"/>
              <a:gd name="connsiteY2" fmla="*/ 651931 h 724991"/>
              <a:gd name="connsiteX3" fmla="*/ 1691439 w 2083663"/>
              <a:gd name="connsiteY3" fmla="*/ 109358 h 724991"/>
              <a:gd name="connsiteX4" fmla="*/ 996894 w 2083663"/>
              <a:gd name="connsiteY4" fmla="*/ 109358 h 724991"/>
              <a:gd name="connsiteX5" fmla="*/ 691581 w 2083663"/>
              <a:gd name="connsiteY5" fmla="*/ 724991 h 724991"/>
              <a:gd name="connsiteX6" fmla="*/ 0 w 2083663"/>
              <a:gd name="connsiteY6" fmla="*/ 724114 h 724991"/>
              <a:gd name="connsiteX7" fmla="*/ 2 w 2083663"/>
              <a:gd name="connsiteY7" fmla="*/ 620028 h 724991"/>
              <a:gd name="connsiteX8" fmla="*/ 617019 w 2083663"/>
              <a:gd name="connsiteY8" fmla="*/ 620027 h 724991"/>
              <a:gd name="connsiteX9" fmla="*/ 931351 w 2083663"/>
              <a:gd name="connsiteY9" fmla="*/ 1064 h 724991"/>
              <a:gd name="connsiteX10" fmla="*/ 1762391 w 2083663"/>
              <a:gd name="connsiteY10" fmla="*/ 581 h 724991"/>
              <a:gd name="connsiteX11" fmla="*/ 1763475 w 2083663"/>
              <a:gd name="connsiteY11" fmla="*/ 0 h 724991"/>
              <a:gd name="connsiteX0" fmla="*/ 1768983 w 2089171"/>
              <a:gd name="connsiteY0" fmla="*/ 0 h 729623"/>
              <a:gd name="connsiteX1" fmla="*/ 2089171 w 2089171"/>
              <a:gd name="connsiteY1" fmla="*/ 597547 h 729623"/>
              <a:gd name="connsiteX2" fmla="*/ 1987679 w 2089171"/>
              <a:gd name="connsiteY2" fmla="*/ 651931 h 729623"/>
              <a:gd name="connsiteX3" fmla="*/ 1696947 w 2089171"/>
              <a:gd name="connsiteY3" fmla="*/ 109358 h 729623"/>
              <a:gd name="connsiteX4" fmla="*/ 1002402 w 2089171"/>
              <a:gd name="connsiteY4" fmla="*/ 109358 h 729623"/>
              <a:gd name="connsiteX5" fmla="*/ 697089 w 2089171"/>
              <a:gd name="connsiteY5" fmla="*/ 724991 h 729623"/>
              <a:gd name="connsiteX6" fmla="*/ 0 w 2089171"/>
              <a:gd name="connsiteY6" fmla="*/ 729623 h 729623"/>
              <a:gd name="connsiteX7" fmla="*/ 5510 w 2089171"/>
              <a:gd name="connsiteY7" fmla="*/ 620028 h 729623"/>
              <a:gd name="connsiteX8" fmla="*/ 622527 w 2089171"/>
              <a:gd name="connsiteY8" fmla="*/ 620027 h 729623"/>
              <a:gd name="connsiteX9" fmla="*/ 936859 w 2089171"/>
              <a:gd name="connsiteY9" fmla="*/ 1064 h 729623"/>
              <a:gd name="connsiteX10" fmla="*/ 1767899 w 2089171"/>
              <a:gd name="connsiteY10" fmla="*/ 581 h 729623"/>
              <a:gd name="connsiteX11" fmla="*/ 1768983 w 2089171"/>
              <a:gd name="connsiteY11" fmla="*/ 0 h 729623"/>
              <a:gd name="connsiteX0" fmla="*/ 1768983 w 2089171"/>
              <a:gd name="connsiteY0" fmla="*/ 0 h 729623"/>
              <a:gd name="connsiteX1" fmla="*/ 2089171 w 2089171"/>
              <a:gd name="connsiteY1" fmla="*/ 597547 h 729623"/>
              <a:gd name="connsiteX2" fmla="*/ 1987679 w 2089171"/>
              <a:gd name="connsiteY2" fmla="*/ 651931 h 729623"/>
              <a:gd name="connsiteX3" fmla="*/ 1696947 w 2089171"/>
              <a:gd name="connsiteY3" fmla="*/ 109358 h 729623"/>
              <a:gd name="connsiteX4" fmla="*/ 1002402 w 2089171"/>
              <a:gd name="connsiteY4" fmla="*/ 109358 h 729623"/>
              <a:gd name="connsiteX5" fmla="*/ 694335 w 2089171"/>
              <a:gd name="connsiteY5" fmla="*/ 727746 h 729623"/>
              <a:gd name="connsiteX6" fmla="*/ 0 w 2089171"/>
              <a:gd name="connsiteY6" fmla="*/ 729623 h 729623"/>
              <a:gd name="connsiteX7" fmla="*/ 5510 w 2089171"/>
              <a:gd name="connsiteY7" fmla="*/ 620028 h 729623"/>
              <a:gd name="connsiteX8" fmla="*/ 622527 w 2089171"/>
              <a:gd name="connsiteY8" fmla="*/ 620027 h 729623"/>
              <a:gd name="connsiteX9" fmla="*/ 936859 w 2089171"/>
              <a:gd name="connsiteY9" fmla="*/ 1064 h 729623"/>
              <a:gd name="connsiteX10" fmla="*/ 1767899 w 2089171"/>
              <a:gd name="connsiteY10" fmla="*/ 581 h 729623"/>
              <a:gd name="connsiteX11" fmla="*/ 1768983 w 2089171"/>
              <a:gd name="connsiteY11" fmla="*/ 0 h 729623"/>
              <a:gd name="connsiteX0" fmla="*/ 1768983 w 2089171"/>
              <a:gd name="connsiteY0" fmla="*/ 0 h 729623"/>
              <a:gd name="connsiteX1" fmla="*/ 2089171 w 2089171"/>
              <a:gd name="connsiteY1" fmla="*/ 597547 h 729623"/>
              <a:gd name="connsiteX2" fmla="*/ 1987679 w 2089171"/>
              <a:gd name="connsiteY2" fmla="*/ 651931 h 729623"/>
              <a:gd name="connsiteX3" fmla="*/ 1696947 w 2089171"/>
              <a:gd name="connsiteY3" fmla="*/ 109358 h 729623"/>
              <a:gd name="connsiteX4" fmla="*/ 1002402 w 2089171"/>
              <a:gd name="connsiteY4" fmla="*/ 109358 h 729623"/>
              <a:gd name="connsiteX5" fmla="*/ 691581 w 2089171"/>
              <a:gd name="connsiteY5" fmla="*/ 727746 h 729623"/>
              <a:gd name="connsiteX6" fmla="*/ 0 w 2089171"/>
              <a:gd name="connsiteY6" fmla="*/ 729623 h 729623"/>
              <a:gd name="connsiteX7" fmla="*/ 5510 w 2089171"/>
              <a:gd name="connsiteY7" fmla="*/ 620028 h 729623"/>
              <a:gd name="connsiteX8" fmla="*/ 622527 w 2089171"/>
              <a:gd name="connsiteY8" fmla="*/ 620027 h 729623"/>
              <a:gd name="connsiteX9" fmla="*/ 936859 w 2089171"/>
              <a:gd name="connsiteY9" fmla="*/ 1064 h 729623"/>
              <a:gd name="connsiteX10" fmla="*/ 1767899 w 2089171"/>
              <a:gd name="connsiteY10" fmla="*/ 581 h 729623"/>
              <a:gd name="connsiteX11" fmla="*/ 1768983 w 2089171"/>
              <a:gd name="connsiteY11" fmla="*/ 0 h 729623"/>
              <a:gd name="connsiteX0" fmla="*/ 1768983 w 2089171"/>
              <a:gd name="connsiteY0" fmla="*/ 0 h 736008"/>
              <a:gd name="connsiteX1" fmla="*/ 2089171 w 2089171"/>
              <a:gd name="connsiteY1" fmla="*/ 597547 h 736008"/>
              <a:gd name="connsiteX2" fmla="*/ 1987679 w 2089171"/>
              <a:gd name="connsiteY2" fmla="*/ 651931 h 736008"/>
              <a:gd name="connsiteX3" fmla="*/ 1696947 w 2089171"/>
              <a:gd name="connsiteY3" fmla="*/ 109358 h 736008"/>
              <a:gd name="connsiteX4" fmla="*/ 1002402 w 2089171"/>
              <a:gd name="connsiteY4" fmla="*/ 109358 h 736008"/>
              <a:gd name="connsiteX5" fmla="*/ 694335 w 2089171"/>
              <a:gd name="connsiteY5" fmla="*/ 736008 h 736008"/>
              <a:gd name="connsiteX6" fmla="*/ 0 w 2089171"/>
              <a:gd name="connsiteY6" fmla="*/ 729623 h 736008"/>
              <a:gd name="connsiteX7" fmla="*/ 5510 w 2089171"/>
              <a:gd name="connsiteY7" fmla="*/ 620028 h 736008"/>
              <a:gd name="connsiteX8" fmla="*/ 622527 w 2089171"/>
              <a:gd name="connsiteY8" fmla="*/ 620027 h 736008"/>
              <a:gd name="connsiteX9" fmla="*/ 936859 w 2089171"/>
              <a:gd name="connsiteY9" fmla="*/ 1064 h 736008"/>
              <a:gd name="connsiteX10" fmla="*/ 1767899 w 2089171"/>
              <a:gd name="connsiteY10" fmla="*/ 581 h 736008"/>
              <a:gd name="connsiteX11" fmla="*/ 1768983 w 2089171"/>
              <a:gd name="connsiteY11" fmla="*/ 0 h 736008"/>
              <a:gd name="connsiteX0" fmla="*/ 1768983 w 2089171"/>
              <a:gd name="connsiteY0" fmla="*/ 0 h 730500"/>
              <a:gd name="connsiteX1" fmla="*/ 2089171 w 2089171"/>
              <a:gd name="connsiteY1" fmla="*/ 597547 h 730500"/>
              <a:gd name="connsiteX2" fmla="*/ 1987679 w 2089171"/>
              <a:gd name="connsiteY2" fmla="*/ 651931 h 730500"/>
              <a:gd name="connsiteX3" fmla="*/ 1696947 w 2089171"/>
              <a:gd name="connsiteY3" fmla="*/ 109358 h 730500"/>
              <a:gd name="connsiteX4" fmla="*/ 1002402 w 2089171"/>
              <a:gd name="connsiteY4" fmla="*/ 109358 h 730500"/>
              <a:gd name="connsiteX5" fmla="*/ 688827 w 2089171"/>
              <a:gd name="connsiteY5" fmla="*/ 730500 h 730500"/>
              <a:gd name="connsiteX6" fmla="*/ 0 w 2089171"/>
              <a:gd name="connsiteY6" fmla="*/ 729623 h 730500"/>
              <a:gd name="connsiteX7" fmla="*/ 5510 w 2089171"/>
              <a:gd name="connsiteY7" fmla="*/ 620028 h 730500"/>
              <a:gd name="connsiteX8" fmla="*/ 622527 w 2089171"/>
              <a:gd name="connsiteY8" fmla="*/ 620027 h 730500"/>
              <a:gd name="connsiteX9" fmla="*/ 936859 w 2089171"/>
              <a:gd name="connsiteY9" fmla="*/ 1064 h 730500"/>
              <a:gd name="connsiteX10" fmla="*/ 1767899 w 2089171"/>
              <a:gd name="connsiteY10" fmla="*/ 581 h 730500"/>
              <a:gd name="connsiteX11" fmla="*/ 1768983 w 2089171"/>
              <a:gd name="connsiteY11" fmla="*/ 0 h 730500"/>
              <a:gd name="connsiteX0" fmla="*/ 1766229 w 2086417"/>
              <a:gd name="connsiteY0" fmla="*/ 0 h 730500"/>
              <a:gd name="connsiteX1" fmla="*/ 2086417 w 2086417"/>
              <a:gd name="connsiteY1" fmla="*/ 597547 h 730500"/>
              <a:gd name="connsiteX2" fmla="*/ 1984925 w 2086417"/>
              <a:gd name="connsiteY2" fmla="*/ 651931 h 730500"/>
              <a:gd name="connsiteX3" fmla="*/ 1694193 w 2086417"/>
              <a:gd name="connsiteY3" fmla="*/ 109358 h 730500"/>
              <a:gd name="connsiteX4" fmla="*/ 999648 w 2086417"/>
              <a:gd name="connsiteY4" fmla="*/ 109358 h 730500"/>
              <a:gd name="connsiteX5" fmla="*/ 686073 w 2086417"/>
              <a:gd name="connsiteY5" fmla="*/ 730500 h 730500"/>
              <a:gd name="connsiteX6" fmla="*/ 0 w 2086417"/>
              <a:gd name="connsiteY6" fmla="*/ 726869 h 730500"/>
              <a:gd name="connsiteX7" fmla="*/ 2756 w 2086417"/>
              <a:gd name="connsiteY7" fmla="*/ 620028 h 730500"/>
              <a:gd name="connsiteX8" fmla="*/ 619773 w 2086417"/>
              <a:gd name="connsiteY8" fmla="*/ 620027 h 730500"/>
              <a:gd name="connsiteX9" fmla="*/ 934105 w 2086417"/>
              <a:gd name="connsiteY9" fmla="*/ 1064 h 730500"/>
              <a:gd name="connsiteX10" fmla="*/ 1765145 w 2086417"/>
              <a:gd name="connsiteY10" fmla="*/ 581 h 730500"/>
              <a:gd name="connsiteX11" fmla="*/ 1766229 w 2086417"/>
              <a:gd name="connsiteY11" fmla="*/ 0 h 730500"/>
              <a:gd name="connsiteX0" fmla="*/ 1766229 w 2086417"/>
              <a:gd name="connsiteY0" fmla="*/ 0 h 735132"/>
              <a:gd name="connsiteX1" fmla="*/ 2086417 w 2086417"/>
              <a:gd name="connsiteY1" fmla="*/ 597547 h 735132"/>
              <a:gd name="connsiteX2" fmla="*/ 1984925 w 2086417"/>
              <a:gd name="connsiteY2" fmla="*/ 651931 h 735132"/>
              <a:gd name="connsiteX3" fmla="*/ 1694193 w 2086417"/>
              <a:gd name="connsiteY3" fmla="*/ 109358 h 735132"/>
              <a:gd name="connsiteX4" fmla="*/ 999648 w 2086417"/>
              <a:gd name="connsiteY4" fmla="*/ 109358 h 735132"/>
              <a:gd name="connsiteX5" fmla="*/ 686073 w 2086417"/>
              <a:gd name="connsiteY5" fmla="*/ 730500 h 735132"/>
              <a:gd name="connsiteX6" fmla="*/ 0 w 2086417"/>
              <a:gd name="connsiteY6" fmla="*/ 735132 h 735132"/>
              <a:gd name="connsiteX7" fmla="*/ 2756 w 2086417"/>
              <a:gd name="connsiteY7" fmla="*/ 620028 h 735132"/>
              <a:gd name="connsiteX8" fmla="*/ 619773 w 2086417"/>
              <a:gd name="connsiteY8" fmla="*/ 620027 h 735132"/>
              <a:gd name="connsiteX9" fmla="*/ 934105 w 2086417"/>
              <a:gd name="connsiteY9" fmla="*/ 1064 h 735132"/>
              <a:gd name="connsiteX10" fmla="*/ 1765145 w 2086417"/>
              <a:gd name="connsiteY10" fmla="*/ 581 h 735132"/>
              <a:gd name="connsiteX11" fmla="*/ 1766229 w 2086417"/>
              <a:gd name="connsiteY11" fmla="*/ 0 h 735132"/>
              <a:gd name="connsiteX0" fmla="*/ 1763473 w 2083661"/>
              <a:gd name="connsiteY0" fmla="*/ 0 h 735132"/>
              <a:gd name="connsiteX1" fmla="*/ 2083661 w 2083661"/>
              <a:gd name="connsiteY1" fmla="*/ 597547 h 735132"/>
              <a:gd name="connsiteX2" fmla="*/ 1982169 w 2083661"/>
              <a:gd name="connsiteY2" fmla="*/ 651931 h 735132"/>
              <a:gd name="connsiteX3" fmla="*/ 1691437 w 2083661"/>
              <a:gd name="connsiteY3" fmla="*/ 109358 h 735132"/>
              <a:gd name="connsiteX4" fmla="*/ 996892 w 2083661"/>
              <a:gd name="connsiteY4" fmla="*/ 109358 h 735132"/>
              <a:gd name="connsiteX5" fmla="*/ 683317 w 2083661"/>
              <a:gd name="connsiteY5" fmla="*/ 730500 h 735132"/>
              <a:gd name="connsiteX6" fmla="*/ 5507 w 2083661"/>
              <a:gd name="connsiteY6" fmla="*/ 735132 h 735132"/>
              <a:gd name="connsiteX7" fmla="*/ 0 w 2083661"/>
              <a:gd name="connsiteY7" fmla="*/ 620028 h 735132"/>
              <a:gd name="connsiteX8" fmla="*/ 617017 w 2083661"/>
              <a:gd name="connsiteY8" fmla="*/ 620027 h 735132"/>
              <a:gd name="connsiteX9" fmla="*/ 931349 w 2083661"/>
              <a:gd name="connsiteY9" fmla="*/ 1064 h 735132"/>
              <a:gd name="connsiteX10" fmla="*/ 1762389 w 2083661"/>
              <a:gd name="connsiteY10" fmla="*/ 581 h 735132"/>
              <a:gd name="connsiteX11" fmla="*/ 1763473 w 2083661"/>
              <a:gd name="connsiteY11" fmla="*/ 0 h 735132"/>
              <a:gd name="connsiteX0" fmla="*/ 1763474 w 2083662"/>
              <a:gd name="connsiteY0" fmla="*/ 0 h 735132"/>
              <a:gd name="connsiteX1" fmla="*/ 2083662 w 2083662"/>
              <a:gd name="connsiteY1" fmla="*/ 597547 h 735132"/>
              <a:gd name="connsiteX2" fmla="*/ 1982170 w 2083662"/>
              <a:gd name="connsiteY2" fmla="*/ 651931 h 735132"/>
              <a:gd name="connsiteX3" fmla="*/ 1691438 w 2083662"/>
              <a:gd name="connsiteY3" fmla="*/ 109358 h 735132"/>
              <a:gd name="connsiteX4" fmla="*/ 996893 w 2083662"/>
              <a:gd name="connsiteY4" fmla="*/ 109358 h 735132"/>
              <a:gd name="connsiteX5" fmla="*/ 683318 w 2083662"/>
              <a:gd name="connsiteY5" fmla="*/ 730500 h 735132"/>
              <a:gd name="connsiteX6" fmla="*/ 0 w 2083662"/>
              <a:gd name="connsiteY6" fmla="*/ 735132 h 735132"/>
              <a:gd name="connsiteX7" fmla="*/ 1 w 2083662"/>
              <a:gd name="connsiteY7" fmla="*/ 620028 h 735132"/>
              <a:gd name="connsiteX8" fmla="*/ 617018 w 2083662"/>
              <a:gd name="connsiteY8" fmla="*/ 620027 h 735132"/>
              <a:gd name="connsiteX9" fmla="*/ 931350 w 2083662"/>
              <a:gd name="connsiteY9" fmla="*/ 1064 h 735132"/>
              <a:gd name="connsiteX10" fmla="*/ 1762390 w 2083662"/>
              <a:gd name="connsiteY10" fmla="*/ 581 h 735132"/>
              <a:gd name="connsiteX11" fmla="*/ 1763474 w 2083662"/>
              <a:gd name="connsiteY11" fmla="*/ 0 h 735132"/>
              <a:gd name="connsiteX0" fmla="*/ 1763474 w 2083662"/>
              <a:gd name="connsiteY0" fmla="*/ 0 h 735132"/>
              <a:gd name="connsiteX1" fmla="*/ 2083662 w 2083662"/>
              <a:gd name="connsiteY1" fmla="*/ 597547 h 735132"/>
              <a:gd name="connsiteX2" fmla="*/ 1982170 w 2083662"/>
              <a:gd name="connsiteY2" fmla="*/ 651931 h 735132"/>
              <a:gd name="connsiteX3" fmla="*/ 1691438 w 2083662"/>
              <a:gd name="connsiteY3" fmla="*/ 109358 h 735132"/>
              <a:gd name="connsiteX4" fmla="*/ 996893 w 2083662"/>
              <a:gd name="connsiteY4" fmla="*/ 109358 h 735132"/>
              <a:gd name="connsiteX5" fmla="*/ 683318 w 2083662"/>
              <a:gd name="connsiteY5" fmla="*/ 730500 h 735132"/>
              <a:gd name="connsiteX6" fmla="*/ 0 w 2083662"/>
              <a:gd name="connsiteY6" fmla="*/ 735132 h 735132"/>
              <a:gd name="connsiteX7" fmla="*/ 1 w 2083662"/>
              <a:gd name="connsiteY7" fmla="*/ 620028 h 735132"/>
              <a:gd name="connsiteX8" fmla="*/ 617018 w 2083662"/>
              <a:gd name="connsiteY8" fmla="*/ 620027 h 735132"/>
              <a:gd name="connsiteX9" fmla="*/ 931350 w 2083662"/>
              <a:gd name="connsiteY9" fmla="*/ 1064 h 735132"/>
              <a:gd name="connsiteX10" fmla="*/ 1762390 w 2083662"/>
              <a:gd name="connsiteY10" fmla="*/ 581 h 735132"/>
              <a:gd name="connsiteX11" fmla="*/ 1763474 w 2083662"/>
              <a:gd name="connsiteY11" fmla="*/ 0 h 735132"/>
              <a:gd name="connsiteX0" fmla="*/ 1763474 w 2083662"/>
              <a:gd name="connsiteY0" fmla="*/ 0 h 735132"/>
              <a:gd name="connsiteX1" fmla="*/ 2083662 w 2083662"/>
              <a:gd name="connsiteY1" fmla="*/ 597547 h 735132"/>
              <a:gd name="connsiteX2" fmla="*/ 1982170 w 2083662"/>
              <a:gd name="connsiteY2" fmla="*/ 651931 h 735132"/>
              <a:gd name="connsiteX3" fmla="*/ 1691438 w 2083662"/>
              <a:gd name="connsiteY3" fmla="*/ 109358 h 735132"/>
              <a:gd name="connsiteX4" fmla="*/ 996893 w 2083662"/>
              <a:gd name="connsiteY4" fmla="*/ 109358 h 735132"/>
              <a:gd name="connsiteX5" fmla="*/ 683318 w 2083662"/>
              <a:gd name="connsiteY5" fmla="*/ 730500 h 735132"/>
              <a:gd name="connsiteX6" fmla="*/ 0 w 2083662"/>
              <a:gd name="connsiteY6" fmla="*/ 735132 h 735132"/>
              <a:gd name="connsiteX7" fmla="*/ 1 w 2083662"/>
              <a:gd name="connsiteY7" fmla="*/ 620028 h 735132"/>
              <a:gd name="connsiteX8" fmla="*/ 617018 w 2083662"/>
              <a:gd name="connsiteY8" fmla="*/ 620027 h 735132"/>
              <a:gd name="connsiteX9" fmla="*/ 931350 w 2083662"/>
              <a:gd name="connsiteY9" fmla="*/ 1064 h 735132"/>
              <a:gd name="connsiteX10" fmla="*/ 1762390 w 2083662"/>
              <a:gd name="connsiteY10" fmla="*/ 581 h 735132"/>
              <a:gd name="connsiteX11" fmla="*/ 1763474 w 2083662"/>
              <a:gd name="connsiteY11" fmla="*/ 0 h 735132"/>
              <a:gd name="connsiteX0" fmla="*/ 1766228 w 2086416"/>
              <a:gd name="connsiteY0" fmla="*/ 0 h 730500"/>
              <a:gd name="connsiteX1" fmla="*/ 2086416 w 2086416"/>
              <a:gd name="connsiteY1" fmla="*/ 597547 h 730500"/>
              <a:gd name="connsiteX2" fmla="*/ 1984924 w 2086416"/>
              <a:gd name="connsiteY2" fmla="*/ 651931 h 730500"/>
              <a:gd name="connsiteX3" fmla="*/ 1694192 w 2086416"/>
              <a:gd name="connsiteY3" fmla="*/ 109358 h 730500"/>
              <a:gd name="connsiteX4" fmla="*/ 999647 w 2086416"/>
              <a:gd name="connsiteY4" fmla="*/ 109358 h 730500"/>
              <a:gd name="connsiteX5" fmla="*/ 686072 w 2086416"/>
              <a:gd name="connsiteY5" fmla="*/ 730500 h 730500"/>
              <a:gd name="connsiteX6" fmla="*/ 0 w 2086416"/>
              <a:gd name="connsiteY6" fmla="*/ 729624 h 730500"/>
              <a:gd name="connsiteX7" fmla="*/ 2755 w 2086416"/>
              <a:gd name="connsiteY7" fmla="*/ 620028 h 730500"/>
              <a:gd name="connsiteX8" fmla="*/ 619772 w 2086416"/>
              <a:gd name="connsiteY8" fmla="*/ 620027 h 730500"/>
              <a:gd name="connsiteX9" fmla="*/ 934104 w 2086416"/>
              <a:gd name="connsiteY9" fmla="*/ 1064 h 730500"/>
              <a:gd name="connsiteX10" fmla="*/ 1765144 w 2086416"/>
              <a:gd name="connsiteY10" fmla="*/ 581 h 730500"/>
              <a:gd name="connsiteX11" fmla="*/ 1766228 w 2086416"/>
              <a:gd name="connsiteY11" fmla="*/ 0 h 730500"/>
              <a:gd name="connsiteX0" fmla="*/ 1763474 w 2083662"/>
              <a:gd name="connsiteY0" fmla="*/ 0 h 730500"/>
              <a:gd name="connsiteX1" fmla="*/ 2083662 w 2083662"/>
              <a:gd name="connsiteY1" fmla="*/ 597547 h 730500"/>
              <a:gd name="connsiteX2" fmla="*/ 1982170 w 2083662"/>
              <a:gd name="connsiteY2" fmla="*/ 651931 h 730500"/>
              <a:gd name="connsiteX3" fmla="*/ 1691438 w 2083662"/>
              <a:gd name="connsiteY3" fmla="*/ 109358 h 730500"/>
              <a:gd name="connsiteX4" fmla="*/ 996893 w 2083662"/>
              <a:gd name="connsiteY4" fmla="*/ 109358 h 730500"/>
              <a:gd name="connsiteX5" fmla="*/ 683318 w 2083662"/>
              <a:gd name="connsiteY5" fmla="*/ 730500 h 730500"/>
              <a:gd name="connsiteX6" fmla="*/ 0 w 2083662"/>
              <a:gd name="connsiteY6" fmla="*/ 729624 h 730500"/>
              <a:gd name="connsiteX7" fmla="*/ 1 w 2083662"/>
              <a:gd name="connsiteY7" fmla="*/ 620028 h 730500"/>
              <a:gd name="connsiteX8" fmla="*/ 617018 w 2083662"/>
              <a:gd name="connsiteY8" fmla="*/ 620027 h 730500"/>
              <a:gd name="connsiteX9" fmla="*/ 931350 w 2083662"/>
              <a:gd name="connsiteY9" fmla="*/ 1064 h 730500"/>
              <a:gd name="connsiteX10" fmla="*/ 1762390 w 2083662"/>
              <a:gd name="connsiteY10" fmla="*/ 581 h 730500"/>
              <a:gd name="connsiteX11" fmla="*/ 1763474 w 2083662"/>
              <a:gd name="connsiteY11" fmla="*/ 0 h 73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83662" h="730500">
                <a:moveTo>
                  <a:pt x="1763474" y="0"/>
                </a:moveTo>
                <a:lnTo>
                  <a:pt x="2083662" y="597547"/>
                </a:lnTo>
                <a:lnTo>
                  <a:pt x="1982170" y="651931"/>
                </a:lnTo>
                <a:lnTo>
                  <a:pt x="1691438" y="109358"/>
                </a:lnTo>
                <a:lnTo>
                  <a:pt x="996893" y="109358"/>
                </a:lnTo>
                <a:cubicBezTo>
                  <a:pt x="904000" y="298000"/>
                  <a:pt x="785089" y="530020"/>
                  <a:pt x="683318" y="730500"/>
                </a:cubicBezTo>
                <a:lnTo>
                  <a:pt x="0" y="729624"/>
                </a:lnTo>
                <a:cubicBezTo>
                  <a:pt x="0" y="689946"/>
                  <a:pt x="1" y="659706"/>
                  <a:pt x="1" y="620028"/>
                </a:cubicBezTo>
                <a:lnTo>
                  <a:pt x="617018" y="620027"/>
                </a:lnTo>
                <a:cubicBezTo>
                  <a:pt x="736590" y="392991"/>
                  <a:pt x="826573" y="213304"/>
                  <a:pt x="931350" y="1064"/>
                </a:cubicBezTo>
                <a:lnTo>
                  <a:pt x="1762390" y="581"/>
                </a:lnTo>
                <a:lnTo>
                  <a:pt x="1763474" y="0"/>
                </a:lnTo>
                <a:close/>
              </a:path>
            </a:pathLst>
          </a:custGeom>
          <a:gradFill flip="none" rotWithShape="1">
            <a:gsLst>
              <a:gs pos="0">
                <a:srgbClr val="0070C0">
                  <a:lumMod val="60000"/>
                  <a:lumOff val="40000"/>
                </a:srgbClr>
              </a:gs>
              <a:gs pos="100000">
                <a:srgbClr val="0070C0"/>
              </a:gs>
            </a:gsLst>
            <a:lin ang="2700000" scaled="1"/>
            <a:tileRect/>
          </a:gra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3" name="Freeform 102">
            <a:extLst>
              <a:ext uri="{FF2B5EF4-FFF2-40B4-BE49-F238E27FC236}">
                <a16:creationId xmlns:a16="http://schemas.microsoft.com/office/drawing/2014/main" id="{1F34A658-9603-BA4F-AA74-E1FB74474BC2}"/>
              </a:ext>
            </a:extLst>
          </p:cNvPr>
          <p:cNvSpPr/>
          <p:nvPr/>
        </p:nvSpPr>
        <p:spPr>
          <a:xfrm>
            <a:off x="6863565" y="2804625"/>
            <a:ext cx="1518292" cy="713591"/>
          </a:xfrm>
          <a:custGeom>
            <a:avLst/>
            <a:gdLst>
              <a:gd name="connsiteX0" fmla="*/ 0 w 1498088"/>
              <a:gd name="connsiteY0" fmla="*/ 0 h 713590"/>
              <a:gd name="connsiteX1" fmla="*/ 632699 w 1498088"/>
              <a:gd name="connsiteY1" fmla="*/ 0 h 713590"/>
              <a:gd name="connsiteX2" fmla="*/ 632699 w 1498088"/>
              <a:gd name="connsiteY2" fmla="*/ 1287 h 713590"/>
              <a:gd name="connsiteX3" fmla="*/ 634069 w 1498088"/>
              <a:gd name="connsiteY3" fmla="*/ 538 h 713590"/>
              <a:gd name="connsiteX4" fmla="*/ 964250 w 1498088"/>
              <a:gd name="connsiteY4" fmla="*/ 604814 h 713590"/>
              <a:gd name="connsiteX5" fmla="*/ 1498088 w 1498088"/>
              <a:gd name="connsiteY5" fmla="*/ 604814 h 713590"/>
              <a:gd name="connsiteX6" fmla="*/ 1498088 w 1498088"/>
              <a:gd name="connsiteY6" fmla="*/ 713590 h 713590"/>
              <a:gd name="connsiteX7" fmla="*/ 891044 w 1498088"/>
              <a:gd name="connsiteY7" fmla="*/ 713590 h 713590"/>
              <a:gd name="connsiteX8" fmla="*/ 891044 w 1498088"/>
              <a:gd name="connsiteY8" fmla="*/ 713589 h 713590"/>
              <a:gd name="connsiteX9" fmla="*/ 891043 w 1498088"/>
              <a:gd name="connsiteY9" fmla="*/ 713590 h 713590"/>
              <a:gd name="connsiteX10" fmla="*/ 573431 w 1498088"/>
              <a:gd name="connsiteY10" fmla="*/ 132316 h 713590"/>
              <a:gd name="connsiteX11" fmla="*/ 0 w 1498088"/>
              <a:gd name="connsiteY11" fmla="*/ 132316 h 713590"/>
              <a:gd name="connsiteX0" fmla="*/ 0 w 1498088"/>
              <a:gd name="connsiteY0" fmla="*/ 0 h 713590"/>
              <a:gd name="connsiteX1" fmla="*/ 632699 w 1498088"/>
              <a:gd name="connsiteY1" fmla="*/ 0 h 713590"/>
              <a:gd name="connsiteX2" fmla="*/ 632699 w 1498088"/>
              <a:gd name="connsiteY2" fmla="*/ 1287 h 713590"/>
              <a:gd name="connsiteX3" fmla="*/ 634069 w 1498088"/>
              <a:gd name="connsiteY3" fmla="*/ 538 h 713590"/>
              <a:gd name="connsiteX4" fmla="*/ 964250 w 1498088"/>
              <a:gd name="connsiteY4" fmla="*/ 604814 h 713590"/>
              <a:gd name="connsiteX5" fmla="*/ 1498088 w 1498088"/>
              <a:gd name="connsiteY5" fmla="*/ 604814 h 713590"/>
              <a:gd name="connsiteX6" fmla="*/ 1498088 w 1498088"/>
              <a:gd name="connsiteY6" fmla="*/ 713590 h 713590"/>
              <a:gd name="connsiteX7" fmla="*/ 891044 w 1498088"/>
              <a:gd name="connsiteY7" fmla="*/ 713590 h 713590"/>
              <a:gd name="connsiteX8" fmla="*/ 891044 w 1498088"/>
              <a:gd name="connsiteY8" fmla="*/ 713589 h 713590"/>
              <a:gd name="connsiteX9" fmla="*/ 891043 w 1498088"/>
              <a:gd name="connsiteY9" fmla="*/ 713590 h 713590"/>
              <a:gd name="connsiteX10" fmla="*/ 573431 w 1498088"/>
              <a:gd name="connsiteY10" fmla="*/ 132316 h 713590"/>
              <a:gd name="connsiteX11" fmla="*/ 0 w 1498088"/>
              <a:gd name="connsiteY11" fmla="*/ 132316 h 713590"/>
              <a:gd name="connsiteX12" fmla="*/ 0 w 1498088"/>
              <a:gd name="connsiteY12" fmla="*/ 0 h 713590"/>
              <a:gd name="connsiteX0" fmla="*/ 0 w 1498088"/>
              <a:gd name="connsiteY0" fmla="*/ 0 h 713590"/>
              <a:gd name="connsiteX1" fmla="*/ 632699 w 1498088"/>
              <a:gd name="connsiteY1" fmla="*/ 0 h 713590"/>
              <a:gd name="connsiteX2" fmla="*/ 632699 w 1498088"/>
              <a:gd name="connsiteY2" fmla="*/ 1287 h 713590"/>
              <a:gd name="connsiteX3" fmla="*/ 634069 w 1498088"/>
              <a:gd name="connsiteY3" fmla="*/ 538 h 713590"/>
              <a:gd name="connsiteX4" fmla="*/ 964250 w 1498088"/>
              <a:gd name="connsiteY4" fmla="*/ 604814 h 713590"/>
              <a:gd name="connsiteX5" fmla="*/ 1498088 w 1498088"/>
              <a:gd name="connsiteY5" fmla="*/ 604814 h 713590"/>
              <a:gd name="connsiteX6" fmla="*/ 1498088 w 1498088"/>
              <a:gd name="connsiteY6" fmla="*/ 713590 h 713590"/>
              <a:gd name="connsiteX7" fmla="*/ 891044 w 1498088"/>
              <a:gd name="connsiteY7" fmla="*/ 713590 h 713590"/>
              <a:gd name="connsiteX8" fmla="*/ 891044 w 1498088"/>
              <a:gd name="connsiteY8" fmla="*/ 713589 h 713590"/>
              <a:gd name="connsiteX9" fmla="*/ 891043 w 1498088"/>
              <a:gd name="connsiteY9" fmla="*/ 713590 h 713590"/>
              <a:gd name="connsiteX10" fmla="*/ 576185 w 1498088"/>
              <a:gd name="connsiteY10" fmla="*/ 124053 h 713590"/>
              <a:gd name="connsiteX11" fmla="*/ 0 w 1498088"/>
              <a:gd name="connsiteY11" fmla="*/ 132316 h 713590"/>
              <a:gd name="connsiteX12" fmla="*/ 0 w 1498088"/>
              <a:gd name="connsiteY12" fmla="*/ 0 h 713590"/>
              <a:gd name="connsiteX0" fmla="*/ 0 w 1498088"/>
              <a:gd name="connsiteY0" fmla="*/ 0 h 713590"/>
              <a:gd name="connsiteX1" fmla="*/ 632699 w 1498088"/>
              <a:gd name="connsiteY1" fmla="*/ 0 h 713590"/>
              <a:gd name="connsiteX2" fmla="*/ 632699 w 1498088"/>
              <a:gd name="connsiteY2" fmla="*/ 1287 h 713590"/>
              <a:gd name="connsiteX3" fmla="*/ 634069 w 1498088"/>
              <a:gd name="connsiteY3" fmla="*/ 538 h 713590"/>
              <a:gd name="connsiteX4" fmla="*/ 964250 w 1498088"/>
              <a:gd name="connsiteY4" fmla="*/ 604814 h 713590"/>
              <a:gd name="connsiteX5" fmla="*/ 1498088 w 1498088"/>
              <a:gd name="connsiteY5" fmla="*/ 604814 h 713590"/>
              <a:gd name="connsiteX6" fmla="*/ 1498088 w 1498088"/>
              <a:gd name="connsiteY6" fmla="*/ 713590 h 713590"/>
              <a:gd name="connsiteX7" fmla="*/ 891044 w 1498088"/>
              <a:gd name="connsiteY7" fmla="*/ 713590 h 713590"/>
              <a:gd name="connsiteX8" fmla="*/ 891044 w 1498088"/>
              <a:gd name="connsiteY8" fmla="*/ 713589 h 713590"/>
              <a:gd name="connsiteX9" fmla="*/ 891043 w 1498088"/>
              <a:gd name="connsiteY9" fmla="*/ 713590 h 713590"/>
              <a:gd name="connsiteX10" fmla="*/ 576185 w 1498088"/>
              <a:gd name="connsiteY10" fmla="*/ 124053 h 713590"/>
              <a:gd name="connsiteX11" fmla="*/ 0 w 1498088"/>
              <a:gd name="connsiteY11" fmla="*/ 129561 h 713590"/>
              <a:gd name="connsiteX12" fmla="*/ 0 w 1498088"/>
              <a:gd name="connsiteY12" fmla="*/ 0 h 713590"/>
              <a:gd name="connsiteX0" fmla="*/ 2754 w 1500842"/>
              <a:gd name="connsiteY0" fmla="*/ 0 h 713590"/>
              <a:gd name="connsiteX1" fmla="*/ 635453 w 1500842"/>
              <a:gd name="connsiteY1" fmla="*/ 0 h 713590"/>
              <a:gd name="connsiteX2" fmla="*/ 635453 w 1500842"/>
              <a:gd name="connsiteY2" fmla="*/ 1287 h 713590"/>
              <a:gd name="connsiteX3" fmla="*/ 636823 w 1500842"/>
              <a:gd name="connsiteY3" fmla="*/ 538 h 713590"/>
              <a:gd name="connsiteX4" fmla="*/ 967004 w 1500842"/>
              <a:gd name="connsiteY4" fmla="*/ 604814 h 713590"/>
              <a:gd name="connsiteX5" fmla="*/ 1500842 w 1500842"/>
              <a:gd name="connsiteY5" fmla="*/ 604814 h 713590"/>
              <a:gd name="connsiteX6" fmla="*/ 1500842 w 1500842"/>
              <a:gd name="connsiteY6" fmla="*/ 713590 h 713590"/>
              <a:gd name="connsiteX7" fmla="*/ 893798 w 1500842"/>
              <a:gd name="connsiteY7" fmla="*/ 713590 h 713590"/>
              <a:gd name="connsiteX8" fmla="*/ 893798 w 1500842"/>
              <a:gd name="connsiteY8" fmla="*/ 713589 h 713590"/>
              <a:gd name="connsiteX9" fmla="*/ 893797 w 1500842"/>
              <a:gd name="connsiteY9" fmla="*/ 713590 h 713590"/>
              <a:gd name="connsiteX10" fmla="*/ 578939 w 1500842"/>
              <a:gd name="connsiteY10" fmla="*/ 124053 h 713590"/>
              <a:gd name="connsiteX11" fmla="*/ 0 w 1500842"/>
              <a:gd name="connsiteY11" fmla="*/ 129561 h 713590"/>
              <a:gd name="connsiteX12" fmla="*/ 2754 w 1500842"/>
              <a:gd name="connsiteY12" fmla="*/ 0 h 713590"/>
              <a:gd name="connsiteX0" fmla="*/ 0 w 1498088"/>
              <a:gd name="connsiteY0" fmla="*/ 0 h 713590"/>
              <a:gd name="connsiteX1" fmla="*/ 632699 w 1498088"/>
              <a:gd name="connsiteY1" fmla="*/ 0 h 713590"/>
              <a:gd name="connsiteX2" fmla="*/ 632699 w 1498088"/>
              <a:gd name="connsiteY2" fmla="*/ 1287 h 713590"/>
              <a:gd name="connsiteX3" fmla="*/ 634069 w 1498088"/>
              <a:gd name="connsiteY3" fmla="*/ 538 h 713590"/>
              <a:gd name="connsiteX4" fmla="*/ 964250 w 1498088"/>
              <a:gd name="connsiteY4" fmla="*/ 604814 h 713590"/>
              <a:gd name="connsiteX5" fmla="*/ 1498088 w 1498088"/>
              <a:gd name="connsiteY5" fmla="*/ 604814 h 713590"/>
              <a:gd name="connsiteX6" fmla="*/ 1498088 w 1498088"/>
              <a:gd name="connsiteY6" fmla="*/ 713590 h 713590"/>
              <a:gd name="connsiteX7" fmla="*/ 891044 w 1498088"/>
              <a:gd name="connsiteY7" fmla="*/ 713590 h 713590"/>
              <a:gd name="connsiteX8" fmla="*/ 891044 w 1498088"/>
              <a:gd name="connsiteY8" fmla="*/ 713589 h 713590"/>
              <a:gd name="connsiteX9" fmla="*/ 891043 w 1498088"/>
              <a:gd name="connsiteY9" fmla="*/ 713590 h 713590"/>
              <a:gd name="connsiteX10" fmla="*/ 576185 w 1498088"/>
              <a:gd name="connsiteY10" fmla="*/ 124053 h 713590"/>
              <a:gd name="connsiteX11" fmla="*/ 0 w 1498088"/>
              <a:gd name="connsiteY11" fmla="*/ 126807 h 713590"/>
              <a:gd name="connsiteX12" fmla="*/ 0 w 1498088"/>
              <a:gd name="connsiteY12" fmla="*/ 0 h 713590"/>
              <a:gd name="connsiteX0" fmla="*/ 0 w 1498088"/>
              <a:gd name="connsiteY0" fmla="*/ 0 h 713590"/>
              <a:gd name="connsiteX1" fmla="*/ 632699 w 1498088"/>
              <a:gd name="connsiteY1" fmla="*/ 0 h 713590"/>
              <a:gd name="connsiteX2" fmla="*/ 632699 w 1498088"/>
              <a:gd name="connsiteY2" fmla="*/ 1287 h 713590"/>
              <a:gd name="connsiteX3" fmla="*/ 634069 w 1498088"/>
              <a:gd name="connsiteY3" fmla="*/ 538 h 713590"/>
              <a:gd name="connsiteX4" fmla="*/ 964250 w 1498088"/>
              <a:gd name="connsiteY4" fmla="*/ 604814 h 713590"/>
              <a:gd name="connsiteX5" fmla="*/ 1498088 w 1498088"/>
              <a:gd name="connsiteY5" fmla="*/ 604814 h 713590"/>
              <a:gd name="connsiteX6" fmla="*/ 1498088 w 1498088"/>
              <a:gd name="connsiteY6" fmla="*/ 713590 h 713590"/>
              <a:gd name="connsiteX7" fmla="*/ 891044 w 1498088"/>
              <a:gd name="connsiteY7" fmla="*/ 713590 h 713590"/>
              <a:gd name="connsiteX8" fmla="*/ 891044 w 1498088"/>
              <a:gd name="connsiteY8" fmla="*/ 713589 h 713590"/>
              <a:gd name="connsiteX9" fmla="*/ 891043 w 1498088"/>
              <a:gd name="connsiteY9" fmla="*/ 713590 h 713590"/>
              <a:gd name="connsiteX10" fmla="*/ 576185 w 1498088"/>
              <a:gd name="connsiteY10" fmla="*/ 124053 h 713590"/>
              <a:gd name="connsiteX11" fmla="*/ 0 w 1498088"/>
              <a:gd name="connsiteY11" fmla="*/ 126807 h 713590"/>
              <a:gd name="connsiteX12" fmla="*/ 0 w 1498088"/>
              <a:gd name="connsiteY12" fmla="*/ 0 h 713590"/>
              <a:gd name="connsiteX0" fmla="*/ 0 w 1498088"/>
              <a:gd name="connsiteY0" fmla="*/ 0 h 713590"/>
              <a:gd name="connsiteX1" fmla="*/ 632699 w 1498088"/>
              <a:gd name="connsiteY1" fmla="*/ 0 h 713590"/>
              <a:gd name="connsiteX2" fmla="*/ 632699 w 1498088"/>
              <a:gd name="connsiteY2" fmla="*/ 1287 h 713590"/>
              <a:gd name="connsiteX3" fmla="*/ 634069 w 1498088"/>
              <a:gd name="connsiteY3" fmla="*/ 538 h 713590"/>
              <a:gd name="connsiteX4" fmla="*/ 964250 w 1498088"/>
              <a:gd name="connsiteY4" fmla="*/ 604814 h 713590"/>
              <a:gd name="connsiteX5" fmla="*/ 1498088 w 1498088"/>
              <a:gd name="connsiteY5" fmla="*/ 604814 h 713590"/>
              <a:gd name="connsiteX6" fmla="*/ 1498088 w 1498088"/>
              <a:gd name="connsiteY6" fmla="*/ 713590 h 713590"/>
              <a:gd name="connsiteX7" fmla="*/ 891044 w 1498088"/>
              <a:gd name="connsiteY7" fmla="*/ 713590 h 713590"/>
              <a:gd name="connsiteX8" fmla="*/ 891044 w 1498088"/>
              <a:gd name="connsiteY8" fmla="*/ 713589 h 713590"/>
              <a:gd name="connsiteX9" fmla="*/ 891043 w 1498088"/>
              <a:gd name="connsiteY9" fmla="*/ 713590 h 713590"/>
              <a:gd name="connsiteX10" fmla="*/ 576185 w 1498088"/>
              <a:gd name="connsiteY10" fmla="*/ 124053 h 713590"/>
              <a:gd name="connsiteX11" fmla="*/ 2755 w 1498088"/>
              <a:gd name="connsiteY11" fmla="*/ 121299 h 713590"/>
              <a:gd name="connsiteX12" fmla="*/ 0 w 1498088"/>
              <a:gd name="connsiteY12" fmla="*/ 0 h 713590"/>
              <a:gd name="connsiteX0" fmla="*/ 2876 w 1500964"/>
              <a:gd name="connsiteY0" fmla="*/ 0 h 713590"/>
              <a:gd name="connsiteX1" fmla="*/ 635575 w 1500964"/>
              <a:gd name="connsiteY1" fmla="*/ 0 h 713590"/>
              <a:gd name="connsiteX2" fmla="*/ 635575 w 1500964"/>
              <a:gd name="connsiteY2" fmla="*/ 1287 h 713590"/>
              <a:gd name="connsiteX3" fmla="*/ 636945 w 1500964"/>
              <a:gd name="connsiteY3" fmla="*/ 538 h 713590"/>
              <a:gd name="connsiteX4" fmla="*/ 967126 w 1500964"/>
              <a:gd name="connsiteY4" fmla="*/ 604814 h 713590"/>
              <a:gd name="connsiteX5" fmla="*/ 1500964 w 1500964"/>
              <a:gd name="connsiteY5" fmla="*/ 604814 h 713590"/>
              <a:gd name="connsiteX6" fmla="*/ 1500964 w 1500964"/>
              <a:gd name="connsiteY6" fmla="*/ 713590 h 713590"/>
              <a:gd name="connsiteX7" fmla="*/ 893920 w 1500964"/>
              <a:gd name="connsiteY7" fmla="*/ 713590 h 713590"/>
              <a:gd name="connsiteX8" fmla="*/ 893920 w 1500964"/>
              <a:gd name="connsiteY8" fmla="*/ 713589 h 713590"/>
              <a:gd name="connsiteX9" fmla="*/ 893919 w 1500964"/>
              <a:gd name="connsiteY9" fmla="*/ 713590 h 713590"/>
              <a:gd name="connsiteX10" fmla="*/ 579061 w 1500964"/>
              <a:gd name="connsiteY10" fmla="*/ 124053 h 713590"/>
              <a:gd name="connsiteX11" fmla="*/ 122 w 1500964"/>
              <a:gd name="connsiteY11" fmla="*/ 126807 h 713590"/>
              <a:gd name="connsiteX12" fmla="*/ 2876 w 1500964"/>
              <a:gd name="connsiteY12" fmla="*/ 0 h 713590"/>
              <a:gd name="connsiteX0" fmla="*/ 266 w 1498354"/>
              <a:gd name="connsiteY0" fmla="*/ 0 h 713590"/>
              <a:gd name="connsiteX1" fmla="*/ 632965 w 1498354"/>
              <a:gd name="connsiteY1" fmla="*/ 0 h 713590"/>
              <a:gd name="connsiteX2" fmla="*/ 632965 w 1498354"/>
              <a:gd name="connsiteY2" fmla="*/ 1287 h 713590"/>
              <a:gd name="connsiteX3" fmla="*/ 634335 w 1498354"/>
              <a:gd name="connsiteY3" fmla="*/ 538 h 713590"/>
              <a:gd name="connsiteX4" fmla="*/ 964516 w 1498354"/>
              <a:gd name="connsiteY4" fmla="*/ 604814 h 713590"/>
              <a:gd name="connsiteX5" fmla="*/ 1498354 w 1498354"/>
              <a:gd name="connsiteY5" fmla="*/ 604814 h 713590"/>
              <a:gd name="connsiteX6" fmla="*/ 1498354 w 1498354"/>
              <a:gd name="connsiteY6" fmla="*/ 713590 h 713590"/>
              <a:gd name="connsiteX7" fmla="*/ 891310 w 1498354"/>
              <a:gd name="connsiteY7" fmla="*/ 713590 h 713590"/>
              <a:gd name="connsiteX8" fmla="*/ 891310 w 1498354"/>
              <a:gd name="connsiteY8" fmla="*/ 713589 h 713590"/>
              <a:gd name="connsiteX9" fmla="*/ 891309 w 1498354"/>
              <a:gd name="connsiteY9" fmla="*/ 713590 h 713590"/>
              <a:gd name="connsiteX10" fmla="*/ 576451 w 1498354"/>
              <a:gd name="connsiteY10" fmla="*/ 124053 h 713590"/>
              <a:gd name="connsiteX11" fmla="*/ 266 w 1498354"/>
              <a:gd name="connsiteY11" fmla="*/ 124053 h 713590"/>
              <a:gd name="connsiteX12" fmla="*/ 266 w 1498354"/>
              <a:gd name="connsiteY12" fmla="*/ 0 h 713590"/>
              <a:gd name="connsiteX0" fmla="*/ 2968 w 1501056"/>
              <a:gd name="connsiteY0" fmla="*/ 0 h 713590"/>
              <a:gd name="connsiteX1" fmla="*/ 635667 w 1501056"/>
              <a:gd name="connsiteY1" fmla="*/ 0 h 713590"/>
              <a:gd name="connsiteX2" fmla="*/ 635667 w 1501056"/>
              <a:gd name="connsiteY2" fmla="*/ 1287 h 713590"/>
              <a:gd name="connsiteX3" fmla="*/ 637037 w 1501056"/>
              <a:gd name="connsiteY3" fmla="*/ 538 h 713590"/>
              <a:gd name="connsiteX4" fmla="*/ 967218 w 1501056"/>
              <a:gd name="connsiteY4" fmla="*/ 604814 h 713590"/>
              <a:gd name="connsiteX5" fmla="*/ 1501056 w 1501056"/>
              <a:gd name="connsiteY5" fmla="*/ 604814 h 713590"/>
              <a:gd name="connsiteX6" fmla="*/ 1501056 w 1501056"/>
              <a:gd name="connsiteY6" fmla="*/ 713590 h 713590"/>
              <a:gd name="connsiteX7" fmla="*/ 894012 w 1501056"/>
              <a:gd name="connsiteY7" fmla="*/ 713590 h 713590"/>
              <a:gd name="connsiteX8" fmla="*/ 894012 w 1501056"/>
              <a:gd name="connsiteY8" fmla="*/ 713589 h 713590"/>
              <a:gd name="connsiteX9" fmla="*/ 894011 w 1501056"/>
              <a:gd name="connsiteY9" fmla="*/ 713590 h 713590"/>
              <a:gd name="connsiteX10" fmla="*/ 579153 w 1501056"/>
              <a:gd name="connsiteY10" fmla="*/ 124053 h 713590"/>
              <a:gd name="connsiteX11" fmla="*/ 119 w 1501056"/>
              <a:gd name="connsiteY11" fmla="*/ 115508 h 713590"/>
              <a:gd name="connsiteX12" fmla="*/ 2968 w 1501056"/>
              <a:gd name="connsiteY12" fmla="*/ 0 h 713590"/>
              <a:gd name="connsiteX0" fmla="*/ 5774 w 1503862"/>
              <a:gd name="connsiteY0" fmla="*/ 0 h 713590"/>
              <a:gd name="connsiteX1" fmla="*/ 638473 w 1503862"/>
              <a:gd name="connsiteY1" fmla="*/ 0 h 713590"/>
              <a:gd name="connsiteX2" fmla="*/ 638473 w 1503862"/>
              <a:gd name="connsiteY2" fmla="*/ 1287 h 713590"/>
              <a:gd name="connsiteX3" fmla="*/ 639843 w 1503862"/>
              <a:gd name="connsiteY3" fmla="*/ 538 h 713590"/>
              <a:gd name="connsiteX4" fmla="*/ 970024 w 1503862"/>
              <a:gd name="connsiteY4" fmla="*/ 604814 h 713590"/>
              <a:gd name="connsiteX5" fmla="*/ 1503862 w 1503862"/>
              <a:gd name="connsiteY5" fmla="*/ 604814 h 713590"/>
              <a:gd name="connsiteX6" fmla="*/ 1503862 w 1503862"/>
              <a:gd name="connsiteY6" fmla="*/ 713590 h 713590"/>
              <a:gd name="connsiteX7" fmla="*/ 896818 w 1503862"/>
              <a:gd name="connsiteY7" fmla="*/ 713590 h 713590"/>
              <a:gd name="connsiteX8" fmla="*/ 896818 w 1503862"/>
              <a:gd name="connsiteY8" fmla="*/ 713589 h 713590"/>
              <a:gd name="connsiteX9" fmla="*/ 896817 w 1503862"/>
              <a:gd name="connsiteY9" fmla="*/ 713590 h 713590"/>
              <a:gd name="connsiteX10" fmla="*/ 581959 w 1503862"/>
              <a:gd name="connsiteY10" fmla="*/ 124053 h 713590"/>
              <a:gd name="connsiteX11" fmla="*/ 77 w 1503862"/>
              <a:gd name="connsiteY11" fmla="*/ 115508 h 713590"/>
              <a:gd name="connsiteX12" fmla="*/ 5774 w 1503862"/>
              <a:gd name="connsiteY12" fmla="*/ 0 h 713590"/>
              <a:gd name="connsiteX0" fmla="*/ 0 w 1509483"/>
              <a:gd name="connsiteY0" fmla="*/ 0 h 716439"/>
              <a:gd name="connsiteX1" fmla="*/ 644094 w 1509483"/>
              <a:gd name="connsiteY1" fmla="*/ 2849 h 716439"/>
              <a:gd name="connsiteX2" fmla="*/ 644094 w 1509483"/>
              <a:gd name="connsiteY2" fmla="*/ 4136 h 716439"/>
              <a:gd name="connsiteX3" fmla="*/ 645464 w 1509483"/>
              <a:gd name="connsiteY3" fmla="*/ 3387 h 716439"/>
              <a:gd name="connsiteX4" fmla="*/ 975645 w 1509483"/>
              <a:gd name="connsiteY4" fmla="*/ 607663 h 716439"/>
              <a:gd name="connsiteX5" fmla="*/ 1509483 w 1509483"/>
              <a:gd name="connsiteY5" fmla="*/ 607663 h 716439"/>
              <a:gd name="connsiteX6" fmla="*/ 1509483 w 1509483"/>
              <a:gd name="connsiteY6" fmla="*/ 716439 h 716439"/>
              <a:gd name="connsiteX7" fmla="*/ 902439 w 1509483"/>
              <a:gd name="connsiteY7" fmla="*/ 716439 h 716439"/>
              <a:gd name="connsiteX8" fmla="*/ 902439 w 1509483"/>
              <a:gd name="connsiteY8" fmla="*/ 716438 h 716439"/>
              <a:gd name="connsiteX9" fmla="*/ 902438 w 1509483"/>
              <a:gd name="connsiteY9" fmla="*/ 716439 h 716439"/>
              <a:gd name="connsiteX10" fmla="*/ 587580 w 1509483"/>
              <a:gd name="connsiteY10" fmla="*/ 126902 h 716439"/>
              <a:gd name="connsiteX11" fmla="*/ 5698 w 1509483"/>
              <a:gd name="connsiteY11" fmla="*/ 118357 h 716439"/>
              <a:gd name="connsiteX12" fmla="*/ 0 w 1509483"/>
              <a:gd name="connsiteY12" fmla="*/ 0 h 716439"/>
              <a:gd name="connsiteX0" fmla="*/ 8602 w 1518085"/>
              <a:gd name="connsiteY0" fmla="*/ 0 h 716439"/>
              <a:gd name="connsiteX1" fmla="*/ 652696 w 1518085"/>
              <a:gd name="connsiteY1" fmla="*/ 2849 h 716439"/>
              <a:gd name="connsiteX2" fmla="*/ 652696 w 1518085"/>
              <a:gd name="connsiteY2" fmla="*/ 4136 h 716439"/>
              <a:gd name="connsiteX3" fmla="*/ 654066 w 1518085"/>
              <a:gd name="connsiteY3" fmla="*/ 3387 h 716439"/>
              <a:gd name="connsiteX4" fmla="*/ 984247 w 1518085"/>
              <a:gd name="connsiteY4" fmla="*/ 607663 h 716439"/>
              <a:gd name="connsiteX5" fmla="*/ 1518085 w 1518085"/>
              <a:gd name="connsiteY5" fmla="*/ 607663 h 716439"/>
              <a:gd name="connsiteX6" fmla="*/ 1518085 w 1518085"/>
              <a:gd name="connsiteY6" fmla="*/ 716439 h 716439"/>
              <a:gd name="connsiteX7" fmla="*/ 911041 w 1518085"/>
              <a:gd name="connsiteY7" fmla="*/ 716439 h 716439"/>
              <a:gd name="connsiteX8" fmla="*/ 911041 w 1518085"/>
              <a:gd name="connsiteY8" fmla="*/ 716438 h 716439"/>
              <a:gd name="connsiteX9" fmla="*/ 911040 w 1518085"/>
              <a:gd name="connsiteY9" fmla="*/ 716439 h 716439"/>
              <a:gd name="connsiteX10" fmla="*/ 596182 w 1518085"/>
              <a:gd name="connsiteY10" fmla="*/ 126902 h 716439"/>
              <a:gd name="connsiteX11" fmla="*/ 57 w 1518085"/>
              <a:gd name="connsiteY11" fmla="*/ 118357 h 716439"/>
              <a:gd name="connsiteX12" fmla="*/ 8602 w 1518085"/>
              <a:gd name="connsiteY12" fmla="*/ 0 h 716439"/>
              <a:gd name="connsiteX0" fmla="*/ 2968 w 1512451"/>
              <a:gd name="connsiteY0" fmla="*/ 0 h 716439"/>
              <a:gd name="connsiteX1" fmla="*/ 647062 w 1512451"/>
              <a:gd name="connsiteY1" fmla="*/ 2849 h 716439"/>
              <a:gd name="connsiteX2" fmla="*/ 647062 w 1512451"/>
              <a:gd name="connsiteY2" fmla="*/ 4136 h 716439"/>
              <a:gd name="connsiteX3" fmla="*/ 648432 w 1512451"/>
              <a:gd name="connsiteY3" fmla="*/ 3387 h 716439"/>
              <a:gd name="connsiteX4" fmla="*/ 978613 w 1512451"/>
              <a:gd name="connsiteY4" fmla="*/ 607663 h 716439"/>
              <a:gd name="connsiteX5" fmla="*/ 1512451 w 1512451"/>
              <a:gd name="connsiteY5" fmla="*/ 607663 h 716439"/>
              <a:gd name="connsiteX6" fmla="*/ 1512451 w 1512451"/>
              <a:gd name="connsiteY6" fmla="*/ 716439 h 716439"/>
              <a:gd name="connsiteX7" fmla="*/ 905407 w 1512451"/>
              <a:gd name="connsiteY7" fmla="*/ 716439 h 716439"/>
              <a:gd name="connsiteX8" fmla="*/ 905407 w 1512451"/>
              <a:gd name="connsiteY8" fmla="*/ 716438 h 716439"/>
              <a:gd name="connsiteX9" fmla="*/ 905406 w 1512451"/>
              <a:gd name="connsiteY9" fmla="*/ 716439 h 716439"/>
              <a:gd name="connsiteX10" fmla="*/ 590548 w 1512451"/>
              <a:gd name="connsiteY10" fmla="*/ 126902 h 716439"/>
              <a:gd name="connsiteX11" fmla="*/ 120 w 1512451"/>
              <a:gd name="connsiteY11" fmla="*/ 121206 h 716439"/>
              <a:gd name="connsiteX12" fmla="*/ 2968 w 1512451"/>
              <a:gd name="connsiteY12" fmla="*/ 0 h 716439"/>
              <a:gd name="connsiteX0" fmla="*/ 2968 w 1512451"/>
              <a:gd name="connsiteY0" fmla="*/ 0 h 716439"/>
              <a:gd name="connsiteX1" fmla="*/ 647062 w 1512451"/>
              <a:gd name="connsiteY1" fmla="*/ 2849 h 716439"/>
              <a:gd name="connsiteX2" fmla="*/ 647062 w 1512451"/>
              <a:gd name="connsiteY2" fmla="*/ 4136 h 716439"/>
              <a:gd name="connsiteX3" fmla="*/ 648432 w 1512451"/>
              <a:gd name="connsiteY3" fmla="*/ 3387 h 716439"/>
              <a:gd name="connsiteX4" fmla="*/ 978613 w 1512451"/>
              <a:gd name="connsiteY4" fmla="*/ 607663 h 716439"/>
              <a:gd name="connsiteX5" fmla="*/ 1512451 w 1512451"/>
              <a:gd name="connsiteY5" fmla="*/ 607663 h 716439"/>
              <a:gd name="connsiteX6" fmla="*/ 1512451 w 1512451"/>
              <a:gd name="connsiteY6" fmla="*/ 716439 h 716439"/>
              <a:gd name="connsiteX7" fmla="*/ 905407 w 1512451"/>
              <a:gd name="connsiteY7" fmla="*/ 716439 h 716439"/>
              <a:gd name="connsiteX8" fmla="*/ 905407 w 1512451"/>
              <a:gd name="connsiteY8" fmla="*/ 716438 h 716439"/>
              <a:gd name="connsiteX9" fmla="*/ 905406 w 1512451"/>
              <a:gd name="connsiteY9" fmla="*/ 716439 h 716439"/>
              <a:gd name="connsiteX10" fmla="*/ 590548 w 1512451"/>
              <a:gd name="connsiteY10" fmla="*/ 126902 h 716439"/>
              <a:gd name="connsiteX11" fmla="*/ 120 w 1512451"/>
              <a:gd name="connsiteY11" fmla="*/ 121206 h 716439"/>
              <a:gd name="connsiteX12" fmla="*/ 2968 w 1512451"/>
              <a:gd name="connsiteY12" fmla="*/ 0 h 716439"/>
              <a:gd name="connsiteX0" fmla="*/ 264 w 1512596"/>
              <a:gd name="connsiteY0" fmla="*/ 0 h 719287"/>
              <a:gd name="connsiteX1" fmla="*/ 647207 w 1512596"/>
              <a:gd name="connsiteY1" fmla="*/ 5697 h 719287"/>
              <a:gd name="connsiteX2" fmla="*/ 647207 w 1512596"/>
              <a:gd name="connsiteY2" fmla="*/ 6984 h 719287"/>
              <a:gd name="connsiteX3" fmla="*/ 648577 w 1512596"/>
              <a:gd name="connsiteY3" fmla="*/ 6235 h 719287"/>
              <a:gd name="connsiteX4" fmla="*/ 978758 w 1512596"/>
              <a:gd name="connsiteY4" fmla="*/ 610511 h 719287"/>
              <a:gd name="connsiteX5" fmla="*/ 1512596 w 1512596"/>
              <a:gd name="connsiteY5" fmla="*/ 610511 h 719287"/>
              <a:gd name="connsiteX6" fmla="*/ 1512596 w 1512596"/>
              <a:gd name="connsiteY6" fmla="*/ 719287 h 719287"/>
              <a:gd name="connsiteX7" fmla="*/ 905552 w 1512596"/>
              <a:gd name="connsiteY7" fmla="*/ 719287 h 719287"/>
              <a:gd name="connsiteX8" fmla="*/ 905552 w 1512596"/>
              <a:gd name="connsiteY8" fmla="*/ 719286 h 719287"/>
              <a:gd name="connsiteX9" fmla="*/ 905551 w 1512596"/>
              <a:gd name="connsiteY9" fmla="*/ 719287 h 719287"/>
              <a:gd name="connsiteX10" fmla="*/ 590693 w 1512596"/>
              <a:gd name="connsiteY10" fmla="*/ 129750 h 719287"/>
              <a:gd name="connsiteX11" fmla="*/ 265 w 1512596"/>
              <a:gd name="connsiteY11" fmla="*/ 124054 h 719287"/>
              <a:gd name="connsiteX12" fmla="*/ 264 w 1512596"/>
              <a:gd name="connsiteY12" fmla="*/ 0 h 719287"/>
              <a:gd name="connsiteX0" fmla="*/ 264 w 1512596"/>
              <a:gd name="connsiteY0" fmla="*/ 0 h 716439"/>
              <a:gd name="connsiteX1" fmla="*/ 647207 w 1512596"/>
              <a:gd name="connsiteY1" fmla="*/ 2849 h 716439"/>
              <a:gd name="connsiteX2" fmla="*/ 647207 w 1512596"/>
              <a:gd name="connsiteY2" fmla="*/ 4136 h 716439"/>
              <a:gd name="connsiteX3" fmla="*/ 648577 w 1512596"/>
              <a:gd name="connsiteY3" fmla="*/ 3387 h 716439"/>
              <a:gd name="connsiteX4" fmla="*/ 978758 w 1512596"/>
              <a:gd name="connsiteY4" fmla="*/ 607663 h 716439"/>
              <a:gd name="connsiteX5" fmla="*/ 1512596 w 1512596"/>
              <a:gd name="connsiteY5" fmla="*/ 607663 h 716439"/>
              <a:gd name="connsiteX6" fmla="*/ 1512596 w 1512596"/>
              <a:gd name="connsiteY6" fmla="*/ 716439 h 716439"/>
              <a:gd name="connsiteX7" fmla="*/ 905552 w 1512596"/>
              <a:gd name="connsiteY7" fmla="*/ 716439 h 716439"/>
              <a:gd name="connsiteX8" fmla="*/ 905552 w 1512596"/>
              <a:gd name="connsiteY8" fmla="*/ 716438 h 716439"/>
              <a:gd name="connsiteX9" fmla="*/ 905551 w 1512596"/>
              <a:gd name="connsiteY9" fmla="*/ 716439 h 716439"/>
              <a:gd name="connsiteX10" fmla="*/ 590693 w 1512596"/>
              <a:gd name="connsiteY10" fmla="*/ 126902 h 716439"/>
              <a:gd name="connsiteX11" fmla="*/ 265 w 1512596"/>
              <a:gd name="connsiteY11" fmla="*/ 121206 h 716439"/>
              <a:gd name="connsiteX12" fmla="*/ 264 w 1512596"/>
              <a:gd name="connsiteY12" fmla="*/ 0 h 716439"/>
              <a:gd name="connsiteX0" fmla="*/ 264 w 1512596"/>
              <a:gd name="connsiteY0" fmla="*/ 0 h 716439"/>
              <a:gd name="connsiteX1" fmla="*/ 647207 w 1512596"/>
              <a:gd name="connsiteY1" fmla="*/ 2849 h 716439"/>
              <a:gd name="connsiteX2" fmla="*/ 647207 w 1512596"/>
              <a:gd name="connsiteY2" fmla="*/ 4136 h 716439"/>
              <a:gd name="connsiteX3" fmla="*/ 648577 w 1512596"/>
              <a:gd name="connsiteY3" fmla="*/ 3387 h 716439"/>
              <a:gd name="connsiteX4" fmla="*/ 978758 w 1512596"/>
              <a:gd name="connsiteY4" fmla="*/ 607663 h 716439"/>
              <a:gd name="connsiteX5" fmla="*/ 1512596 w 1512596"/>
              <a:gd name="connsiteY5" fmla="*/ 607663 h 716439"/>
              <a:gd name="connsiteX6" fmla="*/ 1512596 w 1512596"/>
              <a:gd name="connsiteY6" fmla="*/ 716439 h 716439"/>
              <a:gd name="connsiteX7" fmla="*/ 905552 w 1512596"/>
              <a:gd name="connsiteY7" fmla="*/ 716439 h 716439"/>
              <a:gd name="connsiteX8" fmla="*/ 905552 w 1512596"/>
              <a:gd name="connsiteY8" fmla="*/ 716438 h 716439"/>
              <a:gd name="connsiteX9" fmla="*/ 905551 w 1512596"/>
              <a:gd name="connsiteY9" fmla="*/ 716439 h 716439"/>
              <a:gd name="connsiteX10" fmla="*/ 590693 w 1512596"/>
              <a:gd name="connsiteY10" fmla="*/ 126902 h 716439"/>
              <a:gd name="connsiteX11" fmla="*/ 265 w 1512596"/>
              <a:gd name="connsiteY11" fmla="*/ 121206 h 716439"/>
              <a:gd name="connsiteX12" fmla="*/ 264 w 1512596"/>
              <a:gd name="connsiteY12" fmla="*/ 0 h 716439"/>
              <a:gd name="connsiteX0" fmla="*/ 0 w 1518029"/>
              <a:gd name="connsiteY0" fmla="*/ 0 h 716439"/>
              <a:gd name="connsiteX1" fmla="*/ 652640 w 1518029"/>
              <a:gd name="connsiteY1" fmla="*/ 2849 h 716439"/>
              <a:gd name="connsiteX2" fmla="*/ 652640 w 1518029"/>
              <a:gd name="connsiteY2" fmla="*/ 4136 h 716439"/>
              <a:gd name="connsiteX3" fmla="*/ 654010 w 1518029"/>
              <a:gd name="connsiteY3" fmla="*/ 3387 h 716439"/>
              <a:gd name="connsiteX4" fmla="*/ 984191 w 1518029"/>
              <a:gd name="connsiteY4" fmla="*/ 607663 h 716439"/>
              <a:gd name="connsiteX5" fmla="*/ 1518029 w 1518029"/>
              <a:gd name="connsiteY5" fmla="*/ 607663 h 716439"/>
              <a:gd name="connsiteX6" fmla="*/ 1518029 w 1518029"/>
              <a:gd name="connsiteY6" fmla="*/ 716439 h 716439"/>
              <a:gd name="connsiteX7" fmla="*/ 910985 w 1518029"/>
              <a:gd name="connsiteY7" fmla="*/ 716439 h 716439"/>
              <a:gd name="connsiteX8" fmla="*/ 910985 w 1518029"/>
              <a:gd name="connsiteY8" fmla="*/ 716438 h 716439"/>
              <a:gd name="connsiteX9" fmla="*/ 910984 w 1518029"/>
              <a:gd name="connsiteY9" fmla="*/ 716439 h 716439"/>
              <a:gd name="connsiteX10" fmla="*/ 596126 w 1518029"/>
              <a:gd name="connsiteY10" fmla="*/ 126902 h 716439"/>
              <a:gd name="connsiteX11" fmla="*/ 5698 w 1518029"/>
              <a:gd name="connsiteY11" fmla="*/ 121206 h 716439"/>
              <a:gd name="connsiteX12" fmla="*/ 0 w 1518029"/>
              <a:gd name="connsiteY12" fmla="*/ 0 h 716439"/>
              <a:gd name="connsiteX0" fmla="*/ 0 w 1518029"/>
              <a:gd name="connsiteY0" fmla="*/ 0 h 713591"/>
              <a:gd name="connsiteX1" fmla="*/ 652640 w 1518029"/>
              <a:gd name="connsiteY1" fmla="*/ 1 h 713591"/>
              <a:gd name="connsiteX2" fmla="*/ 652640 w 1518029"/>
              <a:gd name="connsiteY2" fmla="*/ 1288 h 713591"/>
              <a:gd name="connsiteX3" fmla="*/ 654010 w 1518029"/>
              <a:gd name="connsiteY3" fmla="*/ 539 h 713591"/>
              <a:gd name="connsiteX4" fmla="*/ 984191 w 1518029"/>
              <a:gd name="connsiteY4" fmla="*/ 604815 h 713591"/>
              <a:gd name="connsiteX5" fmla="*/ 1518029 w 1518029"/>
              <a:gd name="connsiteY5" fmla="*/ 604815 h 713591"/>
              <a:gd name="connsiteX6" fmla="*/ 1518029 w 1518029"/>
              <a:gd name="connsiteY6" fmla="*/ 713591 h 713591"/>
              <a:gd name="connsiteX7" fmla="*/ 910985 w 1518029"/>
              <a:gd name="connsiteY7" fmla="*/ 713591 h 713591"/>
              <a:gd name="connsiteX8" fmla="*/ 910985 w 1518029"/>
              <a:gd name="connsiteY8" fmla="*/ 713590 h 713591"/>
              <a:gd name="connsiteX9" fmla="*/ 910984 w 1518029"/>
              <a:gd name="connsiteY9" fmla="*/ 713591 h 713591"/>
              <a:gd name="connsiteX10" fmla="*/ 596126 w 1518029"/>
              <a:gd name="connsiteY10" fmla="*/ 124054 h 713591"/>
              <a:gd name="connsiteX11" fmla="*/ 5698 w 1518029"/>
              <a:gd name="connsiteY11" fmla="*/ 118358 h 713591"/>
              <a:gd name="connsiteX12" fmla="*/ 0 w 1518029"/>
              <a:gd name="connsiteY12" fmla="*/ 0 h 713591"/>
              <a:gd name="connsiteX0" fmla="*/ 8602 w 1526631"/>
              <a:gd name="connsiteY0" fmla="*/ 0 h 713591"/>
              <a:gd name="connsiteX1" fmla="*/ 661242 w 1526631"/>
              <a:gd name="connsiteY1" fmla="*/ 1 h 713591"/>
              <a:gd name="connsiteX2" fmla="*/ 661242 w 1526631"/>
              <a:gd name="connsiteY2" fmla="*/ 1288 h 713591"/>
              <a:gd name="connsiteX3" fmla="*/ 662612 w 1526631"/>
              <a:gd name="connsiteY3" fmla="*/ 539 h 713591"/>
              <a:gd name="connsiteX4" fmla="*/ 992793 w 1526631"/>
              <a:gd name="connsiteY4" fmla="*/ 604815 h 713591"/>
              <a:gd name="connsiteX5" fmla="*/ 1526631 w 1526631"/>
              <a:gd name="connsiteY5" fmla="*/ 604815 h 713591"/>
              <a:gd name="connsiteX6" fmla="*/ 1526631 w 1526631"/>
              <a:gd name="connsiteY6" fmla="*/ 713591 h 713591"/>
              <a:gd name="connsiteX7" fmla="*/ 919587 w 1526631"/>
              <a:gd name="connsiteY7" fmla="*/ 713591 h 713591"/>
              <a:gd name="connsiteX8" fmla="*/ 919587 w 1526631"/>
              <a:gd name="connsiteY8" fmla="*/ 713590 h 713591"/>
              <a:gd name="connsiteX9" fmla="*/ 919586 w 1526631"/>
              <a:gd name="connsiteY9" fmla="*/ 713591 h 713591"/>
              <a:gd name="connsiteX10" fmla="*/ 604728 w 1526631"/>
              <a:gd name="connsiteY10" fmla="*/ 124054 h 713591"/>
              <a:gd name="connsiteX11" fmla="*/ 57 w 1526631"/>
              <a:gd name="connsiteY11" fmla="*/ 121206 h 713591"/>
              <a:gd name="connsiteX12" fmla="*/ 8602 w 1526631"/>
              <a:gd name="connsiteY12" fmla="*/ 0 h 713591"/>
              <a:gd name="connsiteX0" fmla="*/ 2968 w 1520997"/>
              <a:gd name="connsiteY0" fmla="*/ 0 h 713591"/>
              <a:gd name="connsiteX1" fmla="*/ 655608 w 1520997"/>
              <a:gd name="connsiteY1" fmla="*/ 1 h 713591"/>
              <a:gd name="connsiteX2" fmla="*/ 655608 w 1520997"/>
              <a:gd name="connsiteY2" fmla="*/ 1288 h 713591"/>
              <a:gd name="connsiteX3" fmla="*/ 656978 w 1520997"/>
              <a:gd name="connsiteY3" fmla="*/ 539 h 713591"/>
              <a:gd name="connsiteX4" fmla="*/ 987159 w 1520997"/>
              <a:gd name="connsiteY4" fmla="*/ 604815 h 713591"/>
              <a:gd name="connsiteX5" fmla="*/ 1520997 w 1520997"/>
              <a:gd name="connsiteY5" fmla="*/ 604815 h 713591"/>
              <a:gd name="connsiteX6" fmla="*/ 1520997 w 1520997"/>
              <a:gd name="connsiteY6" fmla="*/ 713591 h 713591"/>
              <a:gd name="connsiteX7" fmla="*/ 913953 w 1520997"/>
              <a:gd name="connsiteY7" fmla="*/ 713591 h 713591"/>
              <a:gd name="connsiteX8" fmla="*/ 913953 w 1520997"/>
              <a:gd name="connsiteY8" fmla="*/ 713590 h 713591"/>
              <a:gd name="connsiteX9" fmla="*/ 913952 w 1520997"/>
              <a:gd name="connsiteY9" fmla="*/ 713591 h 713591"/>
              <a:gd name="connsiteX10" fmla="*/ 599094 w 1520997"/>
              <a:gd name="connsiteY10" fmla="*/ 124054 h 713591"/>
              <a:gd name="connsiteX11" fmla="*/ 120 w 1520997"/>
              <a:gd name="connsiteY11" fmla="*/ 121206 h 713591"/>
              <a:gd name="connsiteX12" fmla="*/ 2968 w 1520997"/>
              <a:gd name="connsiteY12" fmla="*/ 0 h 713591"/>
              <a:gd name="connsiteX0" fmla="*/ 265 w 1518294"/>
              <a:gd name="connsiteY0" fmla="*/ 0 h 713591"/>
              <a:gd name="connsiteX1" fmla="*/ 652905 w 1518294"/>
              <a:gd name="connsiteY1" fmla="*/ 1 h 713591"/>
              <a:gd name="connsiteX2" fmla="*/ 652905 w 1518294"/>
              <a:gd name="connsiteY2" fmla="*/ 1288 h 713591"/>
              <a:gd name="connsiteX3" fmla="*/ 654275 w 1518294"/>
              <a:gd name="connsiteY3" fmla="*/ 539 h 713591"/>
              <a:gd name="connsiteX4" fmla="*/ 984456 w 1518294"/>
              <a:gd name="connsiteY4" fmla="*/ 604815 h 713591"/>
              <a:gd name="connsiteX5" fmla="*/ 1518294 w 1518294"/>
              <a:gd name="connsiteY5" fmla="*/ 604815 h 713591"/>
              <a:gd name="connsiteX6" fmla="*/ 1518294 w 1518294"/>
              <a:gd name="connsiteY6" fmla="*/ 713591 h 713591"/>
              <a:gd name="connsiteX7" fmla="*/ 911250 w 1518294"/>
              <a:gd name="connsiteY7" fmla="*/ 713591 h 713591"/>
              <a:gd name="connsiteX8" fmla="*/ 911250 w 1518294"/>
              <a:gd name="connsiteY8" fmla="*/ 713590 h 713591"/>
              <a:gd name="connsiteX9" fmla="*/ 911249 w 1518294"/>
              <a:gd name="connsiteY9" fmla="*/ 713591 h 713591"/>
              <a:gd name="connsiteX10" fmla="*/ 596391 w 1518294"/>
              <a:gd name="connsiteY10" fmla="*/ 124054 h 713591"/>
              <a:gd name="connsiteX11" fmla="*/ 266 w 1518294"/>
              <a:gd name="connsiteY11" fmla="*/ 121206 h 713591"/>
              <a:gd name="connsiteX12" fmla="*/ 265 w 1518294"/>
              <a:gd name="connsiteY12" fmla="*/ 0 h 713591"/>
              <a:gd name="connsiteX0" fmla="*/ 265 w 1518294"/>
              <a:gd name="connsiteY0" fmla="*/ 0 h 713591"/>
              <a:gd name="connsiteX1" fmla="*/ 652905 w 1518294"/>
              <a:gd name="connsiteY1" fmla="*/ 1 h 713591"/>
              <a:gd name="connsiteX2" fmla="*/ 652905 w 1518294"/>
              <a:gd name="connsiteY2" fmla="*/ 1288 h 713591"/>
              <a:gd name="connsiteX3" fmla="*/ 654275 w 1518294"/>
              <a:gd name="connsiteY3" fmla="*/ 539 h 713591"/>
              <a:gd name="connsiteX4" fmla="*/ 984456 w 1518294"/>
              <a:gd name="connsiteY4" fmla="*/ 604815 h 713591"/>
              <a:gd name="connsiteX5" fmla="*/ 1518294 w 1518294"/>
              <a:gd name="connsiteY5" fmla="*/ 604815 h 713591"/>
              <a:gd name="connsiteX6" fmla="*/ 1518294 w 1518294"/>
              <a:gd name="connsiteY6" fmla="*/ 713591 h 713591"/>
              <a:gd name="connsiteX7" fmla="*/ 911250 w 1518294"/>
              <a:gd name="connsiteY7" fmla="*/ 713591 h 713591"/>
              <a:gd name="connsiteX8" fmla="*/ 911250 w 1518294"/>
              <a:gd name="connsiteY8" fmla="*/ 713590 h 713591"/>
              <a:gd name="connsiteX9" fmla="*/ 911249 w 1518294"/>
              <a:gd name="connsiteY9" fmla="*/ 713591 h 713591"/>
              <a:gd name="connsiteX10" fmla="*/ 596391 w 1518294"/>
              <a:gd name="connsiteY10" fmla="*/ 118357 h 713591"/>
              <a:gd name="connsiteX11" fmla="*/ 266 w 1518294"/>
              <a:gd name="connsiteY11" fmla="*/ 121206 h 713591"/>
              <a:gd name="connsiteX12" fmla="*/ 265 w 1518294"/>
              <a:gd name="connsiteY12" fmla="*/ 0 h 713591"/>
              <a:gd name="connsiteX0" fmla="*/ 265 w 1518294"/>
              <a:gd name="connsiteY0" fmla="*/ 0 h 713591"/>
              <a:gd name="connsiteX1" fmla="*/ 652905 w 1518294"/>
              <a:gd name="connsiteY1" fmla="*/ 1 h 713591"/>
              <a:gd name="connsiteX2" fmla="*/ 652905 w 1518294"/>
              <a:gd name="connsiteY2" fmla="*/ 1288 h 713591"/>
              <a:gd name="connsiteX3" fmla="*/ 654275 w 1518294"/>
              <a:gd name="connsiteY3" fmla="*/ 539 h 713591"/>
              <a:gd name="connsiteX4" fmla="*/ 984456 w 1518294"/>
              <a:gd name="connsiteY4" fmla="*/ 604815 h 713591"/>
              <a:gd name="connsiteX5" fmla="*/ 1518294 w 1518294"/>
              <a:gd name="connsiteY5" fmla="*/ 604815 h 713591"/>
              <a:gd name="connsiteX6" fmla="*/ 1518294 w 1518294"/>
              <a:gd name="connsiteY6" fmla="*/ 713591 h 713591"/>
              <a:gd name="connsiteX7" fmla="*/ 911250 w 1518294"/>
              <a:gd name="connsiteY7" fmla="*/ 713591 h 713591"/>
              <a:gd name="connsiteX8" fmla="*/ 911250 w 1518294"/>
              <a:gd name="connsiteY8" fmla="*/ 713590 h 713591"/>
              <a:gd name="connsiteX9" fmla="*/ 911249 w 1518294"/>
              <a:gd name="connsiteY9" fmla="*/ 713591 h 713591"/>
              <a:gd name="connsiteX10" fmla="*/ 596391 w 1518294"/>
              <a:gd name="connsiteY10" fmla="*/ 118357 h 713591"/>
              <a:gd name="connsiteX11" fmla="*/ 266 w 1518294"/>
              <a:gd name="connsiteY11" fmla="*/ 115509 h 713591"/>
              <a:gd name="connsiteX12" fmla="*/ 265 w 1518294"/>
              <a:gd name="connsiteY12" fmla="*/ 0 h 713591"/>
              <a:gd name="connsiteX0" fmla="*/ 265 w 1518294"/>
              <a:gd name="connsiteY0" fmla="*/ 0 h 713591"/>
              <a:gd name="connsiteX1" fmla="*/ 652905 w 1518294"/>
              <a:gd name="connsiteY1" fmla="*/ 1 h 713591"/>
              <a:gd name="connsiteX2" fmla="*/ 652905 w 1518294"/>
              <a:gd name="connsiteY2" fmla="*/ 1288 h 713591"/>
              <a:gd name="connsiteX3" fmla="*/ 654275 w 1518294"/>
              <a:gd name="connsiteY3" fmla="*/ 539 h 713591"/>
              <a:gd name="connsiteX4" fmla="*/ 984456 w 1518294"/>
              <a:gd name="connsiteY4" fmla="*/ 604815 h 713591"/>
              <a:gd name="connsiteX5" fmla="*/ 1518294 w 1518294"/>
              <a:gd name="connsiteY5" fmla="*/ 604815 h 713591"/>
              <a:gd name="connsiteX6" fmla="*/ 1518294 w 1518294"/>
              <a:gd name="connsiteY6" fmla="*/ 713591 h 713591"/>
              <a:gd name="connsiteX7" fmla="*/ 911250 w 1518294"/>
              <a:gd name="connsiteY7" fmla="*/ 713591 h 713591"/>
              <a:gd name="connsiteX8" fmla="*/ 911250 w 1518294"/>
              <a:gd name="connsiteY8" fmla="*/ 713590 h 713591"/>
              <a:gd name="connsiteX9" fmla="*/ 911249 w 1518294"/>
              <a:gd name="connsiteY9" fmla="*/ 713591 h 713591"/>
              <a:gd name="connsiteX10" fmla="*/ 596391 w 1518294"/>
              <a:gd name="connsiteY10" fmla="*/ 118357 h 713591"/>
              <a:gd name="connsiteX11" fmla="*/ 266 w 1518294"/>
              <a:gd name="connsiteY11" fmla="*/ 121206 h 713591"/>
              <a:gd name="connsiteX12" fmla="*/ 265 w 1518294"/>
              <a:gd name="connsiteY12" fmla="*/ 0 h 713591"/>
              <a:gd name="connsiteX0" fmla="*/ 5773 w 1523802"/>
              <a:gd name="connsiteY0" fmla="*/ 0 h 713591"/>
              <a:gd name="connsiteX1" fmla="*/ 658413 w 1523802"/>
              <a:gd name="connsiteY1" fmla="*/ 1 h 713591"/>
              <a:gd name="connsiteX2" fmla="*/ 658413 w 1523802"/>
              <a:gd name="connsiteY2" fmla="*/ 1288 h 713591"/>
              <a:gd name="connsiteX3" fmla="*/ 659783 w 1523802"/>
              <a:gd name="connsiteY3" fmla="*/ 539 h 713591"/>
              <a:gd name="connsiteX4" fmla="*/ 989964 w 1523802"/>
              <a:gd name="connsiteY4" fmla="*/ 604815 h 713591"/>
              <a:gd name="connsiteX5" fmla="*/ 1523802 w 1523802"/>
              <a:gd name="connsiteY5" fmla="*/ 604815 h 713591"/>
              <a:gd name="connsiteX6" fmla="*/ 1523802 w 1523802"/>
              <a:gd name="connsiteY6" fmla="*/ 713591 h 713591"/>
              <a:gd name="connsiteX7" fmla="*/ 916758 w 1523802"/>
              <a:gd name="connsiteY7" fmla="*/ 713591 h 713591"/>
              <a:gd name="connsiteX8" fmla="*/ 916758 w 1523802"/>
              <a:gd name="connsiteY8" fmla="*/ 713590 h 713591"/>
              <a:gd name="connsiteX9" fmla="*/ 916757 w 1523802"/>
              <a:gd name="connsiteY9" fmla="*/ 713591 h 713591"/>
              <a:gd name="connsiteX10" fmla="*/ 601899 w 1523802"/>
              <a:gd name="connsiteY10" fmla="*/ 118357 h 713591"/>
              <a:gd name="connsiteX11" fmla="*/ 77 w 1523802"/>
              <a:gd name="connsiteY11" fmla="*/ 118357 h 713591"/>
              <a:gd name="connsiteX12" fmla="*/ 5773 w 1523802"/>
              <a:gd name="connsiteY12" fmla="*/ 0 h 713591"/>
              <a:gd name="connsiteX0" fmla="*/ 2967 w 1520996"/>
              <a:gd name="connsiteY0" fmla="*/ 0 h 713591"/>
              <a:gd name="connsiteX1" fmla="*/ 655607 w 1520996"/>
              <a:gd name="connsiteY1" fmla="*/ 1 h 713591"/>
              <a:gd name="connsiteX2" fmla="*/ 655607 w 1520996"/>
              <a:gd name="connsiteY2" fmla="*/ 1288 h 713591"/>
              <a:gd name="connsiteX3" fmla="*/ 656977 w 1520996"/>
              <a:gd name="connsiteY3" fmla="*/ 539 h 713591"/>
              <a:gd name="connsiteX4" fmla="*/ 987158 w 1520996"/>
              <a:gd name="connsiteY4" fmla="*/ 604815 h 713591"/>
              <a:gd name="connsiteX5" fmla="*/ 1520996 w 1520996"/>
              <a:gd name="connsiteY5" fmla="*/ 604815 h 713591"/>
              <a:gd name="connsiteX6" fmla="*/ 1520996 w 1520996"/>
              <a:gd name="connsiteY6" fmla="*/ 713591 h 713591"/>
              <a:gd name="connsiteX7" fmla="*/ 913952 w 1520996"/>
              <a:gd name="connsiteY7" fmla="*/ 713591 h 713591"/>
              <a:gd name="connsiteX8" fmla="*/ 913952 w 1520996"/>
              <a:gd name="connsiteY8" fmla="*/ 713590 h 713591"/>
              <a:gd name="connsiteX9" fmla="*/ 913951 w 1520996"/>
              <a:gd name="connsiteY9" fmla="*/ 713591 h 713591"/>
              <a:gd name="connsiteX10" fmla="*/ 599093 w 1520996"/>
              <a:gd name="connsiteY10" fmla="*/ 118357 h 713591"/>
              <a:gd name="connsiteX11" fmla="*/ 120 w 1520996"/>
              <a:gd name="connsiteY11" fmla="*/ 118357 h 713591"/>
              <a:gd name="connsiteX12" fmla="*/ 2967 w 1520996"/>
              <a:gd name="connsiteY12" fmla="*/ 0 h 713591"/>
              <a:gd name="connsiteX0" fmla="*/ 0 w 1518029"/>
              <a:gd name="connsiteY0" fmla="*/ 0 h 713591"/>
              <a:gd name="connsiteX1" fmla="*/ 652640 w 1518029"/>
              <a:gd name="connsiteY1" fmla="*/ 1 h 713591"/>
              <a:gd name="connsiteX2" fmla="*/ 652640 w 1518029"/>
              <a:gd name="connsiteY2" fmla="*/ 1288 h 713591"/>
              <a:gd name="connsiteX3" fmla="*/ 654010 w 1518029"/>
              <a:gd name="connsiteY3" fmla="*/ 539 h 713591"/>
              <a:gd name="connsiteX4" fmla="*/ 984191 w 1518029"/>
              <a:gd name="connsiteY4" fmla="*/ 604815 h 713591"/>
              <a:gd name="connsiteX5" fmla="*/ 1518029 w 1518029"/>
              <a:gd name="connsiteY5" fmla="*/ 604815 h 713591"/>
              <a:gd name="connsiteX6" fmla="*/ 1518029 w 1518029"/>
              <a:gd name="connsiteY6" fmla="*/ 713591 h 713591"/>
              <a:gd name="connsiteX7" fmla="*/ 910985 w 1518029"/>
              <a:gd name="connsiteY7" fmla="*/ 713591 h 713591"/>
              <a:gd name="connsiteX8" fmla="*/ 910985 w 1518029"/>
              <a:gd name="connsiteY8" fmla="*/ 713590 h 713591"/>
              <a:gd name="connsiteX9" fmla="*/ 910984 w 1518029"/>
              <a:gd name="connsiteY9" fmla="*/ 713591 h 713591"/>
              <a:gd name="connsiteX10" fmla="*/ 596126 w 1518029"/>
              <a:gd name="connsiteY10" fmla="*/ 118357 h 713591"/>
              <a:gd name="connsiteX11" fmla="*/ 2850 w 1518029"/>
              <a:gd name="connsiteY11" fmla="*/ 118357 h 713591"/>
              <a:gd name="connsiteX12" fmla="*/ 0 w 1518029"/>
              <a:gd name="connsiteY12" fmla="*/ 0 h 713591"/>
              <a:gd name="connsiteX0" fmla="*/ 0 w 1518029"/>
              <a:gd name="connsiteY0" fmla="*/ 0 h 713591"/>
              <a:gd name="connsiteX1" fmla="*/ 652640 w 1518029"/>
              <a:gd name="connsiteY1" fmla="*/ 1 h 713591"/>
              <a:gd name="connsiteX2" fmla="*/ 652640 w 1518029"/>
              <a:gd name="connsiteY2" fmla="*/ 1288 h 713591"/>
              <a:gd name="connsiteX3" fmla="*/ 654010 w 1518029"/>
              <a:gd name="connsiteY3" fmla="*/ 539 h 713591"/>
              <a:gd name="connsiteX4" fmla="*/ 984191 w 1518029"/>
              <a:gd name="connsiteY4" fmla="*/ 604815 h 713591"/>
              <a:gd name="connsiteX5" fmla="*/ 1518029 w 1518029"/>
              <a:gd name="connsiteY5" fmla="*/ 604815 h 713591"/>
              <a:gd name="connsiteX6" fmla="*/ 1518029 w 1518029"/>
              <a:gd name="connsiteY6" fmla="*/ 713591 h 713591"/>
              <a:gd name="connsiteX7" fmla="*/ 910985 w 1518029"/>
              <a:gd name="connsiteY7" fmla="*/ 713591 h 713591"/>
              <a:gd name="connsiteX8" fmla="*/ 910985 w 1518029"/>
              <a:gd name="connsiteY8" fmla="*/ 713590 h 713591"/>
              <a:gd name="connsiteX9" fmla="*/ 910984 w 1518029"/>
              <a:gd name="connsiteY9" fmla="*/ 713591 h 713591"/>
              <a:gd name="connsiteX10" fmla="*/ 596126 w 1518029"/>
              <a:gd name="connsiteY10" fmla="*/ 118357 h 713591"/>
              <a:gd name="connsiteX11" fmla="*/ 2850 w 1518029"/>
              <a:gd name="connsiteY11" fmla="*/ 118357 h 713591"/>
              <a:gd name="connsiteX12" fmla="*/ 0 w 1518029"/>
              <a:gd name="connsiteY12" fmla="*/ 0 h 713591"/>
              <a:gd name="connsiteX0" fmla="*/ 264 w 1518293"/>
              <a:gd name="connsiteY0" fmla="*/ 0 h 713591"/>
              <a:gd name="connsiteX1" fmla="*/ 652904 w 1518293"/>
              <a:gd name="connsiteY1" fmla="*/ 1 h 713591"/>
              <a:gd name="connsiteX2" fmla="*/ 652904 w 1518293"/>
              <a:gd name="connsiteY2" fmla="*/ 1288 h 713591"/>
              <a:gd name="connsiteX3" fmla="*/ 654274 w 1518293"/>
              <a:gd name="connsiteY3" fmla="*/ 539 h 713591"/>
              <a:gd name="connsiteX4" fmla="*/ 984455 w 1518293"/>
              <a:gd name="connsiteY4" fmla="*/ 604815 h 713591"/>
              <a:gd name="connsiteX5" fmla="*/ 1518293 w 1518293"/>
              <a:gd name="connsiteY5" fmla="*/ 604815 h 713591"/>
              <a:gd name="connsiteX6" fmla="*/ 1518293 w 1518293"/>
              <a:gd name="connsiteY6" fmla="*/ 713591 h 713591"/>
              <a:gd name="connsiteX7" fmla="*/ 911249 w 1518293"/>
              <a:gd name="connsiteY7" fmla="*/ 713591 h 713591"/>
              <a:gd name="connsiteX8" fmla="*/ 911249 w 1518293"/>
              <a:gd name="connsiteY8" fmla="*/ 713590 h 713591"/>
              <a:gd name="connsiteX9" fmla="*/ 911248 w 1518293"/>
              <a:gd name="connsiteY9" fmla="*/ 713591 h 713591"/>
              <a:gd name="connsiteX10" fmla="*/ 596390 w 1518293"/>
              <a:gd name="connsiteY10" fmla="*/ 118357 h 713591"/>
              <a:gd name="connsiteX11" fmla="*/ 265 w 1518293"/>
              <a:gd name="connsiteY11" fmla="*/ 115509 h 713591"/>
              <a:gd name="connsiteX12" fmla="*/ 264 w 1518293"/>
              <a:gd name="connsiteY12" fmla="*/ 0 h 713591"/>
              <a:gd name="connsiteX0" fmla="*/ 0 w 1518029"/>
              <a:gd name="connsiteY0" fmla="*/ 0 h 713591"/>
              <a:gd name="connsiteX1" fmla="*/ 652640 w 1518029"/>
              <a:gd name="connsiteY1" fmla="*/ 1 h 713591"/>
              <a:gd name="connsiteX2" fmla="*/ 652640 w 1518029"/>
              <a:gd name="connsiteY2" fmla="*/ 1288 h 713591"/>
              <a:gd name="connsiteX3" fmla="*/ 654010 w 1518029"/>
              <a:gd name="connsiteY3" fmla="*/ 539 h 713591"/>
              <a:gd name="connsiteX4" fmla="*/ 984191 w 1518029"/>
              <a:gd name="connsiteY4" fmla="*/ 604815 h 713591"/>
              <a:gd name="connsiteX5" fmla="*/ 1518029 w 1518029"/>
              <a:gd name="connsiteY5" fmla="*/ 604815 h 713591"/>
              <a:gd name="connsiteX6" fmla="*/ 1518029 w 1518029"/>
              <a:gd name="connsiteY6" fmla="*/ 713591 h 713591"/>
              <a:gd name="connsiteX7" fmla="*/ 910985 w 1518029"/>
              <a:gd name="connsiteY7" fmla="*/ 713591 h 713591"/>
              <a:gd name="connsiteX8" fmla="*/ 910985 w 1518029"/>
              <a:gd name="connsiteY8" fmla="*/ 713590 h 713591"/>
              <a:gd name="connsiteX9" fmla="*/ 910984 w 1518029"/>
              <a:gd name="connsiteY9" fmla="*/ 713591 h 713591"/>
              <a:gd name="connsiteX10" fmla="*/ 596126 w 1518029"/>
              <a:gd name="connsiteY10" fmla="*/ 118357 h 713591"/>
              <a:gd name="connsiteX11" fmla="*/ 2850 w 1518029"/>
              <a:gd name="connsiteY11" fmla="*/ 118357 h 713591"/>
              <a:gd name="connsiteX12" fmla="*/ 0 w 1518029"/>
              <a:gd name="connsiteY12" fmla="*/ 0 h 713591"/>
              <a:gd name="connsiteX0" fmla="*/ 263 w 1518292"/>
              <a:gd name="connsiteY0" fmla="*/ 0 h 713591"/>
              <a:gd name="connsiteX1" fmla="*/ 652903 w 1518292"/>
              <a:gd name="connsiteY1" fmla="*/ 1 h 713591"/>
              <a:gd name="connsiteX2" fmla="*/ 652903 w 1518292"/>
              <a:gd name="connsiteY2" fmla="*/ 1288 h 713591"/>
              <a:gd name="connsiteX3" fmla="*/ 654273 w 1518292"/>
              <a:gd name="connsiteY3" fmla="*/ 539 h 713591"/>
              <a:gd name="connsiteX4" fmla="*/ 984454 w 1518292"/>
              <a:gd name="connsiteY4" fmla="*/ 604815 h 713591"/>
              <a:gd name="connsiteX5" fmla="*/ 1518292 w 1518292"/>
              <a:gd name="connsiteY5" fmla="*/ 604815 h 713591"/>
              <a:gd name="connsiteX6" fmla="*/ 1518292 w 1518292"/>
              <a:gd name="connsiteY6" fmla="*/ 713591 h 713591"/>
              <a:gd name="connsiteX7" fmla="*/ 911248 w 1518292"/>
              <a:gd name="connsiteY7" fmla="*/ 713591 h 713591"/>
              <a:gd name="connsiteX8" fmla="*/ 911248 w 1518292"/>
              <a:gd name="connsiteY8" fmla="*/ 713590 h 713591"/>
              <a:gd name="connsiteX9" fmla="*/ 911247 w 1518292"/>
              <a:gd name="connsiteY9" fmla="*/ 713591 h 713591"/>
              <a:gd name="connsiteX10" fmla="*/ 596389 w 1518292"/>
              <a:gd name="connsiteY10" fmla="*/ 118357 h 713591"/>
              <a:gd name="connsiteX11" fmla="*/ 265 w 1518292"/>
              <a:gd name="connsiteY11" fmla="*/ 118357 h 713591"/>
              <a:gd name="connsiteX12" fmla="*/ 263 w 1518292"/>
              <a:gd name="connsiteY12" fmla="*/ 0 h 713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18292" h="713591">
                <a:moveTo>
                  <a:pt x="263" y="0"/>
                </a:moveTo>
                <a:lnTo>
                  <a:pt x="652903" y="1"/>
                </a:lnTo>
                <a:lnTo>
                  <a:pt x="652903" y="1288"/>
                </a:lnTo>
                <a:lnTo>
                  <a:pt x="654273" y="539"/>
                </a:lnTo>
                <a:lnTo>
                  <a:pt x="984454" y="604815"/>
                </a:lnTo>
                <a:lnTo>
                  <a:pt x="1518292" y="604815"/>
                </a:lnTo>
                <a:lnTo>
                  <a:pt x="1518292" y="713591"/>
                </a:lnTo>
                <a:lnTo>
                  <a:pt x="911248" y="713591"/>
                </a:lnTo>
                <a:lnTo>
                  <a:pt x="911248" y="713590"/>
                </a:lnTo>
                <a:lnTo>
                  <a:pt x="911247" y="713591"/>
                </a:lnTo>
                <a:lnTo>
                  <a:pt x="596389" y="118357"/>
                </a:lnTo>
                <a:lnTo>
                  <a:pt x="265" y="118357"/>
                </a:lnTo>
                <a:cubicBezTo>
                  <a:pt x="-653" y="77924"/>
                  <a:pt x="1181" y="40433"/>
                  <a:pt x="263" y="0"/>
                </a:cubicBezTo>
                <a:close/>
              </a:path>
            </a:pathLst>
          </a:custGeom>
          <a:gradFill flip="none" rotWithShape="1">
            <a:gsLst>
              <a:gs pos="0">
                <a:srgbClr val="00B0F0">
                  <a:lumMod val="60000"/>
                  <a:lumOff val="40000"/>
                </a:srgbClr>
              </a:gs>
              <a:gs pos="100000">
                <a:srgbClr val="00B0F0"/>
              </a:gs>
            </a:gsLst>
            <a:lin ang="2700000" scaled="1"/>
            <a:tileRect/>
          </a:gra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4" name="Oval 103">
            <a:extLst>
              <a:ext uri="{FF2B5EF4-FFF2-40B4-BE49-F238E27FC236}">
                <a16:creationId xmlns:a16="http://schemas.microsoft.com/office/drawing/2014/main" id="{19FCBDC3-0068-4644-A6ED-7E3A0FBF718C}"/>
              </a:ext>
            </a:extLst>
          </p:cNvPr>
          <p:cNvSpPr/>
          <p:nvPr/>
        </p:nvSpPr>
        <p:spPr>
          <a:xfrm>
            <a:off x="8361544" y="3349925"/>
            <a:ext cx="219456" cy="219456"/>
          </a:xfrm>
          <a:prstGeom prst="ellipse">
            <a:avLst/>
          </a:prstGeom>
          <a:gradFill flip="none" rotWithShape="1">
            <a:gsLst>
              <a:gs pos="0">
                <a:srgbClr val="0070C0">
                  <a:lumMod val="60000"/>
                  <a:lumOff val="40000"/>
                </a:srgbClr>
              </a:gs>
              <a:gs pos="100000">
                <a:srgbClr val="0070C0"/>
              </a:gs>
            </a:gsLst>
            <a:path path="circle">
              <a:fillToRect l="50000" t="50000" r="50000" b="50000"/>
            </a:path>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5" name="Oval 104">
            <a:extLst>
              <a:ext uri="{FF2B5EF4-FFF2-40B4-BE49-F238E27FC236}">
                <a16:creationId xmlns:a16="http://schemas.microsoft.com/office/drawing/2014/main" id="{14739EBE-BF15-E440-B07A-4CB241EF368A}"/>
              </a:ext>
            </a:extLst>
          </p:cNvPr>
          <p:cNvSpPr/>
          <p:nvPr/>
        </p:nvSpPr>
        <p:spPr>
          <a:xfrm>
            <a:off x="6582614" y="2693637"/>
            <a:ext cx="320040" cy="320040"/>
          </a:xfrm>
          <a:prstGeom prst="ellipse">
            <a:avLst/>
          </a:prstGeom>
          <a:gradFill flip="none" rotWithShape="1">
            <a:gsLst>
              <a:gs pos="0">
                <a:srgbClr val="00B0F0">
                  <a:lumMod val="60000"/>
                  <a:lumOff val="40000"/>
                </a:srgbClr>
              </a:gs>
              <a:gs pos="100000">
                <a:srgbClr val="00B0F0"/>
              </a:gs>
            </a:gsLst>
            <a:path path="circle">
              <a:fillToRect l="50000" t="50000" r="50000" b="50000"/>
            </a:path>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6" name="Oval 105">
            <a:extLst>
              <a:ext uri="{FF2B5EF4-FFF2-40B4-BE49-F238E27FC236}">
                <a16:creationId xmlns:a16="http://schemas.microsoft.com/office/drawing/2014/main" id="{C01D1F70-9193-8148-85B6-6D0109AA72BD}"/>
              </a:ext>
            </a:extLst>
          </p:cNvPr>
          <p:cNvSpPr/>
          <p:nvPr/>
        </p:nvSpPr>
        <p:spPr>
          <a:xfrm>
            <a:off x="4410107" y="2704533"/>
            <a:ext cx="320040" cy="320040"/>
          </a:xfrm>
          <a:prstGeom prst="ellipse">
            <a:avLst/>
          </a:prstGeom>
          <a:gradFill flip="none" rotWithShape="1">
            <a:gsLst>
              <a:gs pos="0">
                <a:srgbClr val="0070C0">
                  <a:lumMod val="60000"/>
                  <a:lumOff val="40000"/>
                </a:srgbClr>
              </a:gs>
              <a:gs pos="100000">
                <a:srgbClr val="0070C0"/>
              </a:gs>
            </a:gsLst>
            <a:path path="circle">
              <a:fillToRect l="50000" t="50000" r="50000" b="50000"/>
            </a:path>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7" name="Oval 106">
            <a:extLst>
              <a:ext uri="{FF2B5EF4-FFF2-40B4-BE49-F238E27FC236}">
                <a16:creationId xmlns:a16="http://schemas.microsoft.com/office/drawing/2014/main" id="{30F81A71-35AF-E14C-86CA-8F03F95ED782}"/>
              </a:ext>
            </a:extLst>
          </p:cNvPr>
          <p:cNvSpPr/>
          <p:nvPr/>
        </p:nvSpPr>
        <p:spPr>
          <a:xfrm>
            <a:off x="3271697" y="4517421"/>
            <a:ext cx="320040" cy="320040"/>
          </a:xfrm>
          <a:prstGeom prst="ellipse">
            <a:avLst/>
          </a:prstGeom>
          <a:gradFill>
            <a:gsLst>
              <a:gs pos="0">
                <a:srgbClr val="00B0F0">
                  <a:lumMod val="60000"/>
                  <a:lumOff val="40000"/>
                </a:srgbClr>
              </a:gs>
              <a:gs pos="100000">
                <a:srgbClr val="00B0F0"/>
              </a:gs>
            </a:gsLst>
            <a:path path="circle">
              <a:fillToRect l="50000" t="50000" r="50000" b="50000"/>
            </a:path>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08" name="Oval 107">
            <a:extLst>
              <a:ext uri="{FF2B5EF4-FFF2-40B4-BE49-F238E27FC236}">
                <a16:creationId xmlns:a16="http://schemas.microsoft.com/office/drawing/2014/main" id="{37D08C56-7B50-4643-AB48-5350406C4E6C}"/>
              </a:ext>
            </a:extLst>
          </p:cNvPr>
          <p:cNvSpPr/>
          <p:nvPr/>
        </p:nvSpPr>
        <p:spPr>
          <a:xfrm>
            <a:off x="1090726" y="3281766"/>
            <a:ext cx="320040" cy="320040"/>
          </a:xfrm>
          <a:prstGeom prst="ellipse">
            <a:avLst/>
          </a:prstGeom>
          <a:gradFill flip="none" rotWithShape="1">
            <a:gsLst>
              <a:gs pos="0">
                <a:srgbClr val="0070C0">
                  <a:lumMod val="60000"/>
                  <a:lumOff val="40000"/>
                </a:srgbClr>
              </a:gs>
              <a:gs pos="100000">
                <a:srgbClr val="0070C0"/>
              </a:gs>
            </a:gsLst>
            <a:path path="circle">
              <a:fillToRect l="50000" t="50000" r="50000" b="50000"/>
            </a:path>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1" name="TextBox 120">
            <a:extLst>
              <a:ext uri="{FF2B5EF4-FFF2-40B4-BE49-F238E27FC236}">
                <a16:creationId xmlns:a16="http://schemas.microsoft.com/office/drawing/2014/main" id="{54725269-A050-4F42-912C-A4281A2CA59A}"/>
              </a:ext>
            </a:extLst>
          </p:cNvPr>
          <p:cNvSpPr txBox="1"/>
          <p:nvPr/>
        </p:nvSpPr>
        <p:spPr>
          <a:xfrm>
            <a:off x="-34396" y="3325931"/>
            <a:ext cx="1125122" cy="461665"/>
          </a:xfrm>
          <a:prstGeom prst="rect">
            <a:avLst/>
          </a:prstGeom>
          <a:noFill/>
        </p:spPr>
        <p:txBody>
          <a:bodyPr wrap="square" rtlCol="0">
            <a:spAutoFit/>
          </a:bodyPr>
          <a:lstStyle/>
          <a:p>
            <a:pPr algn="ctr" defTabSz="914400"/>
            <a:r>
              <a:rPr lang="en-US" sz="2400" b="1" dirty="0">
                <a:solidFill>
                  <a:prstClr val="black">
                    <a:lumMod val="65000"/>
                    <a:lumOff val="35000"/>
                  </a:prstClr>
                </a:solidFill>
                <a:latin typeface="Adobe Gothic Std B" panose="020B0800000000000000" pitchFamily="34" charset="-128"/>
                <a:ea typeface="Adobe Gothic Std B" panose="020B0800000000000000" pitchFamily="34" charset="-128"/>
                <a:cs typeface="Aharoni" panose="02010803020104030203" pitchFamily="2" charset="-79"/>
              </a:rPr>
              <a:t>Q4 17</a:t>
            </a:r>
          </a:p>
        </p:txBody>
      </p:sp>
      <p:sp>
        <p:nvSpPr>
          <p:cNvPr id="127" name="TextBox 126">
            <a:extLst>
              <a:ext uri="{FF2B5EF4-FFF2-40B4-BE49-F238E27FC236}">
                <a16:creationId xmlns:a16="http://schemas.microsoft.com/office/drawing/2014/main" id="{06BE3422-2CA9-4A4E-9187-F298D7DC0F9C}"/>
              </a:ext>
            </a:extLst>
          </p:cNvPr>
          <p:cNvSpPr txBox="1"/>
          <p:nvPr/>
        </p:nvSpPr>
        <p:spPr>
          <a:xfrm>
            <a:off x="2904431" y="1534369"/>
            <a:ext cx="1827682" cy="461665"/>
          </a:xfrm>
          <a:prstGeom prst="rect">
            <a:avLst/>
          </a:prstGeom>
          <a:noFill/>
        </p:spPr>
        <p:txBody>
          <a:bodyPr wrap="square" rtlCol="0">
            <a:spAutoFit/>
          </a:bodyPr>
          <a:lstStyle>
            <a:defPPr>
              <a:defRPr lang="en-US"/>
            </a:defPPr>
            <a:lvl1pPr algn="ctr" defTabSz="914400">
              <a:defRPr sz="2400" b="1">
                <a:solidFill>
                  <a:prstClr val="black">
                    <a:lumMod val="65000"/>
                    <a:lumOff val="35000"/>
                  </a:prstClr>
                </a:solidFill>
                <a:latin typeface="Adobe Gothic Std B" panose="020B0800000000000000" pitchFamily="34" charset="-128"/>
                <a:ea typeface="Adobe Gothic Std B" panose="020B0800000000000000" pitchFamily="34" charset="-128"/>
                <a:cs typeface="Aharoni" panose="02010803020104030203" pitchFamily="2" charset="-79"/>
              </a:defRPr>
            </a:lvl1pPr>
          </a:lstStyle>
          <a:p>
            <a:r>
              <a:rPr lang="en-US" dirty="0"/>
              <a:t>Q2 18</a:t>
            </a:r>
          </a:p>
        </p:txBody>
      </p:sp>
      <p:sp>
        <p:nvSpPr>
          <p:cNvPr id="130" name="TextBox 129">
            <a:extLst>
              <a:ext uri="{FF2B5EF4-FFF2-40B4-BE49-F238E27FC236}">
                <a16:creationId xmlns:a16="http://schemas.microsoft.com/office/drawing/2014/main" id="{C33449B0-D92D-C843-B83B-1E5B6A0631E4}"/>
              </a:ext>
            </a:extLst>
          </p:cNvPr>
          <p:cNvSpPr txBox="1"/>
          <p:nvPr/>
        </p:nvSpPr>
        <p:spPr>
          <a:xfrm>
            <a:off x="6402557" y="2282108"/>
            <a:ext cx="1827682" cy="461665"/>
          </a:xfrm>
          <a:prstGeom prst="rect">
            <a:avLst/>
          </a:prstGeom>
          <a:noFill/>
        </p:spPr>
        <p:txBody>
          <a:bodyPr wrap="square" rtlCol="0">
            <a:spAutoFit/>
          </a:bodyPr>
          <a:lstStyle>
            <a:defPPr>
              <a:defRPr lang="en-US"/>
            </a:defPPr>
            <a:lvl1pPr algn="ctr" defTabSz="914400">
              <a:defRPr sz="2400" b="1">
                <a:solidFill>
                  <a:prstClr val="black">
                    <a:lumMod val="65000"/>
                    <a:lumOff val="35000"/>
                  </a:prstClr>
                </a:solidFill>
                <a:latin typeface="Adobe Gothic Std B" panose="020B0800000000000000" pitchFamily="34" charset="-128"/>
                <a:ea typeface="Adobe Gothic Std B" panose="020B0800000000000000" pitchFamily="34" charset="-128"/>
                <a:cs typeface="Aharoni" panose="02010803020104030203" pitchFamily="2" charset="-79"/>
              </a:defRPr>
            </a:lvl1pPr>
          </a:lstStyle>
          <a:p>
            <a:r>
              <a:rPr lang="en-US" dirty="0"/>
              <a:t>Q3 18</a:t>
            </a:r>
          </a:p>
        </p:txBody>
      </p:sp>
      <p:sp>
        <p:nvSpPr>
          <p:cNvPr id="4" name="Title 3">
            <a:extLst>
              <a:ext uri="{FF2B5EF4-FFF2-40B4-BE49-F238E27FC236}">
                <a16:creationId xmlns:a16="http://schemas.microsoft.com/office/drawing/2014/main" id="{3C84A665-994F-5B40-B3D5-25022DADDFB6}"/>
              </a:ext>
            </a:extLst>
          </p:cNvPr>
          <p:cNvSpPr>
            <a:spLocks noGrp="1"/>
          </p:cNvSpPr>
          <p:nvPr>
            <p:ph type="title"/>
          </p:nvPr>
        </p:nvSpPr>
        <p:spPr/>
        <p:txBody>
          <a:bodyPr anchor="ctr"/>
          <a:lstStyle/>
          <a:p>
            <a:r>
              <a:rPr lang="en-US" sz="3200" dirty="0">
                <a:solidFill>
                  <a:schemeClr val="bg2">
                    <a:lumMod val="65000"/>
                  </a:schemeClr>
                </a:solidFill>
                <a:latin typeface="Arial" panose="020B0604020202020204" pitchFamily="34" charset="0"/>
                <a:cs typeface="Arial" panose="020B0604020202020204" pitchFamily="34" charset="0"/>
              </a:rPr>
              <a:t>POWER9 Launch Roadmap</a:t>
            </a:r>
          </a:p>
        </p:txBody>
      </p:sp>
      <p:sp>
        <p:nvSpPr>
          <p:cNvPr id="46" name="TextBox 45">
            <a:extLst>
              <a:ext uri="{FF2B5EF4-FFF2-40B4-BE49-F238E27FC236}">
                <a16:creationId xmlns:a16="http://schemas.microsoft.com/office/drawing/2014/main" id="{C8C4A861-E0AF-C843-9F74-86AD4F5F1528}"/>
              </a:ext>
            </a:extLst>
          </p:cNvPr>
          <p:cNvSpPr txBox="1"/>
          <p:nvPr/>
        </p:nvSpPr>
        <p:spPr>
          <a:xfrm>
            <a:off x="2593983" y="2956115"/>
            <a:ext cx="1827682" cy="461665"/>
          </a:xfrm>
          <a:prstGeom prst="rect">
            <a:avLst/>
          </a:prstGeom>
          <a:noFill/>
        </p:spPr>
        <p:txBody>
          <a:bodyPr wrap="square" rtlCol="0">
            <a:spAutoFit/>
          </a:bodyPr>
          <a:lstStyle>
            <a:defPPr>
              <a:defRPr lang="en-US"/>
            </a:defPPr>
            <a:lvl1pPr algn="ctr" defTabSz="914400">
              <a:defRPr sz="2400" b="1">
                <a:solidFill>
                  <a:prstClr val="black">
                    <a:lumMod val="65000"/>
                    <a:lumOff val="35000"/>
                  </a:prstClr>
                </a:solidFill>
                <a:latin typeface="Adobe Gothic Std B" panose="020B0800000000000000" pitchFamily="34" charset="-128"/>
                <a:ea typeface="Adobe Gothic Std B" panose="020B0800000000000000" pitchFamily="34" charset="-128"/>
                <a:cs typeface="Aharoni" panose="02010803020104030203" pitchFamily="2" charset="-79"/>
              </a:defRPr>
            </a:lvl1pPr>
          </a:lstStyle>
          <a:p>
            <a:r>
              <a:rPr lang="en-US" dirty="0"/>
              <a:t>Q1 18</a:t>
            </a:r>
          </a:p>
        </p:txBody>
      </p:sp>
      <p:sp>
        <p:nvSpPr>
          <p:cNvPr id="3" name="Rectangle 2">
            <a:extLst>
              <a:ext uri="{FF2B5EF4-FFF2-40B4-BE49-F238E27FC236}">
                <a16:creationId xmlns:a16="http://schemas.microsoft.com/office/drawing/2014/main" id="{9C87807A-186A-1B49-BC22-6ED100C3E4A0}"/>
              </a:ext>
            </a:extLst>
          </p:cNvPr>
          <p:cNvSpPr/>
          <p:nvPr/>
        </p:nvSpPr>
        <p:spPr>
          <a:xfrm>
            <a:off x="3544090" y="3497694"/>
            <a:ext cx="589333" cy="1107996"/>
          </a:xfrm>
          <a:prstGeom prst="rect">
            <a:avLst/>
          </a:prstGeom>
        </p:spPr>
        <p:txBody>
          <a:bodyPr wrap="square">
            <a:spAutoFit/>
          </a:bodyPr>
          <a:lstStyle/>
          <a:p>
            <a:r>
              <a:rPr lang="en-US" sz="1100" b="1" dirty="0">
                <a:latin typeface="Arial" panose="020B0604020202020204" pitchFamily="34" charset="0"/>
                <a:cs typeface="Arial" panose="020B0604020202020204" pitchFamily="34" charset="0"/>
              </a:rPr>
              <a:t>S922</a:t>
            </a:r>
            <a:br>
              <a:rPr lang="en-US" sz="1100" b="1" dirty="0">
                <a:latin typeface="Arial" panose="020B0604020202020204" pitchFamily="34" charset="0"/>
                <a:cs typeface="Arial" panose="020B0604020202020204" pitchFamily="34" charset="0"/>
              </a:rPr>
            </a:br>
            <a:r>
              <a:rPr lang="en-US" sz="1100" b="1" dirty="0">
                <a:latin typeface="Arial" panose="020B0604020202020204" pitchFamily="34" charset="0"/>
                <a:cs typeface="Arial" panose="020B0604020202020204" pitchFamily="34" charset="0"/>
              </a:rPr>
              <a:t>S914</a:t>
            </a:r>
            <a:br>
              <a:rPr lang="en-US" sz="1100" b="1" dirty="0">
                <a:latin typeface="Arial" panose="020B0604020202020204" pitchFamily="34" charset="0"/>
                <a:cs typeface="Arial" panose="020B0604020202020204" pitchFamily="34" charset="0"/>
              </a:rPr>
            </a:br>
            <a:r>
              <a:rPr lang="en-US" sz="1100" b="1" dirty="0">
                <a:latin typeface="Arial" panose="020B0604020202020204" pitchFamily="34" charset="0"/>
                <a:cs typeface="Arial" panose="020B0604020202020204" pitchFamily="34" charset="0"/>
              </a:rPr>
              <a:t>S924</a:t>
            </a:r>
          </a:p>
          <a:p>
            <a:r>
              <a:rPr lang="en-US" sz="1100" b="1" dirty="0">
                <a:latin typeface="Arial" panose="020B0604020202020204" pitchFamily="34" charset="0"/>
                <a:cs typeface="Arial" panose="020B0604020202020204" pitchFamily="34" charset="0"/>
              </a:rPr>
              <a:t>H922</a:t>
            </a:r>
            <a:br>
              <a:rPr lang="en-US" sz="1100" b="1" dirty="0">
                <a:latin typeface="Arial" panose="020B0604020202020204" pitchFamily="34" charset="0"/>
                <a:cs typeface="Arial" panose="020B0604020202020204" pitchFamily="34" charset="0"/>
              </a:rPr>
            </a:br>
            <a:r>
              <a:rPr lang="en-US" sz="1100" b="1" dirty="0">
                <a:latin typeface="Arial" panose="020B0604020202020204" pitchFamily="34" charset="0"/>
                <a:cs typeface="Arial" panose="020B0604020202020204" pitchFamily="34" charset="0"/>
              </a:rPr>
              <a:t>H924</a:t>
            </a:r>
            <a:br>
              <a:rPr lang="en-US" sz="1100" b="1" dirty="0">
                <a:latin typeface="Arial" panose="020B0604020202020204" pitchFamily="34" charset="0"/>
                <a:cs typeface="Arial" panose="020B0604020202020204" pitchFamily="34" charset="0"/>
              </a:rPr>
            </a:br>
            <a:r>
              <a:rPr lang="en-US" sz="1100" b="1" dirty="0">
                <a:latin typeface="Arial" panose="020B0604020202020204" pitchFamily="34" charset="0"/>
                <a:cs typeface="Arial" panose="020B0604020202020204" pitchFamily="34" charset="0"/>
              </a:rPr>
              <a:t>L922</a:t>
            </a:r>
          </a:p>
        </p:txBody>
      </p:sp>
      <p:sp>
        <p:nvSpPr>
          <p:cNvPr id="48" name="Rectangle 47">
            <a:extLst>
              <a:ext uri="{FF2B5EF4-FFF2-40B4-BE49-F238E27FC236}">
                <a16:creationId xmlns:a16="http://schemas.microsoft.com/office/drawing/2014/main" id="{FBE78D07-7917-3549-9E1C-7E3401C417AA}"/>
              </a:ext>
            </a:extLst>
          </p:cNvPr>
          <p:cNvSpPr/>
          <p:nvPr/>
        </p:nvSpPr>
        <p:spPr>
          <a:xfrm>
            <a:off x="877704" y="3890172"/>
            <a:ext cx="1461193" cy="261610"/>
          </a:xfrm>
          <a:prstGeom prst="rect">
            <a:avLst/>
          </a:prstGeom>
        </p:spPr>
        <p:txBody>
          <a:bodyPr wrap="square" anchor="ctr">
            <a:spAutoFit/>
          </a:bodyPr>
          <a:lstStyle/>
          <a:p>
            <a:pPr algn="ctr"/>
            <a:r>
              <a:rPr lang="en-US" sz="1100" b="1" dirty="0">
                <a:latin typeface="Arial" panose="020B0604020202020204" pitchFamily="34" charset="0"/>
                <a:cs typeface="Arial" panose="020B0604020202020204" pitchFamily="34" charset="0"/>
              </a:rPr>
              <a:t>AC922</a:t>
            </a:r>
          </a:p>
        </p:txBody>
      </p:sp>
      <p:sp>
        <p:nvSpPr>
          <p:cNvPr id="5" name="Rectangle 4">
            <a:extLst>
              <a:ext uri="{FF2B5EF4-FFF2-40B4-BE49-F238E27FC236}">
                <a16:creationId xmlns:a16="http://schemas.microsoft.com/office/drawing/2014/main" id="{4AE1B727-A01C-8D43-8E57-1A5888E76828}"/>
              </a:ext>
            </a:extLst>
          </p:cNvPr>
          <p:cNvSpPr/>
          <p:nvPr/>
        </p:nvSpPr>
        <p:spPr>
          <a:xfrm>
            <a:off x="4232851" y="1635494"/>
            <a:ext cx="1392894" cy="1292662"/>
          </a:xfrm>
          <a:prstGeom prst="rect">
            <a:avLst/>
          </a:prstGeom>
        </p:spPr>
        <p:txBody>
          <a:bodyPr wrap="square">
            <a:spAutoFit/>
          </a:bodyPr>
          <a:lstStyle/>
          <a:p>
            <a:pPr algn="ctr" defTabSz="685783"/>
            <a:r>
              <a:rPr lang="en-US" altLang="en-US" sz="1100" b="1" dirty="0"/>
              <a:t>AC922 </a:t>
            </a:r>
            <a:br>
              <a:rPr lang="en-US" altLang="en-US" sz="1100" b="1" dirty="0"/>
            </a:br>
            <a:r>
              <a:rPr lang="en-US" altLang="en-US" sz="1100" b="1" dirty="0"/>
              <a:t>Water Cooled</a:t>
            </a:r>
          </a:p>
          <a:p>
            <a:pPr algn="ctr" defTabSz="685783"/>
            <a:r>
              <a:rPr lang="en-US" altLang="en-US" sz="1100" b="1" dirty="0"/>
              <a:t>“NEWELL”</a:t>
            </a:r>
          </a:p>
          <a:p>
            <a:pPr algn="ctr" defTabSz="685783"/>
            <a:br>
              <a:rPr lang="en-US" altLang="en-US" sz="1100" b="1" dirty="0"/>
            </a:br>
            <a:r>
              <a:rPr lang="en-US" altLang="en-US" sz="1100" b="1" dirty="0"/>
              <a:t>LC922/LC921 “BOSTON”</a:t>
            </a:r>
          </a:p>
          <a:p>
            <a:pPr algn="ctr" defTabSz="685783"/>
            <a:endParaRPr lang="en-US" altLang="en-US" sz="1100" b="1" dirty="0"/>
          </a:p>
        </p:txBody>
      </p:sp>
      <p:sp>
        <p:nvSpPr>
          <p:cNvPr id="6" name="Rectangle 5">
            <a:extLst>
              <a:ext uri="{FF2B5EF4-FFF2-40B4-BE49-F238E27FC236}">
                <a16:creationId xmlns:a16="http://schemas.microsoft.com/office/drawing/2014/main" id="{9E891F9F-D7FF-674A-9B79-3643660CF113}"/>
              </a:ext>
            </a:extLst>
          </p:cNvPr>
          <p:cNvSpPr/>
          <p:nvPr/>
        </p:nvSpPr>
        <p:spPr>
          <a:xfrm>
            <a:off x="6425188" y="3033759"/>
            <a:ext cx="1399931" cy="1107996"/>
          </a:xfrm>
          <a:prstGeom prst="rect">
            <a:avLst/>
          </a:prstGeom>
        </p:spPr>
        <p:txBody>
          <a:bodyPr wrap="square">
            <a:spAutoFit/>
          </a:bodyPr>
          <a:lstStyle/>
          <a:p>
            <a:pPr algn="ctr" defTabSz="685783"/>
            <a:r>
              <a:rPr lang="en-US" sz="1100" b="1" dirty="0"/>
              <a:t>E980 &amp; H980</a:t>
            </a:r>
          </a:p>
          <a:p>
            <a:pPr lvl="0" algn="ctr" defTabSz="685783"/>
            <a:r>
              <a:rPr lang="en-US" sz="1100" b="1" dirty="0"/>
              <a:t>“FLEETWOOD”</a:t>
            </a:r>
            <a:br>
              <a:rPr lang="en-US" sz="1100" b="1" dirty="0"/>
            </a:br>
            <a:br>
              <a:rPr lang="en-US" sz="1100" b="1" dirty="0"/>
            </a:br>
            <a:r>
              <a:rPr lang="en-US" sz="1100" b="1" dirty="0"/>
              <a:t>E950 &amp; H950</a:t>
            </a:r>
          </a:p>
          <a:p>
            <a:pPr lvl="0" algn="ctr" defTabSz="685783"/>
            <a:r>
              <a:rPr lang="en-US" sz="1100" b="1" dirty="0"/>
              <a:t>“ZEPPELIN”</a:t>
            </a:r>
          </a:p>
          <a:p>
            <a:pPr lvl="0" algn="ctr" defTabSz="685783"/>
            <a:endParaRPr lang="en-US" sz="1100" b="1" dirty="0"/>
          </a:p>
        </p:txBody>
      </p:sp>
    </p:spTree>
    <p:extLst>
      <p:ext uri="{BB962C8B-B14F-4D97-AF65-F5344CB8AC3E}">
        <p14:creationId xmlns:p14="http://schemas.microsoft.com/office/powerpoint/2010/main" val="10522512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6CDB75D1-6994-A94F-B34D-5642472BA64E}"/>
              </a:ext>
            </a:extLst>
          </p:cNvPr>
          <p:cNvSpPr/>
          <p:nvPr/>
        </p:nvSpPr>
        <p:spPr>
          <a:xfrm>
            <a:off x="0" y="0"/>
            <a:ext cx="4571999" cy="5143500"/>
          </a:xfrm>
          <a:prstGeom prst="rect">
            <a:avLst/>
          </a:prstGeom>
          <a:solidFill>
            <a:schemeClr val="tx1">
              <a:alpha val="25000"/>
            </a:schemeClr>
          </a:solidFill>
          <a:ln>
            <a:noFill/>
          </a:ln>
        </p:spPr>
        <p:txBody>
          <a:bodyPr wrap="square" lIns="0" tIns="0" rIns="0" bIns="0" rtlCol="0" anchor="ctr">
            <a:noAutofit/>
          </a:bodyPr>
          <a:lstStyle/>
          <a:p>
            <a:pPr algn="ctr"/>
            <a:endParaRPr lang="en-US" sz="1200" dirty="0" err="1">
              <a:solidFill>
                <a:srgbClr val="FFFFFF"/>
              </a:solidFill>
              <a:latin typeface="Arial"/>
              <a:cs typeface="Arial"/>
            </a:endParaRPr>
          </a:p>
        </p:txBody>
      </p:sp>
      <p:sp>
        <p:nvSpPr>
          <p:cNvPr id="9" name="Rectangle 8">
            <a:extLst>
              <a:ext uri="{FF2B5EF4-FFF2-40B4-BE49-F238E27FC236}">
                <a16:creationId xmlns:a16="http://schemas.microsoft.com/office/drawing/2014/main" id="{452CABE4-9A06-4941-8057-3B629A68DEA8}"/>
              </a:ext>
            </a:extLst>
          </p:cNvPr>
          <p:cNvSpPr/>
          <p:nvPr/>
        </p:nvSpPr>
        <p:spPr>
          <a:xfrm>
            <a:off x="0" y="4855129"/>
            <a:ext cx="4571999" cy="307777"/>
          </a:xfrm>
          <a:prstGeom prst="rect">
            <a:avLst/>
          </a:prstGeom>
          <a:noFill/>
          <a:ln w="1270">
            <a:solidFill>
              <a:schemeClr val="bg2">
                <a:alpha val="1000"/>
              </a:schemeClr>
            </a:solidFill>
            <a:prstDash val="sysDot"/>
          </a:ln>
          <a:effectLst>
            <a:glow rad="508000">
              <a:schemeClr val="bg2">
                <a:alpha val="40000"/>
              </a:schemeClr>
            </a:glow>
          </a:effectLst>
        </p:spPr>
        <p:txBody>
          <a:bodyPr wrap="square" lIns="91440" tIns="45720" rIns="91440" bIns="45720">
            <a:spAutoFit/>
          </a:bodyPr>
          <a:lstStyle/>
          <a:p>
            <a:pPr algn="ctr"/>
            <a:r>
              <a:rPr lang="en-US" sz="1400" dirty="0">
                <a:ln w="0"/>
                <a:effectLst>
                  <a:outerShdw blurRad="38100" dist="19050" dir="2700000" algn="tl" rotWithShape="0">
                    <a:schemeClr val="dk1">
                      <a:alpha val="40000"/>
                    </a:schemeClr>
                  </a:outerShdw>
                </a:effectLst>
              </a:rPr>
              <a:t>Do not communicate without NDA or until GA in 2Q18</a:t>
            </a:r>
            <a:endParaRPr lang="en-US" sz="1400" b="0" cap="none" spc="0" dirty="0">
              <a:ln w="0"/>
              <a:effectLst>
                <a:outerShdw blurRad="38100" dist="19050" dir="2700000" algn="tl" rotWithShape="0">
                  <a:schemeClr val="dk1">
                    <a:alpha val="40000"/>
                  </a:schemeClr>
                </a:outerShdw>
              </a:effectLst>
            </a:endParaRPr>
          </a:p>
        </p:txBody>
      </p:sp>
      <p:sp>
        <p:nvSpPr>
          <p:cNvPr id="2" name="Content Placeholder 1">
            <a:extLst>
              <a:ext uri="{FF2B5EF4-FFF2-40B4-BE49-F238E27FC236}">
                <a16:creationId xmlns:a16="http://schemas.microsoft.com/office/drawing/2014/main" id="{A8800F95-AC1D-804D-94E8-10E965561DDA}"/>
              </a:ext>
            </a:extLst>
          </p:cNvPr>
          <p:cNvSpPr>
            <a:spLocks noGrp="1"/>
          </p:cNvSpPr>
          <p:nvPr>
            <p:ph sz="quarter" idx="17"/>
          </p:nvPr>
        </p:nvSpPr>
        <p:spPr>
          <a:xfrm>
            <a:off x="4572001" y="2594385"/>
            <a:ext cx="4572000" cy="2571750"/>
          </a:xfrm>
        </p:spPr>
        <p:txBody>
          <a:bodyPr/>
          <a:lstStyle/>
          <a:p>
            <a:pPr algn="ctr"/>
            <a:r>
              <a:rPr lang="en-US" sz="1800" b="1" dirty="0"/>
              <a:t>KEY SYSTEM HIGHLIGHTS</a:t>
            </a:r>
          </a:p>
          <a:p>
            <a:r>
              <a:rPr lang="en-US" dirty="0"/>
              <a:t>PCIe Gen 4 results in doubling I/O speed from Gen3</a:t>
            </a:r>
          </a:p>
          <a:p>
            <a:r>
              <a:rPr lang="en-US" dirty="0"/>
              <a:t>Higher IO throughput with more lanes of PCIe Gen4 </a:t>
            </a:r>
          </a:p>
          <a:p>
            <a:r>
              <a:rPr lang="en-US" dirty="0"/>
              <a:t>4-way SMT processing throughput delivering more KVM granularity </a:t>
            </a:r>
          </a:p>
          <a:p>
            <a:r>
              <a:rPr lang="en-US" dirty="0"/>
              <a:t>CAPI 2.0 coherent accelerator attach</a:t>
            </a:r>
          </a:p>
          <a:p>
            <a:endParaRPr lang="en-US" dirty="0"/>
          </a:p>
        </p:txBody>
      </p:sp>
      <p:sp>
        <p:nvSpPr>
          <p:cNvPr id="3" name="Slide Number Placeholder 2">
            <a:extLst>
              <a:ext uri="{FF2B5EF4-FFF2-40B4-BE49-F238E27FC236}">
                <a16:creationId xmlns:a16="http://schemas.microsoft.com/office/drawing/2014/main" id="{A8F35E5D-7310-3C49-A7B1-8A1CBC877D41}"/>
              </a:ext>
            </a:extLst>
          </p:cNvPr>
          <p:cNvSpPr>
            <a:spLocks noGrp="1"/>
          </p:cNvSpPr>
          <p:nvPr>
            <p:ph type="sldNum" sz="quarter" idx="10"/>
          </p:nvPr>
        </p:nvSpPr>
        <p:spPr/>
        <p:txBody>
          <a:bodyPr/>
          <a:lstStyle/>
          <a:p>
            <a:fld id="{D0BE6F14-FF48-0F4F-A8AA-2E3F25371E4A}" type="slidenum">
              <a:rPr lang="en-US" smtClean="0"/>
              <a:pPr/>
              <a:t>37</a:t>
            </a:fld>
            <a:endParaRPr lang="en-US"/>
          </a:p>
        </p:txBody>
      </p:sp>
      <p:sp>
        <p:nvSpPr>
          <p:cNvPr id="19" name="Rectangle 18">
            <a:extLst>
              <a:ext uri="{FF2B5EF4-FFF2-40B4-BE49-F238E27FC236}">
                <a16:creationId xmlns:a16="http://schemas.microsoft.com/office/drawing/2014/main" id="{FEBD29D1-66B8-4841-A703-E371AEFCA39D}"/>
              </a:ext>
            </a:extLst>
          </p:cNvPr>
          <p:cNvSpPr/>
          <p:nvPr/>
        </p:nvSpPr>
        <p:spPr>
          <a:xfrm>
            <a:off x="4607169" y="0"/>
            <a:ext cx="4572000" cy="2592235"/>
          </a:xfrm>
          <a:prstGeom prst="rect">
            <a:avLst/>
          </a:prstGeom>
          <a:solidFill>
            <a:schemeClr val="bg2"/>
          </a:solidFill>
          <a:ln>
            <a:noFill/>
          </a:ln>
        </p:spPr>
        <p:txBody>
          <a:bodyPr wrap="square" lIns="0" tIns="0" rIns="0" bIns="0" rtlCol="0" anchor="ctr">
            <a:noAutofit/>
          </a:bodyPr>
          <a:lstStyle/>
          <a:p>
            <a:pPr algn="ctr"/>
            <a:endParaRPr lang="en-US" sz="1200" dirty="0" err="1">
              <a:solidFill>
                <a:srgbClr val="FFFFFF"/>
              </a:solidFill>
              <a:latin typeface="Arial"/>
              <a:cs typeface="Arial"/>
            </a:endParaRPr>
          </a:p>
        </p:txBody>
      </p:sp>
      <p:sp>
        <p:nvSpPr>
          <p:cNvPr id="15" name="Rectangle 14">
            <a:extLst>
              <a:ext uri="{FF2B5EF4-FFF2-40B4-BE49-F238E27FC236}">
                <a16:creationId xmlns:a16="http://schemas.microsoft.com/office/drawing/2014/main" id="{D2E5B40A-5BAF-9E4C-A60B-53BF87832AE2}"/>
              </a:ext>
            </a:extLst>
          </p:cNvPr>
          <p:cNvSpPr/>
          <p:nvPr/>
        </p:nvSpPr>
        <p:spPr>
          <a:xfrm>
            <a:off x="4535729" y="707115"/>
            <a:ext cx="2409091" cy="1546577"/>
          </a:xfrm>
          <a:prstGeom prst="rect">
            <a:avLst/>
          </a:prstGeom>
        </p:spPr>
        <p:txBody>
          <a:bodyPr wrap="square">
            <a:spAutoFit/>
          </a:bodyPr>
          <a:lstStyle/>
          <a:p>
            <a:pPr marL="171450" indent="-171450">
              <a:buClr>
                <a:schemeClr val="tx1"/>
              </a:buClr>
              <a:buFont typeface="Arial" panose="020B0604020202020204" pitchFamily="34" charset="0"/>
              <a:buChar char="•"/>
            </a:pPr>
            <a:r>
              <a:rPr lang="en-US" sz="1050" dirty="0"/>
              <a:t>2 socket, 1U</a:t>
            </a:r>
          </a:p>
          <a:p>
            <a:pPr marL="171450" indent="-171450">
              <a:buClr>
                <a:schemeClr val="tx1"/>
              </a:buClr>
              <a:buFont typeface="Arial" panose="020B0604020202020204" pitchFamily="34" charset="0"/>
              <a:buChar char="•"/>
            </a:pPr>
            <a:r>
              <a:rPr lang="en-US" sz="1050" dirty="0"/>
              <a:t>Up to 40 cores </a:t>
            </a:r>
            <a:r>
              <a:rPr lang="en-US" altLang="en-US" sz="1050" dirty="0">
                <a:solidFill>
                  <a:srgbClr val="000000"/>
                </a:solidFill>
                <a:ea typeface="ヒラギノ角ゴ Pro W3" charset="-128"/>
              </a:rPr>
              <a:t>(2.7-2.91Ghz)</a:t>
            </a:r>
            <a:r>
              <a:rPr lang="en-US" sz="1050" dirty="0"/>
              <a:t> </a:t>
            </a:r>
          </a:p>
          <a:p>
            <a:pPr marL="171450" indent="-171450">
              <a:buClr>
                <a:schemeClr val="tx1"/>
              </a:buClr>
              <a:buFont typeface="Arial" panose="020B0604020202020204" pitchFamily="34" charset="0"/>
              <a:buChar char="•"/>
            </a:pPr>
            <a:r>
              <a:rPr lang="en-US" sz="1050" dirty="0"/>
              <a:t>2 TB Memory (16 DIMMs)</a:t>
            </a:r>
          </a:p>
          <a:p>
            <a:pPr marL="171450" indent="-171450">
              <a:buClr>
                <a:schemeClr val="tx1"/>
              </a:buClr>
              <a:buFont typeface="Arial" panose="020B0604020202020204" pitchFamily="34" charset="0"/>
              <a:buChar char="•"/>
            </a:pPr>
            <a:r>
              <a:rPr lang="en-US" sz="1050" dirty="0"/>
              <a:t>115 GB/sec max. mem. bandwidth</a:t>
            </a:r>
          </a:p>
          <a:p>
            <a:pPr marL="171450" indent="-171450">
              <a:buClr>
                <a:schemeClr val="tx1"/>
              </a:buClr>
              <a:buFont typeface="Arial" panose="020B0604020202020204" pitchFamily="34" charset="0"/>
              <a:buChar char="•"/>
            </a:pPr>
            <a:r>
              <a:rPr lang="en-US" sz="1050" dirty="0"/>
              <a:t>4x LFF/SFF (HDD/SSD)</a:t>
            </a:r>
          </a:p>
          <a:p>
            <a:pPr marL="171450" indent="-171450">
              <a:buClr>
                <a:schemeClr val="tx1"/>
              </a:buClr>
              <a:buFont typeface="Arial" panose="020B0604020202020204" pitchFamily="34" charset="0"/>
              <a:buChar char="•"/>
            </a:pPr>
            <a:r>
              <a:rPr lang="en-US" sz="1050" dirty="0"/>
              <a:t>Max 40 TB Storage (HDD) </a:t>
            </a:r>
          </a:p>
          <a:p>
            <a:pPr marL="171450" indent="-171450">
              <a:buClr>
                <a:schemeClr val="tx1"/>
              </a:buClr>
              <a:buFont typeface="Arial" panose="020B0604020202020204" pitchFamily="34" charset="0"/>
              <a:buChar char="•"/>
            </a:pPr>
            <a:r>
              <a:rPr lang="en-US" sz="1050" dirty="0"/>
              <a:t>30.72 TB (SSD) capacity </a:t>
            </a:r>
          </a:p>
          <a:p>
            <a:pPr marL="171450" indent="-171450">
              <a:buClr>
                <a:schemeClr val="tx1"/>
              </a:buClr>
              <a:buFont typeface="Arial" panose="020B0604020202020204" pitchFamily="34" charset="0"/>
              <a:buChar char="•"/>
            </a:pPr>
            <a:r>
              <a:rPr lang="en-US" sz="1050" dirty="0"/>
              <a:t>4 PCIe Gen4 slots, 3 CAPI </a:t>
            </a:r>
          </a:p>
          <a:p>
            <a:pPr marL="171450" indent="-171450">
              <a:buClr>
                <a:schemeClr val="tx1"/>
              </a:buClr>
              <a:buFont typeface="Arial" panose="020B0604020202020204" pitchFamily="34" charset="0"/>
              <a:buChar char="•"/>
            </a:pPr>
            <a:r>
              <a:rPr lang="en-US" sz="1050" dirty="0"/>
              <a:t>Support for 1 NVIDIA V100 GPU</a:t>
            </a:r>
          </a:p>
        </p:txBody>
      </p:sp>
      <p:pic>
        <p:nvPicPr>
          <p:cNvPr id="17" name="Picture 16">
            <a:extLst>
              <a:ext uri="{FF2B5EF4-FFF2-40B4-BE49-F238E27FC236}">
                <a16:creationId xmlns:a16="http://schemas.microsoft.com/office/drawing/2014/main" id="{4194F281-8291-2844-85B6-2D22CC69DE40}"/>
              </a:ext>
            </a:extLst>
          </p:cNvPr>
          <p:cNvPicPr>
            <a:picLocks noChangeAspect="1"/>
          </p:cNvPicPr>
          <p:nvPr/>
        </p:nvPicPr>
        <p:blipFill>
          <a:blip r:embed="rId3">
            <a:alphaModFix amt="22000"/>
          </a:blip>
          <a:stretch>
            <a:fillRect/>
          </a:stretch>
        </p:blipFill>
        <p:spPr>
          <a:xfrm>
            <a:off x="658263" y="-285931"/>
            <a:ext cx="3371158" cy="4547883"/>
          </a:xfrm>
          <a:prstGeom prst="rect">
            <a:avLst/>
          </a:prstGeom>
        </p:spPr>
      </p:pic>
      <p:grpSp>
        <p:nvGrpSpPr>
          <p:cNvPr id="25" name="Group 24">
            <a:extLst>
              <a:ext uri="{FF2B5EF4-FFF2-40B4-BE49-F238E27FC236}">
                <a16:creationId xmlns:a16="http://schemas.microsoft.com/office/drawing/2014/main" id="{38069442-BD04-9E40-BC29-E25B4747A05A}"/>
              </a:ext>
            </a:extLst>
          </p:cNvPr>
          <p:cNvGrpSpPr/>
          <p:nvPr/>
        </p:nvGrpSpPr>
        <p:grpSpPr>
          <a:xfrm>
            <a:off x="4558477" y="135512"/>
            <a:ext cx="1941557" cy="519899"/>
            <a:chOff x="4744221" y="228420"/>
            <a:chExt cx="1941557" cy="519899"/>
          </a:xfrm>
        </p:grpSpPr>
        <p:pic>
          <p:nvPicPr>
            <p:cNvPr id="14" name="Picture 13" descr="C:\Users\IBM_ADMIN\Documents\Products\SuperMicro\Pictures\1U_Front_LFF_High_Res_BlueWashed.jpeg">
              <a:extLst>
                <a:ext uri="{FF2B5EF4-FFF2-40B4-BE49-F238E27FC236}">
                  <a16:creationId xmlns:a16="http://schemas.microsoft.com/office/drawing/2014/main" id="{59313927-849E-684A-A48D-ED43E6350E6D}"/>
                </a:ext>
              </a:extLst>
            </p:cNvPr>
            <p:cNvPicPr>
              <a:picLocks noChangeAspect="1" noChangeArrowheads="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951364" y="228420"/>
              <a:ext cx="1527271" cy="270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Rectangle 23">
              <a:extLst>
                <a:ext uri="{FF2B5EF4-FFF2-40B4-BE49-F238E27FC236}">
                  <a16:creationId xmlns:a16="http://schemas.microsoft.com/office/drawing/2014/main" id="{5888F8FD-4167-E343-AD97-FEFB2D93FB7A}"/>
                </a:ext>
              </a:extLst>
            </p:cNvPr>
            <p:cNvSpPr/>
            <p:nvPr/>
          </p:nvSpPr>
          <p:spPr>
            <a:xfrm>
              <a:off x="4744221" y="448237"/>
              <a:ext cx="1941557" cy="300082"/>
            </a:xfrm>
            <a:prstGeom prst="rect">
              <a:avLst/>
            </a:prstGeom>
          </p:spPr>
          <p:txBody>
            <a:bodyPr wrap="none">
              <a:spAutoFit/>
            </a:bodyPr>
            <a:lstStyle/>
            <a:p>
              <a:r>
                <a:rPr lang="en-US" b="1" dirty="0"/>
                <a:t>1U SYSTEM DETAILS</a:t>
              </a:r>
              <a:endParaRPr lang="en-US" dirty="0"/>
            </a:p>
          </p:txBody>
        </p:sp>
      </p:grpSp>
      <p:grpSp>
        <p:nvGrpSpPr>
          <p:cNvPr id="27" name="Group 26">
            <a:extLst>
              <a:ext uri="{FF2B5EF4-FFF2-40B4-BE49-F238E27FC236}">
                <a16:creationId xmlns:a16="http://schemas.microsoft.com/office/drawing/2014/main" id="{752DF54D-BB8F-4B44-9470-560DCD8AA022}"/>
              </a:ext>
            </a:extLst>
          </p:cNvPr>
          <p:cNvGrpSpPr/>
          <p:nvPr/>
        </p:nvGrpSpPr>
        <p:grpSpPr>
          <a:xfrm>
            <a:off x="7041208" y="56155"/>
            <a:ext cx="1941557" cy="678612"/>
            <a:chOff x="7029352" y="156171"/>
            <a:chExt cx="1941557" cy="678612"/>
          </a:xfrm>
        </p:grpSpPr>
        <p:pic>
          <p:nvPicPr>
            <p:cNvPr id="13" name="Picture 12" descr="C:\Users\IBM_ADMIN\Documents\Products\SuperMicro\Pictures\2U_Front_LFF_High_Res_BlueWashed.jpg">
              <a:extLst>
                <a:ext uri="{FF2B5EF4-FFF2-40B4-BE49-F238E27FC236}">
                  <a16:creationId xmlns:a16="http://schemas.microsoft.com/office/drawing/2014/main" id="{1637F314-0086-A24B-A5C4-F8459F03B311}"/>
                </a:ext>
              </a:extLst>
            </p:cNvPr>
            <p:cNvPicPr>
              <a:picLocks noChangeAspect="1" noChangeArrowheads="1"/>
            </p:cNvPicPr>
            <p:nvPr/>
          </p:nvPicPr>
          <p:blipFill>
            <a:blip r:embed="rId5"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092670" y="156171"/>
              <a:ext cx="1814920" cy="414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Rectangle 25">
              <a:extLst>
                <a:ext uri="{FF2B5EF4-FFF2-40B4-BE49-F238E27FC236}">
                  <a16:creationId xmlns:a16="http://schemas.microsoft.com/office/drawing/2014/main" id="{77D741D9-50D9-A846-8F39-831D582E450F}"/>
                </a:ext>
              </a:extLst>
            </p:cNvPr>
            <p:cNvSpPr/>
            <p:nvPr/>
          </p:nvSpPr>
          <p:spPr>
            <a:xfrm>
              <a:off x="7029352" y="534701"/>
              <a:ext cx="1941557" cy="300082"/>
            </a:xfrm>
            <a:prstGeom prst="rect">
              <a:avLst/>
            </a:prstGeom>
          </p:spPr>
          <p:txBody>
            <a:bodyPr wrap="none">
              <a:spAutoFit/>
            </a:bodyPr>
            <a:lstStyle/>
            <a:p>
              <a:r>
                <a:rPr lang="en-US" b="1" dirty="0"/>
                <a:t>2U SYSTEM DETAILS</a:t>
              </a:r>
              <a:endParaRPr lang="en-US" dirty="0"/>
            </a:p>
          </p:txBody>
        </p:sp>
      </p:grpSp>
      <p:sp>
        <p:nvSpPr>
          <p:cNvPr id="28" name="Rectangle 27">
            <a:extLst>
              <a:ext uri="{FF2B5EF4-FFF2-40B4-BE49-F238E27FC236}">
                <a16:creationId xmlns:a16="http://schemas.microsoft.com/office/drawing/2014/main" id="{F1FDD1C0-5EFC-C048-88A5-0600336F8F1D}"/>
              </a:ext>
            </a:extLst>
          </p:cNvPr>
          <p:cNvSpPr/>
          <p:nvPr/>
        </p:nvSpPr>
        <p:spPr>
          <a:xfrm>
            <a:off x="6850305" y="707115"/>
            <a:ext cx="2522297" cy="1708160"/>
          </a:xfrm>
          <a:prstGeom prst="rect">
            <a:avLst/>
          </a:prstGeom>
        </p:spPr>
        <p:txBody>
          <a:bodyPr wrap="square">
            <a:spAutoFit/>
          </a:bodyPr>
          <a:lstStyle/>
          <a:p>
            <a:pPr marL="171450" indent="-171450">
              <a:buClr>
                <a:schemeClr val="tx1"/>
              </a:buClr>
              <a:buFont typeface="Arial" panose="020B0604020202020204" pitchFamily="34" charset="0"/>
              <a:buChar char="•"/>
            </a:pPr>
            <a:r>
              <a:rPr lang="en-US" sz="1050" dirty="0"/>
              <a:t>2 sockets, 2U</a:t>
            </a:r>
          </a:p>
          <a:p>
            <a:pPr marL="171450" indent="-171450">
              <a:buClr>
                <a:schemeClr val="tx1"/>
              </a:buClr>
              <a:buFont typeface="Arial" panose="020B0604020202020204" pitchFamily="34" charset="0"/>
              <a:buChar char="•"/>
            </a:pPr>
            <a:r>
              <a:rPr lang="en-US" sz="1050" dirty="0"/>
              <a:t>Up to 40 cores (</a:t>
            </a:r>
            <a:r>
              <a:rPr lang="en-US" altLang="en-US" sz="1050" dirty="0">
                <a:solidFill>
                  <a:srgbClr val="000000"/>
                </a:solidFill>
                <a:ea typeface="ヒラギノ角ゴ Pro W3" charset="-128"/>
              </a:rPr>
              <a:t>(2.7-2.91Ghz)</a:t>
            </a:r>
            <a:endParaRPr lang="en-US" sz="1050" dirty="0"/>
          </a:p>
          <a:p>
            <a:pPr marL="171450" indent="-171450">
              <a:buClr>
                <a:schemeClr val="tx1"/>
              </a:buClr>
              <a:buFont typeface="Arial" panose="020B0604020202020204" pitchFamily="34" charset="0"/>
              <a:buChar char="•"/>
            </a:pPr>
            <a:r>
              <a:rPr lang="en-US" sz="1050" dirty="0"/>
              <a:t>2 TB Memory (16 DIMMs)</a:t>
            </a:r>
          </a:p>
          <a:p>
            <a:pPr marL="171450" indent="-171450">
              <a:buClr>
                <a:schemeClr val="tx1"/>
              </a:buClr>
              <a:buFont typeface="Arial" panose="020B0604020202020204" pitchFamily="34" charset="0"/>
              <a:buChar char="•"/>
            </a:pPr>
            <a:r>
              <a:rPr lang="en-US" sz="1050" dirty="0"/>
              <a:t>115 GB/sec max mem. bandwidth</a:t>
            </a:r>
          </a:p>
          <a:p>
            <a:pPr marL="171450" indent="-171450">
              <a:buClr>
                <a:schemeClr val="tx1"/>
              </a:buClr>
              <a:buFont typeface="Arial" panose="020B0604020202020204" pitchFamily="34" charset="0"/>
              <a:buChar char="•"/>
            </a:pPr>
            <a:r>
              <a:rPr lang="en-US" sz="1050" dirty="0"/>
              <a:t>12x LFF/SFF (HDD/SSD)</a:t>
            </a:r>
          </a:p>
          <a:p>
            <a:pPr marL="171450" indent="-171450">
              <a:buClr>
                <a:schemeClr val="tx1"/>
              </a:buClr>
              <a:buFont typeface="Arial" panose="020B0604020202020204" pitchFamily="34" charset="0"/>
              <a:buChar char="•"/>
            </a:pPr>
            <a:r>
              <a:rPr lang="en-US" sz="1050" dirty="0"/>
              <a:t>Max 120 TB Storage (HDD) </a:t>
            </a:r>
          </a:p>
          <a:p>
            <a:pPr marL="171450" indent="-171450">
              <a:buClr>
                <a:schemeClr val="tx1"/>
              </a:buClr>
              <a:buFont typeface="Arial" panose="020B0604020202020204" pitchFamily="34" charset="0"/>
              <a:buChar char="•"/>
            </a:pPr>
            <a:r>
              <a:rPr lang="en-US" sz="1050" dirty="0"/>
              <a:t>92.16 TB (SSD) capacity </a:t>
            </a:r>
          </a:p>
          <a:p>
            <a:pPr marL="171450" indent="-171450">
              <a:buClr>
                <a:schemeClr val="tx1"/>
              </a:buClr>
              <a:buFont typeface="Arial" panose="020B0604020202020204" pitchFamily="34" charset="0"/>
              <a:buChar char="•"/>
            </a:pPr>
            <a:r>
              <a:rPr lang="en-US" sz="1050" dirty="0"/>
              <a:t>6 PCIe Gen4 slots, 3 CAPI</a:t>
            </a:r>
          </a:p>
          <a:p>
            <a:pPr marL="171450" indent="-171450">
              <a:buClr>
                <a:schemeClr val="tx1"/>
              </a:buClr>
              <a:buFont typeface="Arial" panose="020B0604020202020204" pitchFamily="34" charset="0"/>
              <a:buChar char="•"/>
            </a:pPr>
            <a:r>
              <a:rPr lang="en-US" sz="1050" dirty="0"/>
              <a:t>InfiniBand (IB) optional</a:t>
            </a:r>
          </a:p>
          <a:p>
            <a:pPr marL="171450" indent="-171450">
              <a:buClr>
                <a:schemeClr val="tx1"/>
              </a:buClr>
              <a:buFont typeface="Arial" panose="020B0604020202020204" pitchFamily="34" charset="0"/>
              <a:buChar char="•"/>
            </a:pPr>
            <a:r>
              <a:rPr lang="en-US" sz="1050" dirty="0"/>
              <a:t>Support for 2 NVIDIA V100 GPUs</a:t>
            </a:r>
          </a:p>
        </p:txBody>
      </p:sp>
      <p:sp>
        <p:nvSpPr>
          <p:cNvPr id="8" name="Rectangle 7">
            <a:extLst>
              <a:ext uri="{FF2B5EF4-FFF2-40B4-BE49-F238E27FC236}">
                <a16:creationId xmlns:a16="http://schemas.microsoft.com/office/drawing/2014/main" id="{1EF4E590-B0CB-0943-83B3-5C080F60A3B0}"/>
              </a:ext>
            </a:extLst>
          </p:cNvPr>
          <p:cNvSpPr/>
          <p:nvPr/>
        </p:nvSpPr>
        <p:spPr>
          <a:xfrm>
            <a:off x="-2" y="2278367"/>
            <a:ext cx="4572000" cy="1384995"/>
          </a:xfrm>
          <a:prstGeom prst="rect">
            <a:avLst/>
          </a:prstGeom>
        </p:spPr>
        <p:txBody>
          <a:bodyPr wrap="square">
            <a:spAutoFit/>
          </a:bodyPr>
          <a:lstStyle/>
          <a:p>
            <a:pPr lvl="0" algn="ctr"/>
            <a:r>
              <a:rPr lang="en-US" sz="2800" b="1" dirty="0">
                <a:effectLst/>
                <a:latin typeface="Arial Black" panose="020B0604020202020204" pitchFamily="34" charset="0"/>
                <a:cs typeface="Arial Black" panose="020B0604020202020204" pitchFamily="34" charset="0"/>
              </a:rPr>
              <a:t>LC922/921</a:t>
            </a:r>
            <a:br>
              <a:rPr lang="en-US" sz="2800" b="1" dirty="0">
                <a:effectLst/>
                <a:latin typeface="Arial Black" panose="020B0604020202020204" pitchFamily="34" charset="0"/>
                <a:cs typeface="Arial Black" panose="020B0604020202020204" pitchFamily="34" charset="0"/>
              </a:rPr>
            </a:br>
            <a:r>
              <a:rPr lang="en-US" sz="2800" b="1" dirty="0">
                <a:effectLst/>
                <a:latin typeface="Arial Black" panose="020B0604020202020204" pitchFamily="34" charset="0"/>
                <a:cs typeface="Arial Black" panose="020B0604020202020204" pitchFamily="34" charset="0"/>
              </a:rPr>
              <a:t>GAs </a:t>
            </a:r>
            <a:r>
              <a:rPr lang="en-US" sz="2800" b="1" baseline="30000" dirty="0">
                <a:effectLst/>
                <a:latin typeface="Arial Black" panose="020B0604020202020204" pitchFamily="34" charset="0"/>
                <a:cs typeface="Arial Black" panose="020B0604020202020204" pitchFamily="34" charset="0"/>
              </a:rPr>
              <a:t>~</a:t>
            </a:r>
            <a:r>
              <a:rPr lang="en-US" sz="2800" b="1" dirty="0">
                <a:effectLst/>
                <a:latin typeface="Arial Black" panose="020B0604020202020204" pitchFamily="34" charset="0"/>
                <a:cs typeface="Arial Black" panose="020B0604020202020204" pitchFamily="34" charset="0"/>
              </a:rPr>
              <a:t>2Q18</a:t>
            </a:r>
          </a:p>
          <a:p>
            <a:pPr lvl="0" algn="ctr"/>
            <a:r>
              <a:rPr lang="en-US" sz="2800" b="1" dirty="0">
                <a:effectLst/>
                <a:latin typeface="Arial Black" panose="020B0604020202020204" pitchFamily="34" charset="0"/>
                <a:cs typeface="Arial Black" panose="020B0604020202020204" pitchFamily="34" charset="0"/>
              </a:rPr>
              <a:t>Codename “Boston” </a:t>
            </a:r>
          </a:p>
        </p:txBody>
      </p:sp>
    </p:spTree>
    <p:extLst>
      <p:ext uri="{BB962C8B-B14F-4D97-AF65-F5344CB8AC3E}">
        <p14:creationId xmlns:p14="http://schemas.microsoft.com/office/powerpoint/2010/main" val="366391918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19"/>
          </p:nvPr>
        </p:nvSpPr>
        <p:spPr>
          <a:xfrm>
            <a:off x="0" y="0"/>
            <a:ext cx="2286000" cy="514542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algn="ctr"/>
            <a:r>
              <a:rPr lang="en-US" sz="1800" b="1">
                <a:effectLst>
                  <a:glow rad="1346200">
                    <a:schemeClr val="bg2">
                      <a:alpha val="24000"/>
                    </a:schemeClr>
                  </a:glow>
                </a:effectLst>
              </a:rPr>
              <a:t>POWER’s </a:t>
            </a:r>
            <a:br>
              <a:rPr lang="en-US" sz="1800" b="1">
                <a:effectLst>
                  <a:glow rad="1346200">
                    <a:schemeClr val="bg2">
                      <a:alpha val="24000"/>
                    </a:schemeClr>
                  </a:glow>
                </a:effectLst>
              </a:rPr>
            </a:br>
            <a:r>
              <a:rPr lang="en-US" sz="1800" b="1">
                <a:effectLst>
                  <a:glow rad="1346200">
                    <a:schemeClr val="bg2">
                      <a:alpha val="24000"/>
                    </a:schemeClr>
                  </a:glow>
                </a:effectLst>
              </a:rPr>
              <a:t>FUTURE</a:t>
            </a:r>
          </a:p>
          <a:p>
            <a:pPr marL="0" lvl="1" indent="0">
              <a:buNone/>
            </a:pPr>
            <a:r>
              <a:rPr lang="en-US" sz="1400"/>
              <a:t>More NVLink throughput</a:t>
            </a:r>
            <a:br>
              <a:rPr lang="en-US" sz="1400"/>
            </a:br>
            <a:br>
              <a:rPr lang="en-US" sz="1400"/>
            </a:br>
            <a:r>
              <a:rPr lang="en-US" sz="1400"/>
              <a:t>Advancements in memory bandwidths</a:t>
            </a:r>
            <a:br>
              <a:rPr lang="en-US" sz="1400"/>
            </a:br>
            <a:br>
              <a:rPr lang="en-US" sz="1400"/>
            </a:br>
            <a:r>
              <a:rPr lang="en-US" sz="1400"/>
              <a:t>New memory architectures</a:t>
            </a:r>
            <a:br>
              <a:rPr lang="en-US" sz="1400"/>
            </a:br>
            <a:br>
              <a:rPr lang="en-US" sz="1400"/>
            </a:br>
            <a:r>
              <a:rPr lang="en-US" sz="1400"/>
              <a:t>Even more dense accelerated compute</a:t>
            </a:r>
          </a:p>
          <a:p>
            <a:endParaRPr lang="en-US"/>
          </a:p>
        </p:txBody>
      </p:sp>
      <p:sp>
        <p:nvSpPr>
          <p:cNvPr id="5" name="Content Placeholder 4"/>
          <p:cNvSpPr>
            <a:spLocks noGrp="1"/>
          </p:cNvSpPr>
          <p:nvPr>
            <p:ph sz="quarter" idx="20"/>
          </p:nvPr>
        </p:nvSpPr>
        <p:spPr>
          <a:xfrm>
            <a:off x="2286000" y="0"/>
            <a:ext cx="2286000" cy="5143500"/>
          </a:xfrm>
          <a:solidFill>
            <a:schemeClr val="accent3"/>
          </a:solidFill>
        </p:spPr>
        <p:txBody>
          <a:bodyPr/>
          <a:lstStyle/>
          <a:p>
            <a:pPr algn="ctr"/>
            <a:r>
              <a:rPr lang="en-US" altLang="en-US" sz="1800" b="1"/>
              <a:t>POWER </a:t>
            </a:r>
            <a:br>
              <a:rPr lang="en-US" altLang="en-US" sz="1800" b="1"/>
            </a:br>
            <a:r>
              <a:rPr lang="en-US" altLang="en-US" sz="1800" b="1"/>
              <a:t>AC922</a:t>
            </a:r>
            <a:endParaRPr lang="en-US" sz="1800"/>
          </a:p>
          <a:p>
            <a:endParaRPr lang="en-US" sz="1400"/>
          </a:p>
        </p:txBody>
      </p:sp>
      <p:sp>
        <p:nvSpPr>
          <p:cNvPr id="6" name="Content Placeholder 5"/>
          <p:cNvSpPr>
            <a:spLocks noGrp="1"/>
          </p:cNvSpPr>
          <p:nvPr>
            <p:ph sz="quarter" idx="21"/>
          </p:nvPr>
        </p:nvSpPr>
        <p:spPr>
          <a:solidFill>
            <a:schemeClr val="accent2"/>
          </a:solidFill>
        </p:spPr>
        <p:txBody>
          <a:bodyPr/>
          <a:lstStyle/>
          <a:p>
            <a:pPr algn="ctr"/>
            <a:r>
              <a:rPr lang="en-US" altLang="en-US" sz="1800" b="1"/>
              <a:t>POWER </a:t>
            </a:r>
            <a:br>
              <a:rPr lang="en-US" altLang="en-US" sz="1800" b="1"/>
            </a:br>
            <a:r>
              <a:rPr lang="en-US" altLang="en-US" sz="1800" b="1"/>
              <a:t>S822LC for HPC</a:t>
            </a:r>
          </a:p>
          <a:p>
            <a:pPr algn="ctr"/>
            <a:endParaRPr lang="en-US" b="1"/>
          </a:p>
          <a:p>
            <a:pPr algn="ctr"/>
            <a:endParaRPr lang="en-US" b="1"/>
          </a:p>
          <a:p>
            <a:pPr algn="ctr"/>
            <a:endParaRPr lang="en-US" b="1"/>
          </a:p>
          <a:p>
            <a:pPr algn="ctr"/>
            <a:endParaRPr lang="en-US" b="1"/>
          </a:p>
          <a:p>
            <a:pPr algn="ctr"/>
            <a:endParaRPr lang="en-US" b="1"/>
          </a:p>
          <a:p>
            <a:pPr algn="ctr"/>
            <a:endParaRPr lang="en-US" b="1"/>
          </a:p>
          <a:p>
            <a:pPr algn="ctr"/>
            <a:endParaRPr lang="en-US" b="1"/>
          </a:p>
          <a:p>
            <a:pPr algn="ctr"/>
            <a:endParaRPr lang="en-US" b="1"/>
          </a:p>
          <a:p>
            <a:pPr algn="ctr"/>
            <a:endParaRPr lang="en-US" b="1"/>
          </a:p>
          <a:p>
            <a:pPr algn="ctr"/>
            <a:endParaRPr lang="en-US" b="1"/>
          </a:p>
          <a:p>
            <a:pPr algn="ctr"/>
            <a:endParaRPr lang="en-US" b="1"/>
          </a:p>
          <a:p>
            <a:pPr algn="ctr"/>
            <a:endParaRPr lang="en-US" b="1"/>
          </a:p>
          <a:p>
            <a:pPr algn="ctr"/>
            <a:endParaRPr lang="en-US"/>
          </a:p>
        </p:txBody>
      </p:sp>
      <p:sp>
        <p:nvSpPr>
          <p:cNvPr id="7" name="Content Placeholder 6"/>
          <p:cNvSpPr>
            <a:spLocks noGrp="1"/>
          </p:cNvSpPr>
          <p:nvPr>
            <p:ph sz="quarter" idx="22"/>
          </p:nvPr>
        </p:nvSpPr>
        <p:spPr>
          <a:solidFill>
            <a:schemeClr val="accent1"/>
          </a:solidFill>
        </p:spPr>
        <p:txBody>
          <a:bodyPr/>
          <a:lstStyle/>
          <a:p>
            <a:pPr algn="ctr"/>
            <a:r>
              <a:rPr lang="en-US" altLang="en-US" sz="1800" b="1"/>
              <a:t>POWER </a:t>
            </a:r>
            <a:br>
              <a:rPr lang="en-US" altLang="en-US" sz="1800" b="1"/>
            </a:br>
            <a:r>
              <a:rPr lang="en-US" altLang="en-US" sz="1800" b="1"/>
              <a:t>S822LC</a:t>
            </a:r>
          </a:p>
          <a:p>
            <a:pPr algn="ctr"/>
            <a:endParaRPr lang="en-US" sz="1400" b="1"/>
          </a:p>
          <a:p>
            <a:pPr algn="ctr"/>
            <a:endParaRPr lang="en-US" b="1"/>
          </a:p>
          <a:p>
            <a:pPr algn="ctr"/>
            <a:endParaRPr lang="en-US" sz="1400" b="1"/>
          </a:p>
          <a:p>
            <a:pPr algn="ctr"/>
            <a:endParaRPr lang="en-US" b="1"/>
          </a:p>
          <a:p>
            <a:pPr algn="ctr"/>
            <a:endParaRPr lang="en-US" sz="1400" b="1"/>
          </a:p>
          <a:p>
            <a:pPr algn="ctr"/>
            <a:endParaRPr lang="en-US" b="1"/>
          </a:p>
          <a:p>
            <a:pPr algn="ctr"/>
            <a:endParaRPr lang="en-US" sz="1400" b="1"/>
          </a:p>
          <a:p>
            <a:pPr algn="ctr"/>
            <a:endParaRPr lang="en-US" b="1"/>
          </a:p>
          <a:p>
            <a:pPr algn="ctr"/>
            <a:endParaRPr lang="en-US" sz="1400" b="1"/>
          </a:p>
          <a:p>
            <a:pPr algn="ctr"/>
            <a:endParaRPr lang="en-US" b="1"/>
          </a:p>
          <a:p>
            <a:pPr algn="ctr"/>
            <a:endParaRPr lang="en-US" sz="1400" b="1"/>
          </a:p>
          <a:p>
            <a:pPr algn="ctr"/>
            <a:endParaRPr lang="en-US" b="1"/>
          </a:p>
          <a:p>
            <a:pPr algn="ctr"/>
            <a:endParaRPr lang="en-US" b="1"/>
          </a:p>
        </p:txBody>
      </p:sp>
      <p:sp>
        <p:nvSpPr>
          <p:cNvPr id="2" name="Slide Number Placeholder 1"/>
          <p:cNvSpPr>
            <a:spLocks noGrp="1"/>
          </p:cNvSpPr>
          <p:nvPr>
            <p:ph type="sldNum" sz="quarter" idx="10"/>
          </p:nvPr>
        </p:nvSpPr>
        <p:spPr/>
        <p:txBody>
          <a:bodyPr/>
          <a:lstStyle/>
          <a:p>
            <a:fld id="{D0BE6F14-FF48-0F4F-A8AA-2E3F25371E4A}" type="slidenum">
              <a:rPr lang="en-US" smtClean="0"/>
              <a:pPr/>
              <a:t>38</a:t>
            </a:fld>
            <a:endParaRPr lang="en-US"/>
          </a:p>
        </p:txBody>
      </p:sp>
      <p:sp>
        <p:nvSpPr>
          <p:cNvPr id="13" name="Text Box 7">
            <a:extLst>
              <a:ext uri="{FF2B5EF4-FFF2-40B4-BE49-F238E27FC236}">
                <a16:creationId xmlns:a16="http://schemas.microsoft.com/office/drawing/2014/main" id="{A690302E-3BC5-DC4A-9C67-BC316356C229}"/>
              </a:ext>
            </a:extLst>
          </p:cNvPr>
          <p:cNvSpPr txBox="1">
            <a:spLocks noChangeArrowheads="1"/>
          </p:cNvSpPr>
          <p:nvPr/>
        </p:nvSpPr>
        <p:spPr bwMode="auto">
          <a:xfrm>
            <a:off x="6858000" y="833158"/>
            <a:ext cx="2286001" cy="2462213"/>
          </a:xfrm>
          <a:prstGeom prst="rect">
            <a:avLst/>
          </a:prstGeom>
          <a:noFill/>
          <a:ln>
            <a:noFill/>
          </a:ln>
          <a:effectLst>
            <a:prstShdw prst="shdw17" dist="17961" dir="2700000">
              <a:srgbClr val="858585"/>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defRPr sz="1700">
                <a:solidFill>
                  <a:srgbClr val="000000"/>
                </a:solidFill>
                <a:latin typeface="Arial" panose="020B0604020202020204" pitchFamily="34" charset="0"/>
                <a:ea typeface="MS PGothic" panose="020B0600070205080204" pitchFamily="34" charset="-128"/>
              </a:defRPr>
            </a:lvl1pPr>
            <a:lvl2pPr marL="742950" indent="-285750">
              <a:defRPr sz="1700">
                <a:solidFill>
                  <a:srgbClr val="000000"/>
                </a:solidFill>
                <a:latin typeface="Arial" panose="020B0604020202020204" pitchFamily="34" charset="0"/>
                <a:ea typeface="MS PGothic" panose="020B0600070205080204" pitchFamily="34" charset="-128"/>
              </a:defRPr>
            </a:lvl2pPr>
            <a:lvl3pPr marL="1143000" indent="-228600">
              <a:defRPr sz="1700">
                <a:solidFill>
                  <a:srgbClr val="000000"/>
                </a:solidFill>
                <a:latin typeface="Arial" panose="020B0604020202020204" pitchFamily="34" charset="0"/>
                <a:ea typeface="MS PGothic" panose="020B0600070205080204" pitchFamily="34" charset="-128"/>
              </a:defRPr>
            </a:lvl3pPr>
            <a:lvl4pPr marL="1600200" indent="-228600">
              <a:defRPr sz="1700">
                <a:solidFill>
                  <a:srgbClr val="000000"/>
                </a:solidFill>
                <a:latin typeface="Arial" panose="020B0604020202020204" pitchFamily="34" charset="0"/>
                <a:ea typeface="MS PGothic" panose="020B0600070205080204" pitchFamily="34" charset="-128"/>
              </a:defRPr>
            </a:lvl4pPr>
            <a:lvl5pPr marL="2057400" indent="-228600">
              <a:defRPr sz="1700">
                <a:solidFill>
                  <a:srgbClr val="000000"/>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700">
                <a:solidFill>
                  <a:srgbClr val="000000"/>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700">
                <a:solidFill>
                  <a:srgbClr val="000000"/>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700">
                <a:solidFill>
                  <a:srgbClr val="000000"/>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700">
                <a:solidFill>
                  <a:srgbClr val="000000"/>
                </a:solidFill>
                <a:latin typeface="Arial" panose="020B0604020202020204" pitchFamily="34" charset="0"/>
                <a:ea typeface="MS PGothic" panose="020B0600070205080204" pitchFamily="34" charset="-128"/>
              </a:defRPr>
            </a:lvl9pPr>
          </a:lstStyle>
          <a:p>
            <a:pPr defTabSz="685800" fontAlgn="base">
              <a:spcBef>
                <a:spcPct val="0"/>
              </a:spcBef>
              <a:spcAft>
                <a:spcPct val="0"/>
              </a:spcAft>
            </a:pPr>
            <a:r>
              <a:rPr lang="en-US" altLang="en-US" sz="1400">
                <a:solidFill>
                  <a:schemeClr val="tx1"/>
                </a:solidFill>
                <a:latin typeface="+mn-lt"/>
              </a:rPr>
              <a:t>Power Systems introduction of design and cost optimized Linux only servers</a:t>
            </a:r>
          </a:p>
          <a:p>
            <a:pPr marL="114300" indent="-114300" defTabSz="685800" fontAlgn="base">
              <a:spcBef>
                <a:spcPct val="0"/>
              </a:spcBef>
              <a:spcAft>
                <a:spcPct val="0"/>
              </a:spcAft>
              <a:buFontTx/>
              <a:buChar char="•"/>
            </a:pPr>
            <a:endParaRPr lang="en-US" altLang="en-US" sz="1400">
              <a:solidFill>
                <a:schemeClr val="tx1"/>
              </a:solidFill>
              <a:latin typeface="+mn-lt"/>
            </a:endParaRPr>
          </a:p>
          <a:p>
            <a:pPr defTabSz="685800" fontAlgn="base">
              <a:spcBef>
                <a:spcPct val="0"/>
              </a:spcBef>
              <a:spcAft>
                <a:spcPct val="0"/>
              </a:spcAft>
            </a:pPr>
            <a:r>
              <a:rPr lang="en-US" altLang="en-US" sz="1400">
                <a:solidFill>
                  <a:schemeClr val="tx1"/>
                </a:solidFill>
                <a:latin typeface="+mn-lt"/>
              </a:rPr>
              <a:t>2X x86 memory bandwidth </a:t>
            </a:r>
          </a:p>
          <a:p>
            <a:pPr marL="114300" indent="-114300" defTabSz="685800" fontAlgn="base">
              <a:spcBef>
                <a:spcPct val="0"/>
              </a:spcBef>
              <a:spcAft>
                <a:spcPct val="0"/>
              </a:spcAft>
              <a:buFontTx/>
              <a:buChar char="•"/>
            </a:pPr>
            <a:endParaRPr lang="en-US" altLang="en-US" sz="1400">
              <a:solidFill>
                <a:schemeClr val="tx1"/>
              </a:solidFill>
              <a:latin typeface="+mn-lt"/>
            </a:endParaRPr>
          </a:p>
          <a:p>
            <a:pPr defTabSz="685800" fontAlgn="base">
              <a:spcBef>
                <a:spcPct val="0"/>
              </a:spcBef>
              <a:spcAft>
                <a:spcPct val="0"/>
              </a:spcAft>
            </a:pPr>
            <a:r>
              <a:rPr lang="en-US" altLang="en-US" sz="1400">
                <a:solidFill>
                  <a:schemeClr val="tx1"/>
                </a:solidFill>
                <a:latin typeface="+mn-lt"/>
              </a:rPr>
              <a:t>Dedicated technical compute versions for GPU acceleration </a:t>
            </a:r>
          </a:p>
          <a:p>
            <a:pPr marL="114300" indent="-114300" defTabSz="685800" fontAlgn="base">
              <a:spcBef>
                <a:spcPct val="0"/>
              </a:spcBef>
              <a:spcAft>
                <a:spcPct val="0"/>
              </a:spcAft>
              <a:buFontTx/>
              <a:buChar char="•"/>
            </a:pPr>
            <a:endParaRPr lang="en-US" altLang="en-US" sz="1400">
              <a:solidFill>
                <a:schemeClr val="tx1"/>
              </a:solidFill>
              <a:latin typeface="+mn-lt"/>
            </a:endParaRPr>
          </a:p>
        </p:txBody>
      </p:sp>
      <p:sp>
        <p:nvSpPr>
          <p:cNvPr id="14" name="Text Box 8">
            <a:extLst>
              <a:ext uri="{FF2B5EF4-FFF2-40B4-BE49-F238E27FC236}">
                <a16:creationId xmlns:a16="http://schemas.microsoft.com/office/drawing/2014/main" id="{F35C4E56-BB62-DE4A-87E5-760944ADE9DF}"/>
              </a:ext>
            </a:extLst>
          </p:cNvPr>
          <p:cNvSpPr txBox="1">
            <a:spLocks noChangeArrowheads="1"/>
          </p:cNvSpPr>
          <p:nvPr/>
        </p:nvSpPr>
        <p:spPr bwMode="auto">
          <a:xfrm>
            <a:off x="4572000" y="833158"/>
            <a:ext cx="2286000" cy="2031325"/>
          </a:xfrm>
          <a:prstGeom prst="rect">
            <a:avLst/>
          </a:prstGeom>
          <a:noFill/>
          <a:ln>
            <a:noFill/>
          </a:ln>
          <a:effectLst>
            <a:prstShdw prst="shdw17" dist="17961" dir="2700000">
              <a:srgbClr val="858585"/>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defPPr>
              <a:defRPr lang="en-US"/>
            </a:defPPr>
            <a:lvl1pPr fontAlgn="base">
              <a:spcBef>
                <a:spcPct val="0"/>
              </a:spcBef>
              <a:spcAft>
                <a:spcPct val="0"/>
              </a:spcAft>
              <a:defRPr sz="1100">
                <a:ea typeface="MS PGothic" panose="020B0600070205080204" pitchFamily="34" charset="-128"/>
              </a:defRPr>
            </a:lvl1pPr>
            <a:lvl2pPr marL="742950" indent="-285750">
              <a:defRPr sz="1700">
                <a:solidFill>
                  <a:srgbClr val="000000"/>
                </a:solidFill>
                <a:latin typeface="Arial" panose="020B0604020202020204" pitchFamily="34" charset="0"/>
                <a:ea typeface="MS PGothic" panose="020B0600070205080204" pitchFamily="34" charset="-128"/>
              </a:defRPr>
            </a:lvl2pPr>
            <a:lvl3pPr marL="1143000" indent="-228600">
              <a:defRPr sz="1700">
                <a:solidFill>
                  <a:srgbClr val="000000"/>
                </a:solidFill>
                <a:latin typeface="Arial" panose="020B0604020202020204" pitchFamily="34" charset="0"/>
                <a:ea typeface="MS PGothic" panose="020B0600070205080204" pitchFamily="34" charset="-128"/>
              </a:defRPr>
            </a:lvl3pPr>
            <a:lvl4pPr marL="1600200" indent="-228600">
              <a:defRPr sz="1700">
                <a:solidFill>
                  <a:srgbClr val="000000"/>
                </a:solidFill>
                <a:latin typeface="Arial" panose="020B0604020202020204" pitchFamily="34" charset="0"/>
                <a:ea typeface="MS PGothic" panose="020B0600070205080204" pitchFamily="34" charset="-128"/>
              </a:defRPr>
            </a:lvl4pPr>
            <a:lvl5pPr marL="2057400" indent="-228600">
              <a:defRPr sz="1700">
                <a:solidFill>
                  <a:srgbClr val="000000"/>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700">
                <a:solidFill>
                  <a:srgbClr val="000000"/>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700">
                <a:solidFill>
                  <a:srgbClr val="000000"/>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700">
                <a:solidFill>
                  <a:srgbClr val="000000"/>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700">
                <a:solidFill>
                  <a:srgbClr val="000000"/>
                </a:solidFill>
                <a:latin typeface="Arial" panose="020B0604020202020204" pitchFamily="34" charset="0"/>
                <a:ea typeface="MS PGothic" panose="020B0600070205080204" pitchFamily="34" charset="-128"/>
              </a:defRPr>
            </a:lvl9pPr>
          </a:lstStyle>
          <a:p>
            <a:r>
              <a:rPr lang="en-US" altLang="en-US" sz="1400"/>
              <a:t>Introduced the first processor with NVLink from CPU-GPU</a:t>
            </a:r>
          </a:p>
          <a:p>
            <a:endParaRPr lang="en-US" altLang="en-US" sz="1400"/>
          </a:p>
          <a:p>
            <a:endParaRPr lang="en-US" altLang="en-US" sz="1400"/>
          </a:p>
          <a:p>
            <a:r>
              <a:rPr lang="en-US" altLang="en-US" sz="1400"/>
              <a:t>2x memory bandwidth </a:t>
            </a:r>
          </a:p>
          <a:p>
            <a:endParaRPr lang="en-US" altLang="en-US" sz="1400"/>
          </a:p>
          <a:p>
            <a:r>
              <a:rPr lang="en-US" altLang="en-US" sz="1400"/>
              <a:t>Air and water cooled versions </a:t>
            </a:r>
          </a:p>
        </p:txBody>
      </p:sp>
      <p:sp>
        <p:nvSpPr>
          <p:cNvPr id="15" name="Text Box 9">
            <a:extLst>
              <a:ext uri="{FF2B5EF4-FFF2-40B4-BE49-F238E27FC236}">
                <a16:creationId xmlns:a16="http://schemas.microsoft.com/office/drawing/2014/main" id="{81A1746C-A93F-204D-BC2E-96AA1E5477AA}"/>
              </a:ext>
            </a:extLst>
          </p:cNvPr>
          <p:cNvSpPr txBox="1">
            <a:spLocks noChangeArrowheads="1"/>
          </p:cNvSpPr>
          <p:nvPr/>
        </p:nvSpPr>
        <p:spPr bwMode="auto">
          <a:xfrm>
            <a:off x="2285999" y="833158"/>
            <a:ext cx="2286000" cy="2462213"/>
          </a:xfrm>
          <a:prstGeom prst="rect">
            <a:avLst/>
          </a:prstGeom>
          <a:noFill/>
          <a:ln>
            <a:noFill/>
          </a:ln>
          <a:effectLst>
            <a:prstShdw prst="shdw17" dist="17961" dir="2700000">
              <a:srgbClr val="858585"/>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defRPr sz="1700">
                <a:solidFill>
                  <a:srgbClr val="000000"/>
                </a:solidFill>
                <a:latin typeface="Arial" panose="020B0604020202020204" pitchFamily="34" charset="0"/>
                <a:ea typeface="MS PGothic" panose="020B0600070205080204" pitchFamily="34" charset="-128"/>
              </a:defRPr>
            </a:lvl1pPr>
            <a:lvl2pPr marL="742950" indent="-285750">
              <a:defRPr sz="1700">
                <a:solidFill>
                  <a:srgbClr val="000000"/>
                </a:solidFill>
                <a:latin typeface="Arial" panose="020B0604020202020204" pitchFamily="34" charset="0"/>
                <a:ea typeface="MS PGothic" panose="020B0600070205080204" pitchFamily="34" charset="-128"/>
              </a:defRPr>
            </a:lvl2pPr>
            <a:lvl3pPr marL="1143000" indent="-228600">
              <a:defRPr sz="1700">
                <a:solidFill>
                  <a:srgbClr val="000000"/>
                </a:solidFill>
                <a:latin typeface="Arial" panose="020B0604020202020204" pitchFamily="34" charset="0"/>
                <a:ea typeface="MS PGothic" panose="020B0600070205080204" pitchFamily="34" charset="-128"/>
              </a:defRPr>
            </a:lvl3pPr>
            <a:lvl4pPr marL="1600200" indent="-228600">
              <a:defRPr sz="1700">
                <a:solidFill>
                  <a:srgbClr val="000000"/>
                </a:solidFill>
                <a:latin typeface="Arial" panose="020B0604020202020204" pitchFamily="34" charset="0"/>
                <a:ea typeface="MS PGothic" panose="020B0600070205080204" pitchFamily="34" charset="-128"/>
              </a:defRPr>
            </a:lvl4pPr>
            <a:lvl5pPr marL="2057400" indent="-228600">
              <a:defRPr sz="1700">
                <a:solidFill>
                  <a:srgbClr val="000000"/>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700">
                <a:solidFill>
                  <a:srgbClr val="000000"/>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700">
                <a:solidFill>
                  <a:srgbClr val="000000"/>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700">
                <a:solidFill>
                  <a:srgbClr val="000000"/>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700">
                <a:solidFill>
                  <a:srgbClr val="000000"/>
                </a:solidFill>
                <a:latin typeface="Arial" panose="020B0604020202020204" pitchFamily="34" charset="0"/>
                <a:ea typeface="MS PGothic" panose="020B0600070205080204" pitchFamily="34" charset="-128"/>
              </a:defRPr>
            </a:lvl9pPr>
          </a:lstStyle>
          <a:p>
            <a:pPr defTabSz="685800" fontAlgn="base">
              <a:spcBef>
                <a:spcPct val="0"/>
              </a:spcBef>
              <a:spcAft>
                <a:spcPct val="0"/>
              </a:spcAft>
            </a:pPr>
            <a:r>
              <a:rPr lang="en-US" altLang="en-US" sz="1400">
                <a:solidFill>
                  <a:schemeClr val="bg2"/>
                </a:solidFill>
                <a:latin typeface="+mn-lt"/>
              </a:rPr>
              <a:t>Remains the only processor with NVLink (now 2</a:t>
            </a:r>
            <a:r>
              <a:rPr lang="en-US" altLang="en-US" sz="1400" baseline="30000">
                <a:solidFill>
                  <a:schemeClr val="bg2"/>
                </a:solidFill>
                <a:latin typeface="+mn-lt"/>
              </a:rPr>
              <a:t>nd</a:t>
            </a:r>
            <a:r>
              <a:rPr lang="en-US" altLang="en-US" sz="1400">
                <a:solidFill>
                  <a:schemeClr val="bg2"/>
                </a:solidFill>
                <a:latin typeface="+mn-lt"/>
              </a:rPr>
              <a:t> Gen) and introduces PCIe Gen 4, </a:t>
            </a:r>
          </a:p>
          <a:p>
            <a:pPr defTabSz="685800" fontAlgn="base">
              <a:spcBef>
                <a:spcPct val="0"/>
              </a:spcBef>
              <a:spcAft>
                <a:spcPct val="0"/>
              </a:spcAft>
            </a:pPr>
            <a:endParaRPr lang="en-US" altLang="en-US" sz="1400">
              <a:solidFill>
                <a:schemeClr val="bg2"/>
              </a:solidFill>
              <a:latin typeface="+mn-lt"/>
            </a:endParaRPr>
          </a:p>
          <a:p>
            <a:pPr defTabSz="685800" fontAlgn="base">
              <a:spcBef>
                <a:spcPct val="0"/>
              </a:spcBef>
              <a:spcAft>
                <a:spcPct val="0"/>
              </a:spcAft>
            </a:pPr>
            <a:r>
              <a:rPr lang="en-US" altLang="en-US" sz="1400">
                <a:solidFill>
                  <a:schemeClr val="bg2"/>
                </a:solidFill>
                <a:latin typeface="+mn-lt"/>
              </a:rPr>
              <a:t>Coherence for near direct access to system memory (2TB)</a:t>
            </a:r>
          </a:p>
          <a:p>
            <a:pPr defTabSz="685800" fontAlgn="base">
              <a:spcBef>
                <a:spcPct val="0"/>
              </a:spcBef>
              <a:spcAft>
                <a:spcPct val="0"/>
              </a:spcAft>
            </a:pPr>
            <a:endParaRPr lang="en-US" altLang="en-US" sz="1400">
              <a:solidFill>
                <a:schemeClr val="bg2"/>
              </a:solidFill>
              <a:latin typeface="+mn-lt"/>
            </a:endParaRPr>
          </a:p>
          <a:p>
            <a:pPr defTabSz="685800" fontAlgn="base">
              <a:spcBef>
                <a:spcPct val="0"/>
              </a:spcBef>
              <a:spcAft>
                <a:spcPct val="0"/>
              </a:spcAft>
            </a:pPr>
            <a:r>
              <a:rPr lang="en-US" altLang="en-US" sz="1400">
                <a:solidFill>
                  <a:schemeClr val="bg2"/>
                </a:solidFill>
                <a:latin typeface="+mn-lt"/>
              </a:rPr>
              <a:t>Co-optimization with deep learning frameworks </a:t>
            </a:r>
          </a:p>
        </p:txBody>
      </p:sp>
      <p:sp>
        <p:nvSpPr>
          <p:cNvPr id="3" name="TextBox 2">
            <a:extLst>
              <a:ext uri="{FF2B5EF4-FFF2-40B4-BE49-F238E27FC236}">
                <a16:creationId xmlns:a16="http://schemas.microsoft.com/office/drawing/2014/main" id="{87ACFE28-3F4C-C840-A5B9-E34210048BD3}"/>
              </a:ext>
            </a:extLst>
          </p:cNvPr>
          <p:cNvSpPr txBox="1"/>
          <p:nvPr/>
        </p:nvSpPr>
        <p:spPr>
          <a:xfrm>
            <a:off x="2285999" y="4593043"/>
            <a:ext cx="2286000" cy="369332"/>
          </a:xfrm>
          <a:prstGeom prst="rect">
            <a:avLst/>
          </a:prstGeom>
          <a:noFill/>
        </p:spPr>
        <p:txBody>
          <a:bodyPr wrap="square" rtlCol="0">
            <a:spAutoFit/>
          </a:bodyPr>
          <a:lstStyle/>
          <a:p>
            <a:pPr algn="ctr"/>
            <a:r>
              <a:rPr lang="en-US" sz="1800" b="1">
                <a:solidFill>
                  <a:schemeClr val="bg2"/>
                </a:solidFill>
                <a:cs typeface="Arial" charset="0"/>
              </a:rPr>
              <a:t>2017</a:t>
            </a:r>
          </a:p>
        </p:txBody>
      </p:sp>
      <p:sp>
        <p:nvSpPr>
          <p:cNvPr id="17" name="TextBox 16">
            <a:extLst>
              <a:ext uri="{FF2B5EF4-FFF2-40B4-BE49-F238E27FC236}">
                <a16:creationId xmlns:a16="http://schemas.microsoft.com/office/drawing/2014/main" id="{6212F2C3-8828-204A-96D1-8199535105C4}"/>
              </a:ext>
            </a:extLst>
          </p:cNvPr>
          <p:cNvSpPr txBox="1"/>
          <p:nvPr/>
        </p:nvSpPr>
        <p:spPr>
          <a:xfrm>
            <a:off x="4501660" y="4593043"/>
            <a:ext cx="2286000" cy="369332"/>
          </a:xfrm>
          <a:prstGeom prst="rect">
            <a:avLst/>
          </a:prstGeom>
          <a:noFill/>
        </p:spPr>
        <p:txBody>
          <a:bodyPr wrap="square" rtlCol="0">
            <a:spAutoFit/>
          </a:bodyPr>
          <a:lstStyle/>
          <a:p>
            <a:pPr algn="ctr"/>
            <a:r>
              <a:rPr lang="en-US" sz="1800" b="1">
                <a:solidFill>
                  <a:schemeClr val="bg2"/>
                </a:solidFill>
                <a:cs typeface="Arial" charset="0"/>
              </a:rPr>
              <a:t>2016</a:t>
            </a:r>
          </a:p>
        </p:txBody>
      </p:sp>
      <p:sp>
        <p:nvSpPr>
          <p:cNvPr id="18" name="TextBox 17">
            <a:extLst>
              <a:ext uri="{FF2B5EF4-FFF2-40B4-BE49-F238E27FC236}">
                <a16:creationId xmlns:a16="http://schemas.microsoft.com/office/drawing/2014/main" id="{DAE25898-4DF5-904D-99B4-B18F4BE30D64}"/>
              </a:ext>
            </a:extLst>
          </p:cNvPr>
          <p:cNvSpPr txBox="1"/>
          <p:nvPr/>
        </p:nvSpPr>
        <p:spPr>
          <a:xfrm>
            <a:off x="6857999" y="4593043"/>
            <a:ext cx="2286000" cy="369332"/>
          </a:xfrm>
          <a:prstGeom prst="rect">
            <a:avLst/>
          </a:prstGeom>
          <a:noFill/>
        </p:spPr>
        <p:txBody>
          <a:bodyPr wrap="square" rtlCol="0">
            <a:spAutoFit/>
          </a:bodyPr>
          <a:lstStyle/>
          <a:p>
            <a:pPr algn="ctr"/>
            <a:r>
              <a:rPr lang="en-US" sz="1800" b="1">
                <a:solidFill>
                  <a:schemeClr val="bg2"/>
                </a:solidFill>
                <a:cs typeface="Arial" charset="0"/>
              </a:rPr>
              <a:t>2015</a:t>
            </a:r>
          </a:p>
        </p:txBody>
      </p:sp>
      <p:sp>
        <p:nvSpPr>
          <p:cNvPr id="19" name="TextBox 18">
            <a:extLst>
              <a:ext uri="{FF2B5EF4-FFF2-40B4-BE49-F238E27FC236}">
                <a16:creationId xmlns:a16="http://schemas.microsoft.com/office/drawing/2014/main" id="{4C0468A1-CE86-EC4D-A28E-FFCD962E41FD}"/>
              </a:ext>
            </a:extLst>
          </p:cNvPr>
          <p:cNvSpPr txBox="1"/>
          <p:nvPr/>
        </p:nvSpPr>
        <p:spPr>
          <a:xfrm>
            <a:off x="0" y="4454544"/>
            <a:ext cx="2285999" cy="646331"/>
          </a:xfrm>
          <a:prstGeom prst="rect">
            <a:avLst/>
          </a:prstGeom>
          <a:noFill/>
        </p:spPr>
        <p:txBody>
          <a:bodyPr wrap="square" rtlCol="0">
            <a:spAutoFit/>
          </a:bodyPr>
          <a:lstStyle/>
          <a:p>
            <a:pPr algn="ctr"/>
            <a:r>
              <a:rPr lang="en-US" sz="1800" b="1">
                <a:solidFill>
                  <a:schemeClr val="bg2"/>
                </a:solidFill>
                <a:cs typeface="Arial" charset="0"/>
              </a:rPr>
              <a:t>2019-2020</a:t>
            </a:r>
            <a:br>
              <a:rPr lang="en-US" sz="1800" b="1">
                <a:solidFill>
                  <a:schemeClr val="bg2"/>
                </a:solidFill>
                <a:cs typeface="Arial" charset="0"/>
              </a:rPr>
            </a:br>
            <a:r>
              <a:rPr lang="en-US" sz="1800" b="1">
                <a:solidFill>
                  <a:schemeClr val="bg2"/>
                </a:solidFill>
                <a:cs typeface="Arial" charset="0"/>
              </a:rPr>
              <a:t>+future</a:t>
            </a:r>
          </a:p>
        </p:txBody>
      </p:sp>
    </p:spTree>
    <p:extLst>
      <p:ext uri="{BB962C8B-B14F-4D97-AF65-F5344CB8AC3E}">
        <p14:creationId xmlns:p14="http://schemas.microsoft.com/office/powerpoint/2010/main" val="164460288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95" name="Rectangle 12"/>
          <p:cNvSpPr>
            <a:spLocks noGrp="1" noChangeArrowheads="1"/>
          </p:cNvSpPr>
          <p:nvPr>
            <p:ph type="title"/>
          </p:nvPr>
        </p:nvSpPr>
        <p:spPr>
          <a:xfrm>
            <a:off x="336327" y="404021"/>
            <a:ext cx="8210733" cy="340519"/>
          </a:xfrm>
        </p:spPr>
        <p:txBody>
          <a:bodyPr/>
          <a:lstStyle/>
          <a:p>
            <a:pPr eaLnBrk="1" hangingPunct="1">
              <a:defRPr/>
            </a:pPr>
            <a:r>
              <a:rPr lang="en-US" dirty="0"/>
              <a:t>Transition Map to POWER9 from Midrange &amp; High-end Systems</a:t>
            </a:r>
          </a:p>
        </p:txBody>
      </p:sp>
      <p:pic>
        <p:nvPicPr>
          <p:cNvPr id="2" name="Picture 1">
            <a:extLst>
              <a:ext uri="{FF2B5EF4-FFF2-40B4-BE49-F238E27FC236}">
                <a16:creationId xmlns:a16="http://schemas.microsoft.com/office/drawing/2014/main" id="{325974BD-18CE-0443-A9A3-4307C8C96913}"/>
              </a:ext>
            </a:extLst>
          </p:cNvPr>
          <p:cNvPicPr>
            <a:picLocks noChangeAspect="1"/>
          </p:cNvPicPr>
          <p:nvPr/>
        </p:nvPicPr>
        <p:blipFill>
          <a:blip r:embed="rId3"/>
          <a:stretch>
            <a:fillRect/>
          </a:stretch>
        </p:blipFill>
        <p:spPr>
          <a:xfrm>
            <a:off x="1119126" y="744540"/>
            <a:ext cx="7427934" cy="4161955"/>
          </a:xfrm>
          <a:prstGeom prst="rect">
            <a:avLst/>
          </a:prstGeom>
        </p:spPr>
      </p:pic>
    </p:spTree>
    <p:extLst>
      <p:ext uri="{BB962C8B-B14F-4D97-AF65-F5344CB8AC3E}">
        <p14:creationId xmlns:p14="http://schemas.microsoft.com/office/powerpoint/2010/main" val="38400534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pic>
        <p:nvPicPr>
          <p:cNvPr id="2" name="Picture 1" descr="18.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a:ln w="19050" cmpd="sng">
            <a:noFill/>
          </a:ln>
          <a:effectLst>
            <a:glow rad="863600">
              <a:schemeClr val="bg1">
                <a:alpha val="31000"/>
              </a:schemeClr>
            </a:glow>
          </a:effectLst>
        </p:spPr>
      </p:pic>
      <p:grpSp>
        <p:nvGrpSpPr>
          <p:cNvPr id="4" name="Group 3">
            <a:extLst>
              <a:ext uri="{FF2B5EF4-FFF2-40B4-BE49-F238E27FC236}">
                <a16:creationId xmlns:a16="http://schemas.microsoft.com/office/drawing/2014/main" id="{CACFB235-42DA-6C44-BB2F-97F4741B76FB}"/>
              </a:ext>
            </a:extLst>
          </p:cNvPr>
          <p:cNvGrpSpPr/>
          <p:nvPr/>
        </p:nvGrpSpPr>
        <p:grpSpPr>
          <a:xfrm>
            <a:off x="6953583" y="2960973"/>
            <a:ext cx="2039955" cy="1207072"/>
            <a:chOff x="6953583" y="2960973"/>
            <a:chExt cx="2039955" cy="1207072"/>
          </a:xfrm>
        </p:grpSpPr>
        <p:sp>
          <p:nvSpPr>
            <p:cNvPr id="129" name="Shape 129"/>
            <p:cNvSpPr txBox="1"/>
            <p:nvPr/>
          </p:nvSpPr>
          <p:spPr>
            <a:xfrm>
              <a:off x="6953583" y="3605327"/>
              <a:ext cx="2039955" cy="562718"/>
            </a:xfrm>
            <a:prstGeom prst="rect">
              <a:avLst/>
            </a:prstGeom>
            <a:noFill/>
            <a:ln>
              <a:noFill/>
            </a:ln>
          </p:spPr>
          <p:txBody>
            <a:bodyPr wrap="square" lIns="91425" tIns="45700" rIns="91425" bIns="45700" anchor="t" anchorCtr="0">
              <a:noAutofit/>
            </a:bodyPr>
            <a:lstStyle/>
            <a:p>
              <a:pPr marL="0" marR="0" lvl="0" indent="0" algn="ctr" defTabSz="685800" rtl="0" eaLnBrk="1" fontAlgn="auto" latinLnBrk="0" hangingPunct="1">
                <a:lnSpc>
                  <a:spcPct val="110000"/>
                </a:lnSpc>
                <a:spcBef>
                  <a:spcPts val="0"/>
                </a:spcBef>
                <a:spcAft>
                  <a:spcPts val="0"/>
                </a:spcAft>
                <a:buClrTx/>
                <a:buSzPct val="25000"/>
                <a:buFontTx/>
                <a:buNone/>
                <a:tabLst/>
                <a:defRPr/>
              </a:pPr>
              <a: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Arial"/>
                  <a:cs typeface="Arial" panose="020B0604020202020204" pitchFamily="34" charset="0"/>
                  <a:sym typeface="Arial"/>
                </a:rPr>
                <a:t>Servers not </a:t>
              </a:r>
              <a:r>
                <a:rPr kumimoji="0" lang="en-US" sz="135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specifically designed for AI workloads</a:t>
              </a:r>
              <a:endParaRPr kumimoji="0" lang="en-US" sz="14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endParaRPr>
            </a:p>
          </p:txBody>
        </p:sp>
        <p:pic>
          <p:nvPicPr>
            <p:cNvPr id="133" name="Shape 133"/>
            <p:cNvPicPr preferRelativeResize="0"/>
            <p:nvPr/>
          </p:nvPicPr>
          <p:blipFill rotWithShape="1">
            <a:blip r:embed="rId4">
              <a:alphaModFix/>
            </a:blip>
            <a:srcRect/>
            <a:stretch/>
          </p:blipFill>
          <p:spPr>
            <a:xfrm>
              <a:off x="7700547" y="2960973"/>
              <a:ext cx="545871" cy="545871"/>
            </a:xfrm>
            <a:prstGeom prst="rect">
              <a:avLst/>
            </a:prstGeom>
            <a:noFill/>
            <a:ln>
              <a:noFill/>
            </a:ln>
          </p:spPr>
        </p:pic>
      </p:grpSp>
      <p:sp>
        <p:nvSpPr>
          <p:cNvPr id="127" name="Shape 127"/>
          <p:cNvSpPr txBox="1"/>
          <p:nvPr/>
        </p:nvSpPr>
        <p:spPr>
          <a:xfrm>
            <a:off x="2004861" y="1289425"/>
            <a:ext cx="6410836" cy="1092607"/>
          </a:xfrm>
          <a:prstGeom prst="rect">
            <a:avLst/>
          </a:prstGeom>
          <a:noFill/>
          <a:ln>
            <a:noFill/>
          </a:ln>
        </p:spPr>
        <p:txBody>
          <a:bodyPr wrap="square" lIns="91425" tIns="45700" rIns="91425" bIns="45700" anchor="t" anchorCtr="0">
            <a:noAutofit/>
          </a:bodyPr>
          <a:lstStyle/>
          <a:p>
            <a:pPr marL="0" marR="0" lvl="0" indent="0" algn="ctr" defTabSz="685800" rtl="0" eaLnBrk="1" fontAlgn="auto" latinLnBrk="0" hangingPunct="1">
              <a:lnSpc>
                <a:spcPct val="110000"/>
              </a:lnSpc>
              <a:spcBef>
                <a:spcPts val="0"/>
              </a:spcBef>
              <a:spcAft>
                <a:spcPts val="0"/>
              </a:spcAft>
              <a:buClrTx/>
              <a:buSzPct val="25000"/>
              <a:buFontTx/>
              <a:buNone/>
              <a:tabLst/>
              <a:defRPr/>
            </a:pPr>
            <a:r>
              <a:rPr kumimoji="0" lang="en-US" sz="6000" b="1" i="0" u="none" strike="noStrike" kern="1200" cap="none" spc="0" normalizeH="0" baseline="0" noProof="0" dirty="0">
                <a:ln>
                  <a:noFill/>
                </a:ln>
                <a:solidFill>
                  <a:srgbClr val="20B2CD"/>
                </a:solidFill>
                <a:effectLst/>
                <a:uLnTx/>
                <a:uFillTx/>
                <a:latin typeface="Arial" panose="020B0604020202020204" pitchFamily="34" charset="0"/>
                <a:ea typeface="Arial"/>
                <a:cs typeface="Arial" panose="020B0604020202020204" pitchFamily="34" charset="0"/>
                <a:sym typeface="Arial"/>
              </a:rPr>
              <a:t>ROADBLOCKS</a:t>
            </a:r>
          </a:p>
        </p:txBody>
      </p:sp>
      <p:grpSp>
        <p:nvGrpSpPr>
          <p:cNvPr id="10" name="Group 9">
            <a:extLst>
              <a:ext uri="{FF2B5EF4-FFF2-40B4-BE49-F238E27FC236}">
                <a16:creationId xmlns:a16="http://schemas.microsoft.com/office/drawing/2014/main" id="{07EEF029-E5C1-B047-9E73-24EA80B844EC}"/>
              </a:ext>
            </a:extLst>
          </p:cNvPr>
          <p:cNvGrpSpPr/>
          <p:nvPr/>
        </p:nvGrpSpPr>
        <p:grpSpPr>
          <a:xfrm>
            <a:off x="1585513" y="2960973"/>
            <a:ext cx="1827161" cy="1207072"/>
            <a:chOff x="1585513" y="2960973"/>
            <a:chExt cx="1827161" cy="1207072"/>
          </a:xfrm>
        </p:grpSpPr>
        <p:sp>
          <p:nvSpPr>
            <p:cNvPr id="128" name="Shape 128"/>
            <p:cNvSpPr txBox="1"/>
            <p:nvPr/>
          </p:nvSpPr>
          <p:spPr>
            <a:xfrm>
              <a:off x="1585513" y="3605327"/>
              <a:ext cx="1827161" cy="562718"/>
            </a:xfrm>
            <a:prstGeom prst="rect">
              <a:avLst/>
            </a:prstGeom>
            <a:noFill/>
            <a:ln>
              <a:noFill/>
            </a:ln>
          </p:spPr>
          <p:txBody>
            <a:bodyPr wrap="square" lIns="91425" tIns="45700" rIns="91425" bIns="45700" anchor="t" anchorCtr="0">
              <a:noAutofit/>
            </a:bodyPr>
            <a:lstStyle/>
            <a:p>
              <a:pPr marL="0" marR="0" lvl="0" indent="0" algn="ctr" defTabSz="685800" rtl="0" eaLnBrk="1" fontAlgn="auto" latinLnBrk="0" hangingPunct="1">
                <a:lnSpc>
                  <a:spcPct val="110000"/>
                </a:lnSpc>
                <a:spcBef>
                  <a:spcPts val="0"/>
                </a:spcBef>
                <a:spcAft>
                  <a:spcPts val="0"/>
                </a:spcAft>
                <a:buClrTx/>
                <a:buSzPct val="25000"/>
                <a:buFontTx/>
                <a:buNone/>
                <a:tabLst/>
                <a:defRPr/>
              </a:pPr>
              <a:r>
                <a:rPr kumimoji="0" lang="en-US" sz="135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Not equipped for cognitive data volumes </a:t>
              </a:r>
              <a:endParaRPr kumimoji="0" lang="en-US" sz="14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endParaRPr>
            </a:p>
          </p:txBody>
        </p:sp>
        <p:pic>
          <p:nvPicPr>
            <p:cNvPr id="131" name="Shape 131"/>
            <p:cNvPicPr preferRelativeResize="0"/>
            <p:nvPr/>
          </p:nvPicPr>
          <p:blipFill rotWithShape="1">
            <a:blip r:embed="rId5">
              <a:alphaModFix/>
            </a:blip>
            <a:srcRect/>
            <a:stretch/>
          </p:blipFill>
          <p:spPr>
            <a:xfrm>
              <a:off x="2226080" y="2960973"/>
              <a:ext cx="545871" cy="545871"/>
            </a:xfrm>
            <a:prstGeom prst="rect">
              <a:avLst/>
            </a:prstGeom>
            <a:noFill/>
            <a:ln>
              <a:noFill/>
            </a:ln>
          </p:spPr>
        </p:pic>
      </p:grpSp>
      <p:grpSp>
        <p:nvGrpSpPr>
          <p:cNvPr id="9" name="Group 8">
            <a:extLst>
              <a:ext uri="{FF2B5EF4-FFF2-40B4-BE49-F238E27FC236}">
                <a16:creationId xmlns:a16="http://schemas.microsoft.com/office/drawing/2014/main" id="{9BE88D12-F1EA-4A4C-BC0A-76DCA9F05D26}"/>
              </a:ext>
            </a:extLst>
          </p:cNvPr>
          <p:cNvGrpSpPr/>
          <p:nvPr/>
        </p:nvGrpSpPr>
        <p:grpSpPr>
          <a:xfrm>
            <a:off x="3669998" y="2960973"/>
            <a:ext cx="1384469" cy="1207072"/>
            <a:chOff x="3560750" y="2960973"/>
            <a:chExt cx="1384469" cy="1207072"/>
          </a:xfrm>
        </p:grpSpPr>
        <p:sp>
          <p:nvSpPr>
            <p:cNvPr id="130" name="Shape 130"/>
            <p:cNvSpPr txBox="1"/>
            <p:nvPr/>
          </p:nvSpPr>
          <p:spPr>
            <a:xfrm>
              <a:off x="3560750" y="3605327"/>
              <a:ext cx="1384469" cy="562718"/>
            </a:xfrm>
            <a:prstGeom prst="rect">
              <a:avLst/>
            </a:prstGeom>
            <a:noFill/>
            <a:ln>
              <a:noFill/>
            </a:ln>
          </p:spPr>
          <p:txBody>
            <a:bodyPr wrap="square" lIns="91425" tIns="45700" rIns="91425" bIns="45700" anchor="t" anchorCtr="0">
              <a:noAutofit/>
            </a:bodyPr>
            <a:lstStyle/>
            <a:p>
              <a:pPr marL="0" marR="0" lvl="0" indent="0" algn="ctr" defTabSz="685800" rtl="0" eaLnBrk="1" fontAlgn="auto" latinLnBrk="0" hangingPunct="1">
                <a:lnSpc>
                  <a:spcPct val="110000"/>
                </a:lnSpc>
                <a:spcBef>
                  <a:spcPts val="0"/>
                </a:spcBef>
                <a:spcAft>
                  <a:spcPts val="0"/>
                </a:spcAft>
                <a:buClrTx/>
                <a:buSzPct val="25000"/>
                <a:buFontTx/>
                <a:buNone/>
                <a:tabLst/>
                <a:defRPr/>
              </a:pPr>
              <a: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Arial"/>
                  <a:cs typeface="Arial" panose="020B0604020202020204" pitchFamily="34" charset="0"/>
                  <a:sym typeface="Arial"/>
                </a:rPr>
                <a:t>Blocks to acceleration</a:t>
              </a:r>
            </a:p>
          </p:txBody>
        </p:sp>
        <p:pic>
          <p:nvPicPr>
            <p:cNvPr id="132" name="Shape 132"/>
            <p:cNvPicPr preferRelativeResize="0"/>
            <p:nvPr/>
          </p:nvPicPr>
          <p:blipFill rotWithShape="1">
            <a:blip r:embed="rId6">
              <a:alphaModFix/>
            </a:blip>
            <a:srcRect/>
            <a:stretch/>
          </p:blipFill>
          <p:spPr>
            <a:xfrm>
              <a:off x="3979971" y="2960973"/>
              <a:ext cx="545871" cy="545871"/>
            </a:xfrm>
            <a:prstGeom prst="rect">
              <a:avLst/>
            </a:prstGeom>
            <a:noFill/>
            <a:ln>
              <a:noFill/>
            </a:ln>
          </p:spPr>
        </p:pic>
      </p:grpSp>
      <p:sp>
        <p:nvSpPr>
          <p:cNvPr id="12" name="Shape 126"/>
          <p:cNvSpPr txBox="1"/>
          <p:nvPr/>
        </p:nvSpPr>
        <p:spPr>
          <a:xfrm>
            <a:off x="1754762" y="866587"/>
            <a:ext cx="6911034" cy="559127"/>
          </a:xfrm>
          <a:prstGeom prst="rect">
            <a:avLst/>
          </a:prstGeom>
          <a:noFill/>
          <a:ln>
            <a:noFill/>
          </a:ln>
        </p:spPr>
        <p:txBody>
          <a:bodyPr wrap="square" lIns="91425" tIns="45700" rIns="91425" bIns="45700" anchor="t" anchorCtr="0">
            <a:noAutofit/>
          </a:bodyPr>
          <a:lstStyle/>
          <a:p>
            <a:pPr marL="0" marR="0" lvl="0" indent="0" algn="ctr" defTabSz="685800" rtl="0" eaLnBrk="1" fontAlgn="auto" latinLnBrk="0" hangingPunct="1">
              <a:lnSpc>
                <a:spcPct val="110000"/>
              </a:lnSpc>
              <a:spcBef>
                <a:spcPts val="0"/>
              </a:spcBef>
              <a:spcAft>
                <a:spcPts val="0"/>
              </a:spcAft>
              <a:buClrTx/>
              <a:buSzPct val="25000"/>
              <a:buFontTx/>
              <a:buNone/>
              <a:tabLst/>
              <a:defRPr/>
            </a:pPr>
            <a:r>
              <a:rPr kumimoji="0" lang="en-US" sz="2600" b="0" i="0" u="none" strike="noStrike" kern="1200" cap="none" spc="0" normalizeH="0" baseline="0" noProof="0" dirty="0">
                <a:ln>
                  <a:noFill/>
                </a:ln>
                <a:solidFill>
                  <a:srgbClr val="FFFFFF"/>
                </a:solidFill>
                <a:effectLst/>
                <a:uLnTx/>
                <a:uFillTx/>
                <a:latin typeface="Arial" panose="020B0604020202020204" pitchFamily="34" charset="0"/>
                <a:ea typeface="Arial"/>
                <a:cs typeface="Arial" panose="020B0604020202020204" pitchFamily="34" charset="0"/>
                <a:sym typeface="Arial"/>
              </a:rPr>
              <a:t>Right now, your infrastructure is putting up</a:t>
            </a:r>
          </a:p>
        </p:txBody>
      </p:sp>
      <p:cxnSp>
        <p:nvCxnSpPr>
          <p:cNvPr id="13" name="Shape 110"/>
          <p:cNvCxnSpPr/>
          <p:nvPr/>
        </p:nvCxnSpPr>
        <p:spPr>
          <a:xfrm>
            <a:off x="1585436" y="2656981"/>
            <a:ext cx="7558564" cy="0"/>
          </a:xfrm>
          <a:prstGeom prst="straightConnector1">
            <a:avLst/>
          </a:prstGeom>
          <a:ln w="19050" cmpd="sng">
            <a:solidFill>
              <a:srgbClr val="20B2CD"/>
            </a:solidFill>
          </a:ln>
          <a:effectLst>
            <a:glow rad="863600">
              <a:schemeClr val="bg1">
                <a:alpha val="31000"/>
              </a:schemeClr>
            </a:glow>
          </a:effectLst>
        </p:spPr>
        <p:style>
          <a:lnRef idx="2">
            <a:schemeClr val="accent1"/>
          </a:lnRef>
          <a:fillRef idx="0">
            <a:schemeClr val="accent1"/>
          </a:fillRef>
          <a:effectRef idx="1">
            <a:schemeClr val="accent1"/>
          </a:effectRef>
          <a:fontRef idx="minor">
            <a:schemeClr val="tx1"/>
          </a:fontRef>
        </p:style>
      </p:cxnSp>
      <p:cxnSp>
        <p:nvCxnSpPr>
          <p:cNvPr id="19" name="Shape 115"/>
          <p:cNvCxnSpPr>
            <a:cxnSpLocks/>
          </p:cNvCxnSpPr>
          <p:nvPr/>
        </p:nvCxnSpPr>
        <p:spPr>
          <a:xfrm>
            <a:off x="1585436" y="2649064"/>
            <a:ext cx="0" cy="476280"/>
          </a:xfrm>
          <a:prstGeom prst="straightConnector1">
            <a:avLst/>
          </a:prstGeom>
          <a:ln w="19050" cmpd="sng">
            <a:solidFill>
              <a:srgbClr val="20B2CD"/>
            </a:solidFill>
          </a:ln>
          <a:effectLst/>
        </p:spPr>
        <p:style>
          <a:lnRef idx="2">
            <a:schemeClr val="accent1"/>
          </a:lnRef>
          <a:fillRef idx="0">
            <a:schemeClr val="accent1"/>
          </a:fillRef>
          <a:effectRef idx="1">
            <a:schemeClr val="accent1"/>
          </a:effectRef>
          <a:fontRef idx="minor">
            <a:schemeClr val="tx1"/>
          </a:fontRef>
        </p:style>
      </p:cxnSp>
      <p:cxnSp>
        <p:nvCxnSpPr>
          <p:cNvPr id="20" name="Shape 116"/>
          <p:cNvCxnSpPr>
            <a:cxnSpLocks/>
          </p:cNvCxnSpPr>
          <p:nvPr/>
        </p:nvCxnSpPr>
        <p:spPr>
          <a:xfrm>
            <a:off x="443086" y="3118204"/>
            <a:ext cx="1142350" cy="2347"/>
          </a:xfrm>
          <a:prstGeom prst="straightConnector1">
            <a:avLst/>
          </a:prstGeom>
          <a:ln w="19050" cmpd="sng">
            <a:solidFill>
              <a:srgbClr val="20B2CD"/>
            </a:solidFill>
          </a:ln>
          <a:effectLst>
            <a:glow rad="609600">
              <a:schemeClr val="bg1">
                <a:alpha val="23000"/>
              </a:schemeClr>
            </a:glow>
          </a:effectLst>
        </p:spPr>
        <p:style>
          <a:lnRef idx="2">
            <a:schemeClr val="accent1"/>
          </a:lnRef>
          <a:fillRef idx="0">
            <a:schemeClr val="accent1"/>
          </a:fillRef>
          <a:effectRef idx="1">
            <a:schemeClr val="accent1"/>
          </a:effectRef>
          <a:fontRef idx="minor">
            <a:schemeClr val="tx1"/>
          </a:fontRef>
        </p:style>
      </p:cxnSp>
      <p:grpSp>
        <p:nvGrpSpPr>
          <p:cNvPr id="8" name="Group 7">
            <a:extLst>
              <a:ext uri="{FF2B5EF4-FFF2-40B4-BE49-F238E27FC236}">
                <a16:creationId xmlns:a16="http://schemas.microsoft.com/office/drawing/2014/main" id="{BB9E9414-FEB3-034A-95EC-9A779621BDF3}"/>
              </a:ext>
            </a:extLst>
          </p:cNvPr>
          <p:cNvGrpSpPr/>
          <p:nvPr/>
        </p:nvGrpSpPr>
        <p:grpSpPr>
          <a:xfrm>
            <a:off x="5311791" y="2960973"/>
            <a:ext cx="1384469" cy="1207072"/>
            <a:chOff x="5418496" y="2960973"/>
            <a:chExt cx="1384469" cy="1207072"/>
          </a:xfrm>
        </p:grpSpPr>
        <p:sp>
          <p:nvSpPr>
            <p:cNvPr id="21" name="Shape 130"/>
            <p:cNvSpPr txBox="1"/>
            <p:nvPr/>
          </p:nvSpPr>
          <p:spPr>
            <a:xfrm>
              <a:off x="5418496" y="3605327"/>
              <a:ext cx="1384469" cy="562718"/>
            </a:xfrm>
            <a:prstGeom prst="rect">
              <a:avLst/>
            </a:prstGeom>
            <a:noFill/>
            <a:ln>
              <a:noFill/>
            </a:ln>
          </p:spPr>
          <p:txBody>
            <a:bodyPr wrap="square" lIns="91425" tIns="45700" rIns="91425" bIns="45700" anchor="t" anchorCtr="0">
              <a:noAutofit/>
            </a:bodyPr>
            <a:lstStyle/>
            <a:p>
              <a:pPr marL="0" marR="0" lvl="0" indent="0" algn="ctr" defTabSz="685800" rtl="0" eaLnBrk="1" fontAlgn="auto" latinLnBrk="0" hangingPunct="1">
                <a:lnSpc>
                  <a:spcPct val="110000"/>
                </a:lnSpc>
                <a:spcBef>
                  <a:spcPts val="0"/>
                </a:spcBef>
                <a:spcAft>
                  <a:spcPts val="0"/>
                </a:spcAft>
                <a:buClrTx/>
                <a:buSzPct val="25000"/>
                <a:buFontTx/>
                <a:buNone/>
                <a:tabLst/>
                <a:defRPr/>
              </a:pPr>
              <a: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Arial"/>
                  <a:cs typeface="Arial" panose="020B0604020202020204" pitchFamily="34" charset="0"/>
                  <a:sym typeface="Arial"/>
                </a:rPr>
                <a:t>Not able to easily scale</a:t>
              </a:r>
            </a:p>
          </p:txBody>
        </p:sp>
        <p:pic>
          <p:nvPicPr>
            <p:cNvPr id="23" name="Shape 133"/>
            <p:cNvPicPr preferRelativeResize="0"/>
            <p:nvPr/>
          </p:nvPicPr>
          <p:blipFill>
            <a:blip r:embed="rId7">
              <a:extLst>
                <a:ext uri="{28A0092B-C50C-407E-A947-70E740481C1C}">
                  <a14:useLocalDpi xmlns:a14="http://schemas.microsoft.com/office/drawing/2010/main" val="0"/>
                </a:ext>
              </a:extLst>
            </a:blip>
            <a:stretch>
              <a:fillRect/>
            </a:stretch>
          </p:blipFill>
          <p:spPr>
            <a:xfrm>
              <a:off x="5837795" y="2960973"/>
              <a:ext cx="545871" cy="545871"/>
            </a:xfrm>
            <a:prstGeom prst="rect">
              <a:avLst/>
            </a:prstGeom>
            <a:noFill/>
            <a:ln>
              <a:noFill/>
            </a:ln>
          </p:spPr>
        </p:pic>
      </p:grpSp>
      <p:cxnSp>
        <p:nvCxnSpPr>
          <p:cNvPr id="22" name="Shape 116">
            <a:extLst>
              <a:ext uri="{FF2B5EF4-FFF2-40B4-BE49-F238E27FC236}">
                <a16:creationId xmlns:a16="http://schemas.microsoft.com/office/drawing/2014/main" id="{6EF9B9E7-5366-DA4B-A5C5-FC73A5A6740C}"/>
              </a:ext>
            </a:extLst>
          </p:cNvPr>
          <p:cNvCxnSpPr>
            <a:cxnSpLocks/>
          </p:cNvCxnSpPr>
          <p:nvPr/>
        </p:nvCxnSpPr>
        <p:spPr>
          <a:xfrm flipV="1">
            <a:off x="443086" y="1846800"/>
            <a:ext cx="0" cy="1278544"/>
          </a:xfrm>
          <a:prstGeom prst="straightConnector1">
            <a:avLst/>
          </a:prstGeom>
          <a:ln w="19050" cmpd="sng">
            <a:solidFill>
              <a:srgbClr val="20B2CD"/>
            </a:solidFill>
          </a:ln>
          <a:effectLst>
            <a:glow rad="533400">
              <a:schemeClr val="bg1">
                <a:alpha val="31000"/>
              </a:schemeClr>
            </a:glow>
          </a:effectLst>
        </p:spPr>
        <p:style>
          <a:lnRef idx="2">
            <a:schemeClr val="accent1"/>
          </a:lnRef>
          <a:fillRef idx="0">
            <a:schemeClr val="accent1"/>
          </a:fillRef>
          <a:effectRef idx="1">
            <a:schemeClr val="accent1"/>
          </a:effectRef>
          <a:fontRef idx="minor">
            <a:schemeClr val="tx1"/>
          </a:fontRef>
        </p:style>
      </p:cxnSp>
      <p:cxnSp>
        <p:nvCxnSpPr>
          <p:cNvPr id="24" name="Shape 116">
            <a:extLst>
              <a:ext uri="{FF2B5EF4-FFF2-40B4-BE49-F238E27FC236}">
                <a16:creationId xmlns:a16="http://schemas.microsoft.com/office/drawing/2014/main" id="{00999BF7-7E5D-B746-B468-DE4DAFE47FE9}"/>
              </a:ext>
            </a:extLst>
          </p:cNvPr>
          <p:cNvCxnSpPr>
            <a:cxnSpLocks/>
          </p:cNvCxnSpPr>
          <p:nvPr/>
        </p:nvCxnSpPr>
        <p:spPr>
          <a:xfrm>
            <a:off x="9426" y="1846800"/>
            <a:ext cx="443086" cy="0"/>
          </a:xfrm>
          <a:prstGeom prst="straightConnector1">
            <a:avLst/>
          </a:prstGeom>
          <a:ln w="19050" cmpd="sng">
            <a:solidFill>
              <a:srgbClr val="20B2CD"/>
            </a:solidFill>
          </a:ln>
          <a:effectLst>
            <a:glow rad="889000">
              <a:schemeClr val="bg1">
                <a:alpha val="21000"/>
              </a:schemeClr>
            </a:glow>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10898215"/>
      </p:ext>
    </p:extLst>
  </p:cSld>
  <p:clrMapOvr>
    <a:masterClrMapping/>
  </p:clrMapOvr>
  <mc:AlternateContent xmlns:mc="http://schemas.openxmlformats.org/markup-compatibility/2006" xmlns:p14="http://schemas.microsoft.com/office/powerpoint/2010/main">
    <mc:Choice Requires="p14">
      <p:transition spd="slow" p14:dur="1500">
        <p:push/>
      </p:transition>
    </mc:Choice>
    <mc:Fallback xmlns="">
      <p:transition spd="slow">
        <p:push/>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pic>
        <p:nvPicPr>
          <p:cNvPr id="8" name="Picture 7" descr="8_ver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21" y="0"/>
            <a:ext cx="9144000" cy="5143500"/>
          </a:xfrm>
          <a:prstGeom prst="rect">
            <a:avLst/>
          </a:prstGeom>
        </p:spPr>
      </p:pic>
      <p:sp>
        <p:nvSpPr>
          <p:cNvPr id="10" name="TextBox 9"/>
          <p:cNvSpPr txBox="1"/>
          <p:nvPr/>
        </p:nvSpPr>
        <p:spPr>
          <a:xfrm>
            <a:off x="291648" y="357942"/>
            <a:ext cx="4153647" cy="559127"/>
          </a:xfrm>
          <a:prstGeom prst="rect">
            <a:avLst/>
          </a:prstGeom>
          <a:noFill/>
        </p:spPr>
        <p:txBody>
          <a:bodyPr wrap="square" rtlCol="0">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2800" b="1" i="0" u="none" strike="noStrike" kern="0" cap="none" spc="0" normalizeH="0" baseline="0" noProof="0">
                <a:ln>
                  <a:noFill/>
                </a:ln>
                <a:solidFill>
                  <a:srgbClr val="000F5E"/>
                </a:solidFill>
                <a:effectLst/>
                <a:uLnTx/>
                <a:uFillTx/>
                <a:latin typeface="IBM Plex Sans"/>
                <a:ea typeface="Arial"/>
                <a:cs typeface="IBM Plex Sans"/>
                <a:sym typeface="Arial"/>
              </a:rPr>
              <a:t>IBM POWER SYSTEMS</a:t>
            </a:r>
          </a:p>
        </p:txBody>
      </p:sp>
      <p:sp>
        <p:nvSpPr>
          <p:cNvPr id="11" name="TextBox 10"/>
          <p:cNvSpPr txBox="1"/>
          <p:nvPr/>
        </p:nvSpPr>
        <p:spPr>
          <a:xfrm>
            <a:off x="291649" y="671575"/>
            <a:ext cx="3092822" cy="1049390"/>
          </a:xfrm>
          <a:prstGeom prst="rect">
            <a:avLst/>
          </a:prstGeom>
          <a:noFill/>
        </p:spPr>
        <p:txBody>
          <a:bodyPr wrap="square" rtlCol="0">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6000" b="1" i="0" u="none" strike="noStrike" kern="0" cap="none" spc="0" normalizeH="0" baseline="0" noProof="0">
                <a:ln>
                  <a:noFill/>
                </a:ln>
                <a:solidFill>
                  <a:srgbClr val="000F5E"/>
                </a:solidFill>
                <a:effectLst/>
                <a:uLnTx/>
                <a:uFillTx/>
                <a:latin typeface="IBM Plex Sans"/>
                <a:ea typeface="Arial"/>
                <a:cs typeface="IBM Plex Sans"/>
                <a:sym typeface="Arial"/>
              </a:rPr>
              <a:t>AC922</a:t>
            </a:r>
          </a:p>
        </p:txBody>
      </p:sp>
      <p:cxnSp>
        <p:nvCxnSpPr>
          <p:cNvPr id="12" name="Straight Connector 11"/>
          <p:cNvCxnSpPr/>
          <p:nvPr/>
        </p:nvCxnSpPr>
        <p:spPr>
          <a:xfrm>
            <a:off x="-21021" y="2571750"/>
            <a:ext cx="8156027" cy="0"/>
          </a:xfrm>
          <a:prstGeom prst="line">
            <a:avLst/>
          </a:prstGeom>
          <a:ln w="19050" cmpd="sng">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8135006" y="3729582"/>
            <a:ext cx="979715" cy="0"/>
          </a:xfrm>
          <a:prstGeom prst="line">
            <a:avLst/>
          </a:prstGeom>
          <a:ln w="19050" cmpd="sng">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8135006" y="2571750"/>
            <a:ext cx="0" cy="1157832"/>
          </a:xfrm>
          <a:prstGeom prst="line">
            <a:avLst/>
          </a:prstGeom>
          <a:ln w="19050" cmpd="sng">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312883" y="1548635"/>
            <a:ext cx="6143175" cy="392415"/>
          </a:xfrm>
          <a:prstGeom prst="rect">
            <a:avLst/>
          </a:prstGeom>
          <a:noFill/>
        </p:spPr>
        <p:txBody>
          <a:bodyPr wrap="square" rtlCol="0">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00105E"/>
                </a:solidFill>
                <a:effectLst/>
                <a:uLnTx/>
                <a:uFillTx/>
                <a:latin typeface="IBM Plex Sans"/>
                <a:ea typeface="Arial"/>
                <a:cs typeface="IBM Plex Sans"/>
                <a:sym typeface="Arial"/>
              </a:rPr>
              <a:t>The best infrastructure for Enterprise AI</a:t>
            </a:r>
          </a:p>
        </p:txBody>
      </p:sp>
      <p:sp>
        <p:nvSpPr>
          <p:cNvPr id="21" name="Shape 183"/>
          <p:cNvSpPr txBox="1"/>
          <p:nvPr/>
        </p:nvSpPr>
        <p:spPr>
          <a:xfrm>
            <a:off x="330720" y="3379319"/>
            <a:ext cx="2037751" cy="1063645"/>
          </a:xfrm>
          <a:prstGeom prst="rect">
            <a:avLst/>
          </a:prstGeom>
          <a:noFill/>
          <a:ln>
            <a:noFill/>
          </a:ln>
        </p:spPr>
        <p:txBody>
          <a:bodyPr wrap="square" lIns="91425" tIns="45700" rIns="91425" bIns="45700" anchor="t" anchorCtr="0">
            <a:noAutofit/>
          </a:bodyPr>
          <a:lstStyle/>
          <a:p>
            <a:pPr marL="0" marR="0" lvl="0" indent="0" algn="ctr" defTabSz="914400" rtl="0" eaLnBrk="1" fontAlgn="auto" latinLnBrk="0" hangingPunct="1">
              <a:lnSpc>
                <a:spcPct val="110000"/>
              </a:lnSpc>
              <a:spcBef>
                <a:spcPts val="0"/>
              </a:spcBef>
              <a:spcAft>
                <a:spcPts val="0"/>
              </a:spcAft>
              <a:buClrTx/>
              <a:buSzPct val="25000"/>
              <a:buFontTx/>
              <a:buNone/>
              <a:tabLst/>
              <a:defRPr/>
            </a:pPr>
            <a:r>
              <a:rPr kumimoji="0" lang="en-US" sz="2800" b="1" i="0" u="none" strike="noStrike" kern="0" cap="none" spc="0" normalizeH="0" baseline="0" noProof="0">
                <a:ln>
                  <a:noFill/>
                </a:ln>
                <a:solidFill>
                  <a:srgbClr val="000F5E"/>
                </a:solidFill>
                <a:effectLst/>
                <a:uLnTx/>
                <a:uFillTx/>
                <a:latin typeface="IBM Plex Sans"/>
                <a:ea typeface="Arial"/>
                <a:cs typeface="IBM Plex Sans"/>
                <a:sym typeface="Arial"/>
              </a:rPr>
              <a:t>3.7x+ </a:t>
            </a:r>
          </a:p>
          <a:p>
            <a:pPr marL="0" marR="0" lvl="0" indent="0" algn="ctr" defTabSz="914400" rtl="0" eaLnBrk="1" fontAlgn="auto" latinLnBrk="0" hangingPunct="1">
              <a:lnSpc>
                <a:spcPct val="110000"/>
              </a:lnSpc>
              <a:spcBef>
                <a:spcPts val="0"/>
              </a:spcBef>
              <a:spcAft>
                <a:spcPts val="0"/>
              </a:spcAft>
              <a:buClrTx/>
              <a:buSzPct val="25000"/>
              <a:buFontTx/>
              <a:buNone/>
              <a:tabLst/>
              <a:defRPr/>
            </a:pPr>
            <a:r>
              <a:rPr kumimoji="0" lang="en-US" sz="1200" b="0" i="0" u="none" strike="noStrike" kern="0" cap="none" spc="0" normalizeH="0" baseline="0" noProof="0">
                <a:ln>
                  <a:noFill/>
                </a:ln>
                <a:solidFill>
                  <a:srgbClr val="000F5E"/>
                </a:solidFill>
                <a:effectLst/>
                <a:uLnTx/>
                <a:uFillTx/>
                <a:latin typeface="IBM Plex Sans"/>
                <a:ea typeface="Arial"/>
                <a:cs typeface="IBM Plex Sans"/>
                <a:sym typeface="Arial"/>
              </a:rPr>
              <a:t>Faster model training time with Chainer and Caffe</a:t>
            </a:r>
          </a:p>
        </p:txBody>
      </p:sp>
      <p:sp>
        <p:nvSpPr>
          <p:cNvPr id="22" name="Shape 183"/>
          <p:cNvSpPr txBox="1"/>
          <p:nvPr/>
        </p:nvSpPr>
        <p:spPr>
          <a:xfrm>
            <a:off x="3061973" y="3379319"/>
            <a:ext cx="2179818" cy="1063645"/>
          </a:xfrm>
          <a:prstGeom prst="rect">
            <a:avLst/>
          </a:prstGeom>
          <a:noFill/>
          <a:ln>
            <a:noFill/>
          </a:ln>
        </p:spPr>
        <p:txBody>
          <a:bodyPr wrap="square" lIns="91425" tIns="45700" rIns="91425" bIns="45700" anchor="t" anchorCtr="0">
            <a:noAutofit/>
          </a:bodyPr>
          <a:lstStyle/>
          <a:p>
            <a:pPr marL="0" marR="0" lvl="0" indent="0" algn="ctr" defTabSz="914400" rtl="0" eaLnBrk="1" fontAlgn="auto" latinLnBrk="0" hangingPunct="1">
              <a:lnSpc>
                <a:spcPct val="110000"/>
              </a:lnSpc>
              <a:spcBef>
                <a:spcPts val="0"/>
              </a:spcBef>
              <a:spcAft>
                <a:spcPts val="0"/>
              </a:spcAft>
              <a:buClrTx/>
              <a:buSzPct val="25000"/>
              <a:buFontTx/>
              <a:buNone/>
              <a:tabLst/>
              <a:defRPr/>
            </a:pPr>
            <a:r>
              <a:rPr kumimoji="0" lang="en-US" sz="2800" b="1" i="0" u="none" strike="noStrike" kern="0" cap="none" spc="0" normalizeH="0" baseline="0" noProof="0">
                <a:ln>
                  <a:noFill/>
                </a:ln>
                <a:solidFill>
                  <a:srgbClr val="000F5E"/>
                </a:solidFill>
                <a:effectLst/>
                <a:uLnTx/>
                <a:uFillTx/>
                <a:latin typeface="IBM Plex Sans"/>
                <a:ea typeface="Arial"/>
                <a:cs typeface="IBM Plex Sans"/>
                <a:sym typeface="Arial"/>
              </a:rPr>
              <a:t>80% </a:t>
            </a:r>
          </a:p>
          <a:p>
            <a:pPr marL="0" marR="0" lvl="0" indent="0" algn="ctr" defTabSz="914400" rtl="0" eaLnBrk="1" fontAlgn="auto" latinLnBrk="0" hangingPunct="1">
              <a:lnSpc>
                <a:spcPct val="110000"/>
              </a:lnSpc>
              <a:spcBef>
                <a:spcPts val="0"/>
              </a:spcBef>
              <a:spcAft>
                <a:spcPts val="0"/>
              </a:spcAft>
              <a:buClrTx/>
              <a:buSzPct val="25000"/>
              <a:buFontTx/>
              <a:buNone/>
              <a:tabLst/>
              <a:defRPr/>
            </a:pPr>
            <a:r>
              <a:rPr kumimoji="0" lang="en-US" sz="1200" b="0" i="0" u="none" strike="noStrike" kern="0" cap="none" spc="0" normalizeH="0" baseline="0" noProof="0">
                <a:ln>
                  <a:noFill/>
                </a:ln>
                <a:solidFill>
                  <a:srgbClr val="000F5E"/>
                </a:solidFill>
                <a:effectLst/>
                <a:uLnTx/>
                <a:uFillTx/>
                <a:latin typeface="IBM Plex Sans"/>
                <a:ea typeface="Arial"/>
                <a:cs typeface="IBM Plex Sans"/>
                <a:sym typeface="Arial"/>
              </a:rPr>
              <a:t>Improved performance over the P8 leadership position with Kinetica extending heritage of performance leadership  </a:t>
            </a:r>
          </a:p>
        </p:txBody>
      </p:sp>
      <p:sp>
        <p:nvSpPr>
          <p:cNvPr id="23" name="TextBox 22"/>
          <p:cNvSpPr txBox="1"/>
          <p:nvPr/>
        </p:nvSpPr>
        <p:spPr>
          <a:xfrm>
            <a:off x="-27361" y="2608286"/>
            <a:ext cx="781855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IBM Plex Sans"/>
                <a:ea typeface="Arial"/>
                <a:cs typeface="IBM Plex Sans"/>
                <a:sym typeface="Arial"/>
              </a:rPr>
              <a:t>AC922 offers the fastest way to deploy accelerated databases and </a:t>
            </a:r>
            <a:br>
              <a:rPr kumimoji="0" lang="en-US" sz="1800" b="0" i="0" u="none" strike="noStrike" kern="0" cap="none" spc="0" normalizeH="0" baseline="0" noProof="0" dirty="0">
                <a:ln>
                  <a:noFill/>
                </a:ln>
                <a:solidFill>
                  <a:srgbClr val="000000"/>
                </a:solidFill>
                <a:effectLst/>
                <a:uLnTx/>
                <a:uFillTx/>
                <a:latin typeface="IBM Plex Sans"/>
                <a:ea typeface="Arial"/>
                <a:cs typeface="IBM Plex Sans"/>
                <a:sym typeface="Arial"/>
              </a:rPr>
            </a:br>
            <a:r>
              <a:rPr kumimoji="0" lang="en-US" sz="1800" b="0" i="0" u="none" strike="noStrike" kern="0" cap="none" spc="0" normalizeH="0" baseline="0" noProof="0" dirty="0">
                <a:ln>
                  <a:noFill/>
                </a:ln>
                <a:solidFill>
                  <a:srgbClr val="000000"/>
                </a:solidFill>
                <a:effectLst/>
                <a:uLnTx/>
                <a:uFillTx/>
                <a:latin typeface="IBM Plex Sans"/>
                <a:ea typeface="Arial"/>
                <a:cs typeface="IBM Plex Sans"/>
                <a:sym typeface="Arial"/>
              </a:rPr>
              <a:t>deep learning frameworks </a:t>
            </a:r>
            <a:r>
              <a:rPr kumimoji="0" lang="mr-IN" sz="1800" b="0" i="0" u="none" strike="noStrike" kern="0" cap="none" spc="0" normalizeH="0" baseline="0" noProof="0" dirty="0">
                <a:ln>
                  <a:noFill/>
                </a:ln>
                <a:solidFill>
                  <a:srgbClr val="000000"/>
                </a:solidFill>
                <a:effectLst/>
                <a:uLnTx/>
                <a:uFillTx/>
                <a:latin typeface="IBM Plex Sans"/>
                <a:ea typeface="Arial"/>
                <a:cs typeface="IBM Plex Sans"/>
                <a:sym typeface="Arial"/>
              </a:rPr>
              <a:t>–</a:t>
            </a:r>
            <a:r>
              <a:rPr kumimoji="0" lang="en-US" sz="1800" b="0" i="0" u="none" strike="noStrike" kern="0" cap="none" spc="0" normalizeH="0" baseline="0" noProof="0" dirty="0">
                <a:ln>
                  <a:noFill/>
                </a:ln>
                <a:solidFill>
                  <a:srgbClr val="000000"/>
                </a:solidFill>
                <a:effectLst/>
                <a:uLnTx/>
                <a:uFillTx/>
                <a:latin typeface="IBM Plex Sans"/>
                <a:ea typeface="Arial"/>
                <a:cs typeface="IBM Plex Sans"/>
                <a:sym typeface="Arial"/>
              </a:rPr>
              <a:t> with enterprise class support.</a:t>
            </a:r>
          </a:p>
        </p:txBody>
      </p:sp>
      <p:sp>
        <p:nvSpPr>
          <p:cNvPr id="16" name="Shape 183"/>
          <p:cNvSpPr txBox="1"/>
          <p:nvPr/>
        </p:nvSpPr>
        <p:spPr>
          <a:xfrm>
            <a:off x="5762644" y="3379319"/>
            <a:ext cx="1908147" cy="1063645"/>
          </a:xfrm>
          <a:prstGeom prst="rect">
            <a:avLst/>
          </a:prstGeom>
          <a:noFill/>
          <a:ln>
            <a:noFill/>
          </a:ln>
        </p:spPr>
        <p:txBody>
          <a:bodyPr wrap="square" lIns="91425" tIns="45700" rIns="91425" bIns="45700" anchor="t" anchorCtr="0">
            <a:noAutofit/>
          </a:bodyPr>
          <a:lstStyle/>
          <a:p>
            <a:pPr marL="0" marR="0" lvl="0" indent="0" algn="ctr" defTabSz="914400" rtl="0" eaLnBrk="1" fontAlgn="auto" latinLnBrk="0" hangingPunct="1">
              <a:lnSpc>
                <a:spcPct val="110000"/>
              </a:lnSpc>
              <a:spcBef>
                <a:spcPts val="0"/>
              </a:spcBef>
              <a:spcAft>
                <a:spcPts val="0"/>
              </a:spcAft>
              <a:buClrTx/>
              <a:buSzPct val="25000"/>
              <a:buFontTx/>
              <a:buNone/>
              <a:tabLst/>
              <a:defRPr/>
            </a:pPr>
            <a:r>
              <a:rPr kumimoji="0" lang="en-US" sz="2800" b="1" i="0" u="none" strike="noStrike" kern="0" cap="none" spc="0" normalizeH="0" baseline="0" noProof="0">
                <a:ln>
                  <a:noFill/>
                </a:ln>
                <a:solidFill>
                  <a:srgbClr val="000F5E"/>
                </a:solidFill>
                <a:effectLst/>
                <a:uLnTx/>
                <a:uFillTx/>
                <a:latin typeface="IBM Plex Sans"/>
                <a:ea typeface="Arial"/>
                <a:cs typeface="IBM Plex Sans"/>
                <a:sym typeface="Arial"/>
              </a:rPr>
              <a:t>5-10X</a:t>
            </a:r>
          </a:p>
          <a:p>
            <a:pPr marL="0" marR="0" lvl="0" indent="0" algn="ctr" defTabSz="914400" rtl="0" eaLnBrk="1" fontAlgn="auto" latinLnBrk="0" hangingPunct="1">
              <a:lnSpc>
                <a:spcPct val="110000"/>
              </a:lnSpc>
              <a:spcBef>
                <a:spcPts val="0"/>
              </a:spcBef>
              <a:spcAft>
                <a:spcPts val="0"/>
              </a:spcAft>
              <a:buClrTx/>
              <a:buSzPct val="25000"/>
              <a:buFontTx/>
              <a:buNone/>
              <a:tabLst/>
              <a:defRPr/>
            </a:pPr>
            <a:r>
              <a:rPr kumimoji="0" lang="en-US" sz="1200" b="0" i="0" u="none" strike="noStrike" kern="0" cap="none" spc="0" normalizeH="0" baseline="0" noProof="0">
                <a:ln>
                  <a:noFill/>
                </a:ln>
                <a:solidFill>
                  <a:srgbClr val="000F5E"/>
                </a:solidFill>
                <a:effectLst/>
                <a:uLnTx/>
                <a:uFillTx/>
                <a:latin typeface="IBM Plex Sans"/>
                <a:ea typeface="Arial"/>
                <a:cs typeface="IBM Plex Sans"/>
                <a:sym typeface="Arial"/>
              </a:rPr>
              <a:t>better HPC performance compared to prior DOE Supercomputer (Titan) </a:t>
            </a:r>
          </a:p>
        </p:txBody>
      </p:sp>
      <p:sp>
        <p:nvSpPr>
          <p:cNvPr id="2" name="Slide Number Placeholder 1"/>
          <p:cNvSpPr>
            <a:spLocks noGrp="1"/>
          </p:cNvSpPr>
          <p:nvPr>
            <p:ph type="sldNum" idx="12"/>
          </p:nvPr>
        </p:nvSpPr>
        <p:spPr/>
        <p:txBody>
          <a:bodyPr/>
          <a:lstStyle/>
          <a:p>
            <a:pPr marL="0" marR="0" lvl="0" indent="0" algn="r" defTabSz="6858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1200" cap="none" spc="0" normalizeH="0" baseline="0" noProof="0" smtClean="0">
                <a:ln>
                  <a:noFill/>
                </a:ln>
                <a:solidFill>
                  <a:srgbClr val="888888"/>
                </a:solidFill>
                <a:effectLst/>
                <a:uLnTx/>
                <a:uFillTx/>
                <a:latin typeface="Arial"/>
                <a:ea typeface="+mn-ea"/>
                <a:cs typeface="+mn-cs"/>
              </a:rPr>
              <a:pPr marL="0" marR="0" lvl="0" indent="0" algn="r" defTabSz="685800" rtl="0" eaLnBrk="1" fontAlgn="auto" latinLnBrk="0" hangingPunct="1">
                <a:lnSpc>
                  <a:spcPct val="100000"/>
                </a:lnSpc>
                <a:spcBef>
                  <a:spcPts val="0"/>
                </a:spcBef>
                <a:spcAft>
                  <a:spcPts val="0"/>
                </a:spcAft>
                <a:buClrTx/>
                <a:buSzPct val="25000"/>
                <a:buFontTx/>
                <a:buNone/>
                <a:tabLst/>
                <a:defRPr/>
              </a:pPr>
              <a:t>40</a:t>
            </a:fld>
            <a:endParaRPr kumimoji="0" lang="en-US" sz="1200" b="0" i="0" u="none" strike="noStrike" kern="1200" cap="none" spc="0" normalizeH="0" baseline="0" noProof="0">
              <a:ln>
                <a:noFill/>
              </a:ln>
              <a:solidFill>
                <a:srgbClr val="888888"/>
              </a:solidFill>
              <a:effectLst/>
              <a:uLnTx/>
              <a:uFillTx/>
              <a:latin typeface="Arial"/>
              <a:ea typeface="+mn-ea"/>
              <a:cs typeface="+mn-cs"/>
            </a:endParaRPr>
          </a:p>
        </p:txBody>
      </p:sp>
    </p:spTree>
    <p:extLst>
      <p:ext uri="{BB962C8B-B14F-4D97-AF65-F5344CB8AC3E}">
        <p14:creationId xmlns:p14="http://schemas.microsoft.com/office/powerpoint/2010/main" val="33796419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7DDA274-810B-7749-9DEE-26E15DC9AF3F}"/>
              </a:ext>
            </a:extLst>
          </p:cNvPr>
          <p:cNvSpPr/>
          <p:nvPr/>
        </p:nvSpPr>
        <p:spPr>
          <a:xfrm>
            <a:off x="1" y="0"/>
            <a:ext cx="9169394" cy="5143500"/>
          </a:xfrm>
          <a:prstGeom prst="rect">
            <a:avLst/>
          </a:prstGeom>
          <a:solidFill>
            <a:schemeClr val="bg2">
              <a:lumMod val="65000"/>
            </a:schemeClr>
          </a:solidFill>
          <a:ln>
            <a:noFill/>
          </a:ln>
        </p:spPr>
        <p:txBody>
          <a:bodyPr wrap="square" lIns="0" tIns="0" rIns="0" bIns="0" rtlCol="0" anchor="ctr">
            <a:noAutofit/>
          </a:bodyPr>
          <a:lstStyle/>
          <a:p>
            <a:pPr algn="ctr"/>
            <a:endParaRPr lang="en-US" sz="1200" dirty="0">
              <a:solidFill>
                <a:srgbClr val="FFFFFF"/>
              </a:solidFill>
              <a:latin typeface="Arial"/>
              <a:cs typeface="Arial"/>
            </a:endParaRPr>
          </a:p>
        </p:txBody>
      </p:sp>
      <p:sp>
        <p:nvSpPr>
          <p:cNvPr id="2" name="Title 1">
            <a:extLst>
              <a:ext uri="{FF2B5EF4-FFF2-40B4-BE49-F238E27FC236}">
                <a16:creationId xmlns:a16="http://schemas.microsoft.com/office/drawing/2014/main" id="{8F3FC374-7BA0-4709-9ED3-CA81AE977440}"/>
              </a:ext>
            </a:extLst>
          </p:cNvPr>
          <p:cNvSpPr>
            <a:spLocks noGrp="1"/>
          </p:cNvSpPr>
          <p:nvPr>
            <p:ph type="title"/>
          </p:nvPr>
        </p:nvSpPr>
        <p:spPr>
          <a:xfrm>
            <a:off x="349184" y="347544"/>
            <a:ext cx="4114800" cy="381000"/>
          </a:xfrm>
        </p:spPr>
        <p:txBody>
          <a:bodyPr/>
          <a:lstStyle/>
          <a:p>
            <a:r>
              <a:rPr lang="en-US" sz="2800" b="1" dirty="0">
                <a:solidFill>
                  <a:schemeClr val="bg1"/>
                </a:solidFill>
              </a:rPr>
              <a:t>POWER9 Processor</a:t>
            </a:r>
          </a:p>
        </p:txBody>
      </p:sp>
      <p:pic>
        <p:nvPicPr>
          <p:cNvPr id="6" name="Picture 5">
            <a:extLst>
              <a:ext uri="{FF2B5EF4-FFF2-40B4-BE49-F238E27FC236}">
                <a16:creationId xmlns:a16="http://schemas.microsoft.com/office/drawing/2014/main" id="{934A1D1E-B46D-4F49-A149-B5065DBFB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43919" y="1135427"/>
            <a:ext cx="8040130" cy="267719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8" name="Content Placeholder 3">
            <a:extLst>
              <a:ext uri="{FF2B5EF4-FFF2-40B4-BE49-F238E27FC236}">
                <a16:creationId xmlns:a16="http://schemas.microsoft.com/office/drawing/2014/main" id="{7E33887B-4780-4272-B4A1-CEE042E8A9AC}"/>
              </a:ext>
            </a:extLst>
          </p:cNvPr>
          <p:cNvSpPr txBox="1">
            <a:spLocks/>
          </p:cNvSpPr>
          <p:nvPr/>
        </p:nvSpPr>
        <p:spPr>
          <a:xfrm>
            <a:off x="0" y="4152183"/>
            <a:ext cx="9169395" cy="686517"/>
          </a:xfrm>
          <a:prstGeom prst="rect">
            <a:avLst/>
          </a:prstGeom>
          <a:solidFill>
            <a:schemeClr val="bg2"/>
          </a:solidFill>
          <a:effectLst/>
        </p:spPr>
        <p:txBody>
          <a:bodyPr anchor="ctr"/>
          <a:lstStyle>
            <a:lvl1pPr marL="228600" indent="-228600" algn="l" rtl="0" eaLnBrk="0" fontAlgn="base" hangingPunct="0">
              <a:spcBef>
                <a:spcPct val="20000"/>
              </a:spcBef>
              <a:spcAft>
                <a:spcPct val="0"/>
              </a:spcAft>
              <a:buChar char="•"/>
              <a:defRPr sz="2200">
                <a:solidFill>
                  <a:schemeClr val="tx1"/>
                </a:solidFill>
                <a:latin typeface="+mn-lt"/>
                <a:ea typeface="MS PGothic" panose="020B0600070205080204" pitchFamily="34" charset="-128"/>
                <a:cs typeface="ＭＳ Ｐゴシック" charset="0"/>
              </a:defRPr>
            </a:lvl1pPr>
            <a:lvl2pPr marL="685800" indent="-285750" algn="l" rtl="0" eaLnBrk="0" fontAlgn="base" hangingPunct="0">
              <a:spcBef>
                <a:spcPct val="20000"/>
              </a:spcBef>
              <a:spcAft>
                <a:spcPct val="0"/>
              </a:spcAft>
              <a:buChar char="–"/>
              <a:defRPr sz="2000">
                <a:solidFill>
                  <a:schemeClr val="tx1"/>
                </a:solidFill>
                <a:latin typeface="+mn-lt"/>
                <a:ea typeface="MS PGothic" panose="020B0600070205080204" pitchFamily="34" charset="-128"/>
              </a:defRPr>
            </a:lvl2pPr>
            <a:lvl3pPr marL="1143000" indent="-228600" algn="l" rtl="0" eaLnBrk="0" fontAlgn="base" hangingPunct="0">
              <a:spcBef>
                <a:spcPct val="20000"/>
              </a:spcBef>
              <a:spcAft>
                <a:spcPct val="0"/>
              </a:spcAft>
              <a:defRPr sz="2400">
                <a:solidFill>
                  <a:schemeClr val="tx1"/>
                </a:solidFill>
                <a:latin typeface="+mn-lt"/>
                <a:ea typeface="MS PGothic" panose="020B0600070205080204"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indent="0" algn="ctr" defTabSz="914400">
              <a:buFontTx/>
              <a:buNone/>
              <a:defRPr/>
            </a:pPr>
            <a:r>
              <a:rPr lang="en-US" sz="2000" b="1" kern="0" dirty="0">
                <a:solidFill>
                  <a:schemeClr val="bg1"/>
                </a:solidFill>
              </a:rPr>
              <a:t>redesigned core provides improved efficiency </a:t>
            </a:r>
            <a:br>
              <a:rPr lang="en-US" sz="2000" b="1" kern="0" dirty="0">
                <a:solidFill>
                  <a:schemeClr val="bg1"/>
                </a:solidFill>
              </a:rPr>
            </a:br>
            <a:r>
              <a:rPr lang="en-US" sz="2000" b="1" kern="0" dirty="0">
                <a:solidFill>
                  <a:schemeClr val="bg1"/>
                </a:solidFill>
              </a:rPr>
              <a:t>and workload alignment with market needs</a:t>
            </a:r>
          </a:p>
        </p:txBody>
      </p:sp>
    </p:spTree>
    <p:extLst>
      <p:ext uri="{BB962C8B-B14F-4D97-AF65-F5344CB8AC3E}">
        <p14:creationId xmlns:p14="http://schemas.microsoft.com/office/powerpoint/2010/main" val="424972851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0BE6F14-FF48-0F4F-A8AA-2E3F25371E4A}" type="slidenum">
              <a:rPr kumimoji="0" lang="en-US" sz="600" b="0" i="0" u="none" strike="noStrike" kern="1200" cap="none" spc="0" normalizeH="0" baseline="0" noProof="0" smtClean="0">
                <a:ln>
                  <a:noFill/>
                </a:ln>
                <a:solidFill>
                  <a:schemeClr val="tx1"/>
                </a:solidFill>
                <a:effectLst/>
                <a:uLnTx/>
                <a:uFillTx/>
                <a:latin typeface="IBM Plex Sans"/>
                <a:cs typeface="Arial" charset="0"/>
              </a:rPr>
              <a:pPr marL="0" marR="0" lvl="0" indent="0" algn="r" defTabSz="685800" rtl="0" eaLnBrk="1" fontAlgn="auto" latinLnBrk="0" hangingPunct="1">
                <a:lnSpc>
                  <a:spcPct val="100000"/>
                </a:lnSpc>
                <a:spcBef>
                  <a:spcPts val="0"/>
                </a:spcBef>
                <a:spcAft>
                  <a:spcPts val="0"/>
                </a:spcAft>
                <a:buClrTx/>
                <a:buSzTx/>
                <a:buFontTx/>
                <a:buNone/>
                <a:tabLst/>
                <a:defRPr/>
              </a:pPr>
              <a:t>42</a:t>
            </a:fld>
            <a:endParaRPr kumimoji="0" lang="en-US" sz="600" b="0" i="0" u="none" strike="noStrike" kern="1200" cap="none" spc="0" normalizeH="0" baseline="0" noProof="0">
              <a:ln>
                <a:noFill/>
              </a:ln>
              <a:solidFill>
                <a:schemeClr val="tx1"/>
              </a:solidFill>
              <a:effectLst/>
              <a:uLnTx/>
              <a:uFillTx/>
              <a:latin typeface="IBM Plex Sans"/>
              <a:cs typeface="Arial" charset="0"/>
            </a:endParaRPr>
          </a:p>
        </p:txBody>
      </p:sp>
      <p:sp>
        <p:nvSpPr>
          <p:cNvPr id="9" name="Content Placeholder 3">
            <a:extLst>
              <a:ext uri="{FF2B5EF4-FFF2-40B4-BE49-F238E27FC236}">
                <a16:creationId xmlns:a16="http://schemas.microsoft.com/office/drawing/2014/main" id="{21B44622-452F-F34B-B2B8-2376720E5771}"/>
              </a:ext>
            </a:extLst>
          </p:cNvPr>
          <p:cNvSpPr txBox="1">
            <a:spLocks/>
          </p:cNvSpPr>
          <p:nvPr/>
        </p:nvSpPr>
        <p:spPr>
          <a:xfrm>
            <a:off x="7621598" y="133433"/>
            <a:ext cx="1418121" cy="1223595"/>
          </a:xfrm>
          <a:prstGeom prst="rect">
            <a:avLst/>
          </a:prstGeom>
          <a:solidFill>
            <a:srgbClr val="7F7F7F"/>
          </a:solidFill>
        </p:spPr>
        <p:txBody>
          <a:bodyPr anchor="ctr"/>
          <a:lstStyle>
            <a:lvl1pPr marL="0" indent="0" algn="l" defTabSz="457200" rtl="0" eaLnBrk="1" latinLnBrk="0" hangingPunct="1">
              <a:lnSpc>
                <a:spcPct val="100000"/>
              </a:lnSpc>
              <a:spcBef>
                <a:spcPts val="1100"/>
              </a:spcBef>
              <a:buFont typeface="Arial"/>
              <a:buNone/>
              <a:defRPr sz="1400" kern="1200">
                <a:solidFill>
                  <a:schemeClr val="bg2"/>
                </a:solidFill>
                <a:latin typeface="Arial" charset="0"/>
                <a:ea typeface="Arial" charset="0"/>
                <a:cs typeface="Arial" charset="0"/>
              </a:defRPr>
            </a:lvl1pPr>
            <a:lvl2pPr marL="173038" indent="-173038" algn="l" defTabSz="457200" rtl="0" eaLnBrk="1" latinLnBrk="0" hangingPunct="1">
              <a:lnSpc>
                <a:spcPct val="100000"/>
              </a:lnSpc>
              <a:spcBef>
                <a:spcPts val="1100"/>
              </a:spcBef>
              <a:spcAft>
                <a:spcPts val="0"/>
              </a:spcAft>
              <a:buFont typeface="Arial"/>
              <a:buChar char="–"/>
              <a:defRPr sz="1400" kern="1200">
                <a:solidFill>
                  <a:schemeClr val="bg2"/>
                </a:solidFill>
                <a:latin typeface="Arial" charset="0"/>
                <a:ea typeface="Arial" charset="0"/>
                <a:cs typeface="Arial" charset="0"/>
              </a:defRPr>
            </a:lvl2pPr>
            <a:lvl3pPr marL="396875" indent="-173038" algn="l" defTabSz="457200" rtl="0" eaLnBrk="1" latinLnBrk="0" hangingPunct="1">
              <a:lnSpc>
                <a:spcPct val="100000"/>
              </a:lnSpc>
              <a:spcBef>
                <a:spcPts val="1100"/>
              </a:spcBef>
              <a:spcAft>
                <a:spcPts val="0"/>
              </a:spcAft>
              <a:buFont typeface="Arial"/>
              <a:buChar char="•"/>
              <a:defRPr sz="1400" kern="1200">
                <a:solidFill>
                  <a:schemeClr val="bg2"/>
                </a:solidFill>
                <a:latin typeface="Arial" charset="0"/>
                <a:ea typeface="Arial" charset="0"/>
                <a:cs typeface="Arial" charset="0"/>
              </a:defRPr>
            </a:lvl3pPr>
            <a:lvl4pPr marL="625475" indent="-168275" algn="l" defTabSz="457200" rtl="0" eaLnBrk="1" latinLnBrk="0" hangingPunct="1">
              <a:lnSpc>
                <a:spcPct val="100000"/>
              </a:lnSpc>
              <a:spcBef>
                <a:spcPts val="1100"/>
              </a:spcBef>
              <a:spcAft>
                <a:spcPts val="0"/>
              </a:spcAft>
              <a:buFont typeface="Arial"/>
              <a:buChar char="–"/>
              <a:defRPr sz="1400" kern="1200">
                <a:solidFill>
                  <a:schemeClr val="bg2"/>
                </a:solidFill>
                <a:latin typeface="Arial" charset="0"/>
                <a:ea typeface="Arial" charset="0"/>
                <a:cs typeface="Arial" charset="0"/>
              </a:defRPr>
            </a:lvl4pPr>
            <a:lvl5pPr marL="803275" indent="-173038" algn="l" defTabSz="457200" rtl="0" eaLnBrk="1" latinLnBrk="0" hangingPunct="1">
              <a:lnSpc>
                <a:spcPct val="100000"/>
              </a:lnSpc>
              <a:spcBef>
                <a:spcPts val="1100"/>
              </a:spcBef>
              <a:spcAft>
                <a:spcPts val="0"/>
              </a:spcAft>
              <a:buFont typeface="Arial"/>
              <a:buChar char="»"/>
              <a:defRPr sz="1400" kern="1200">
                <a:solidFill>
                  <a:schemeClr val="bg2"/>
                </a:solidFill>
                <a:latin typeface="Arial" charset="0"/>
                <a:ea typeface="Arial" charset="0"/>
                <a:cs typeface="Arial"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1" indent="0" algn="r" defTabSz="457200" rtl="0" eaLnBrk="1" fontAlgn="auto" latinLnBrk="0" hangingPunct="1">
              <a:lnSpc>
                <a:spcPct val="100000"/>
              </a:lnSpc>
              <a:spcBef>
                <a:spcPts val="1100"/>
              </a:spcBef>
              <a:spcAft>
                <a:spcPts val="0"/>
              </a:spcAft>
              <a:buClrTx/>
              <a:buSzTx/>
              <a:buFont typeface="Arial"/>
              <a:buNone/>
              <a:tabLst/>
              <a:defRPr/>
            </a:pPr>
            <a:r>
              <a:rPr kumimoji="0" lang="en-US" sz="1800" b="1" i="0" u="none" strike="noStrike" kern="1200" cap="none" spc="0" normalizeH="0" baseline="0" noProof="0" dirty="0">
                <a:ln>
                  <a:noFill/>
                </a:ln>
                <a:effectLst/>
                <a:uLnTx/>
                <a:uFillTx/>
                <a:latin typeface="IBM Plex Sans" panose="020B0503050000000000" pitchFamily="34" charset="77"/>
                <a:cs typeface="Arial" charset="0"/>
              </a:rPr>
              <a:t>POWER9 Processor Family</a:t>
            </a:r>
            <a:br>
              <a:rPr kumimoji="0" lang="en-US" sz="1800" b="1" i="0" u="none" strike="noStrike" kern="1200" cap="none" spc="0" normalizeH="0" baseline="0" noProof="0" dirty="0">
                <a:ln>
                  <a:noFill/>
                </a:ln>
                <a:effectLst/>
                <a:uLnTx/>
                <a:uFillTx/>
                <a:latin typeface="IBM Plex Sans" panose="020B0503050000000000" pitchFamily="34" charset="77"/>
                <a:cs typeface="Arial" charset="0"/>
              </a:rPr>
            </a:br>
            <a:r>
              <a:rPr kumimoji="0" lang="en-US" sz="1800" b="1" i="0" u="none" strike="noStrike" kern="1200" cap="none" spc="0" normalizeH="0" baseline="0" noProof="0" dirty="0">
                <a:ln>
                  <a:noFill/>
                </a:ln>
                <a:effectLst/>
                <a:uLnTx/>
                <a:uFillTx/>
                <a:latin typeface="IBM Plex Sans" panose="020B0503050000000000" pitchFamily="34" charset="77"/>
                <a:cs typeface="Arial" charset="0"/>
              </a:rPr>
              <a:t>Processors</a:t>
            </a:r>
          </a:p>
        </p:txBody>
      </p:sp>
      <p:pic>
        <p:nvPicPr>
          <p:cNvPr id="14" name="Picture 13">
            <a:extLst>
              <a:ext uri="{FF2B5EF4-FFF2-40B4-BE49-F238E27FC236}">
                <a16:creationId xmlns:a16="http://schemas.microsoft.com/office/drawing/2014/main" id="{0E48C081-6942-5C44-B967-A4EA3914ABF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645474" y="1929811"/>
            <a:ext cx="2054366" cy="121889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7" name="Rectangle 75">
            <a:extLst>
              <a:ext uri="{FF2B5EF4-FFF2-40B4-BE49-F238E27FC236}">
                <a16:creationId xmlns:a16="http://schemas.microsoft.com/office/drawing/2014/main" id="{B2E71DAE-D155-2942-9566-AD15E72D4A08}"/>
              </a:ext>
            </a:extLst>
          </p:cNvPr>
          <p:cNvSpPr>
            <a:spLocks noChangeArrowheads="1"/>
          </p:cNvSpPr>
          <p:nvPr/>
        </p:nvSpPr>
        <p:spPr bwMode="auto">
          <a:xfrm>
            <a:off x="315834" y="1905143"/>
            <a:ext cx="2863702" cy="1287532"/>
          </a:xfrm>
          <a:prstGeom prst="rect">
            <a:avLst/>
          </a:prstGeom>
          <a:noFill/>
          <a:ln w="9525">
            <a:noFill/>
            <a:miter lim="800000"/>
            <a:headEnd/>
            <a:tailEnd/>
          </a:ln>
        </p:spPr>
        <p:txBody>
          <a:bodyPr wrap="square" lIns="27327" tIns="0" rIns="27327" bIns="0" anchor="t" anchorCtr="0">
            <a:spAutoFit/>
          </a:bodyPr>
          <a:lstStyle/>
          <a:p>
            <a:pPr marL="0" marR="0" lvl="0" indent="0" algn="l" defTabSz="454025" rtl="0" eaLnBrk="0" fontAlgn="base" latinLnBrk="0" hangingPunct="0">
              <a:lnSpc>
                <a:spcPct val="100000"/>
              </a:lnSpc>
              <a:spcBef>
                <a:spcPct val="0"/>
              </a:spcBef>
              <a:spcAft>
                <a:spcPts val="600"/>
              </a:spcAft>
              <a:buClr>
                <a:srgbClr val="000000"/>
              </a:buClr>
              <a:buSzPct val="100000"/>
              <a:buFontTx/>
              <a:buNone/>
              <a:tabLst>
                <a:tab pos="0" algn="l"/>
                <a:tab pos="911225" algn="l"/>
                <a:tab pos="1824038" algn="l"/>
                <a:tab pos="2733675" algn="l"/>
                <a:tab pos="3648075" algn="l"/>
                <a:tab pos="4560888" algn="l"/>
                <a:tab pos="5473700" algn="l"/>
                <a:tab pos="6376988" algn="l"/>
                <a:tab pos="7291388" algn="l"/>
                <a:tab pos="8205788" algn="l"/>
                <a:tab pos="9121775" algn="l"/>
                <a:tab pos="10036175" algn="l"/>
              </a:tabLst>
              <a:defRPr/>
            </a:pPr>
            <a:r>
              <a:rPr kumimoji="0" lang="en-US" sz="1200" b="1" i="0" u="none" strike="noStrike" kern="1200" cap="none" spc="0" normalizeH="0" baseline="0" noProof="0" dirty="0">
                <a:ln>
                  <a:noFill/>
                </a:ln>
                <a:effectLst/>
                <a:uLnTx/>
                <a:uFillTx/>
                <a:latin typeface="IBM Plex Sans"/>
                <a:ea typeface="ヒラギノ角ゴ Pro W3"/>
                <a:cs typeface="ヒラギノ角ゴ Pro W3"/>
              </a:rPr>
              <a:t>Scale-Out – 2 Socket Optimized</a:t>
            </a:r>
          </a:p>
          <a:p>
            <a:pPr marL="0" marR="0" lvl="0" indent="0" algn="l" defTabSz="454025" rtl="0" eaLnBrk="0" fontAlgn="base" latinLnBrk="0" hangingPunct="0">
              <a:lnSpc>
                <a:spcPct val="100000"/>
              </a:lnSpc>
              <a:spcBef>
                <a:spcPct val="0"/>
              </a:spcBef>
              <a:spcAft>
                <a:spcPts val="200"/>
              </a:spcAft>
              <a:buClr>
                <a:srgbClr val="000000"/>
              </a:buClr>
              <a:buSzPct val="100000"/>
              <a:buFontTx/>
              <a:buNone/>
              <a:tabLst>
                <a:tab pos="0" algn="l"/>
                <a:tab pos="911225" algn="l"/>
                <a:tab pos="1824038" algn="l"/>
                <a:tab pos="2733675" algn="l"/>
                <a:tab pos="3648075" algn="l"/>
                <a:tab pos="4560888" algn="l"/>
                <a:tab pos="5473700" algn="l"/>
                <a:tab pos="6376988" algn="l"/>
                <a:tab pos="7291388" algn="l"/>
                <a:tab pos="8205788" algn="l"/>
                <a:tab pos="9121775" algn="l"/>
                <a:tab pos="10036175" algn="l"/>
              </a:tabLst>
              <a:defRPr/>
            </a:pPr>
            <a:r>
              <a:rPr kumimoji="0" lang="en-US" sz="1200" b="1" i="0" u="none" strike="noStrike" kern="1200" cap="none" spc="0" normalizeH="0" baseline="0" noProof="0" dirty="0">
                <a:ln>
                  <a:noFill/>
                </a:ln>
                <a:effectLst/>
                <a:uLnTx/>
                <a:uFillTx/>
                <a:latin typeface="IBM Plex Sans"/>
                <a:ea typeface="ヒラギノ角ゴ Pro W3"/>
                <a:cs typeface="ヒラギノ角ゴ Pro W3"/>
              </a:rPr>
              <a:t>Robust 2 socket SMP system</a:t>
            </a:r>
          </a:p>
          <a:p>
            <a:pPr marL="0" marR="0" lvl="0" indent="0" algn="l" defTabSz="454025" rtl="0" eaLnBrk="0" fontAlgn="base" latinLnBrk="0" hangingPunct="0">
              <a:lnSpc>
                <a:spcPct val="100000"/>
              </a:lnSpc>
              <a:spcBef>
                <a:spcPct val="0"/>
              </a:spcBef>
              <a:spcAft>
                <a:spcPts val="200"/>
              </a:spcAft>
              <a:buClr>
                <a:srgbClr val="000000"/>
              </a:buClr>
              <a:buSzPct val="100000"/>
              <a:buFontTx/>
              <a:buNone/>
              <a:tabLst>
                <a:tab pos="0" algn="l"/>
                <a:tab pos="911225" algn="l"/>
                <a:tab pos="1824038" algn="l"/>
                <a:tab pos="2733675" algn="l"/>
                <a:tab pos="3648075" algn="l"/>
                <a:tab pos="4560888" algn="l"/>
                <a:tab pos="5473700" algn="l"/>
                <a:tab pos="6376988" algn="l"/>
                <a:tab pos="7291388" algn="l"/>
                <a:tab pos="8205788" algn="l"/>
                <a:tab pos="9121775" algn="l"/>
                <a:tab pos="10036175" algn="l"/>
              </a:tabLst>
              <a:defRPr/>
            </a:pPr>
            <a:r>
              <a:rPr kumimoji="0" lang="en-US" sz="1200" b="1" i="0" u="none" strike="noStrike" kern="1200" cap="none" spc="0" normalizeH="0" baseline="0" noProof="0" dirty="0">
                <a:ln>
                  <a:noFill/>
                </a:ln>
                <a:effectLst/>
                <a:uLnTx/>
                <a:uFillTx/>
                <a:latin typeface="IBM Plex Sans"/>
                <a:ea typeface="ヒラギノ角ゴ Pro W3"/>
                <a:cs typeface="ヒラギノ角ゴ Pro W3"/>
              </a:rPr>
              <a:t>Direct Memory Attach</a:t>
            </a:r>
          </a:p>
          <a:p>
            <a:pPr marL="171450" marR="0" lvl="0" indent="-171450" algn="l" defTabSz="454025" rtl="0" eaLnBrk="0" fontAlgn="base" latinLnBrk="0" hangingPunct="0">
              <a:lnSpc>
                <a:spcPct val="100000"/>
              </a:lnSpc>
              <a:spcBef>
                <a:spcPct val="0"/>
              </a:spcBef>
              <a:spcAft>
                <a:spcPts val="200"/>
              </a:spcAft>
              <a:buClr>
                <a:srgbClr val="FFFFFF">
                  <a:lumMod val="95000"/>
                </a:srgbClr>
              </a:buClr>
              <a:buSzPct val="100000"/>
              <a:buFont typeface="Arial" panose="020B0604020202020204" pitchFamily="34" charset="0"/>
              <a:buChar char="•"/>
              <a:tabLst>
                <a:tab pos="0" algn="l"/>
                <a:tab pos="911225" algn="l"/>
                <a:tab pos="1824038" algn="l"/>
                <a:tab pos="2733675" algn="l"/>
                <a:tab pos="3648075" algn="l"/>
                <a:tab pos="4560888" algn="l"/>
                <a:tab pos="5473700" algn="l"/>
                <a:tab pos="6376988" algn="l"/>
                <a:tab pos="7291388" algn="l"/>
                <a:tab pos="8205788" algn="l"/>
                <a:tab pos="9121775" algn="l"/>
                <a:tab pos="10036175" algn="l"/>
              </a:tabLst>
              <a:defRPr/>
            </a:pPr>
            <a:r>
              <a:rPr kumimoji="0" lang="en-US" sz="1200" b="0" i="0" u="none" strike="noStrike" kern="1200" cap="none" spc="0" normalizeH="0" baseline="0" noProof="0" dirty="0">
                <a:ln>
                  <a:noFill/>
                </a:ln>
                <a:effectLst/>
                <a:uLnTx/>
                <a:uFillTx/>
                <a:latin typeface="IBM Plex Sans"/>
                <a:ea typeface="ヒラギノ角ゴ Pro W3"/>
                <a:cs typeface="ヒラギノ角ゴ Pro W3"/>
              </a:rPr>
              <a:t>Up to 8 DDR4 ports</a:t>
            </a:r>
          </a:p>
          <a:p>
            <a:pPr marL="171450" marR="0" lvl="0" indent="-171450" algn="l" defTabSz="454025" rtl="0" eaLnBrk="0" fontAlgn="base" latinLnBrk="0" hangingPunct="0">
              <a:lnSpc>
                <a:spcPct val="100000"/>
              </a:lnSpc>
              <a:spcBef>
                <a:spcPct val="0"/>
              </a:spcBef>
              <a:spcAft>
                <a:spcPts val="200"/>
              </a:spcAft>
              <a:buClr>
                <a:srgbClr val="FFFFFF">
                  <a:lumMod val="95000"/>
                </a:srgbClr>
              </a:buClr>
              <a:buSzPct val="100000"/>
              <a:buFont typeface="Arial" panose="020B0604020202020204" pitchFamily="34" charset="0"/>
              <a:buChar char="•"/>
              <a:tabLst>
                <a:tab pos="0" algn="l"/>
                <a:tab pos="911225" algn="l"/>
                <a:tab pos="1824038" algn="l"/>
                <a:tab pos="2733675" algn="l"/>
                <a:tab pos="3648075" algn="l"/>
                <a:tab pos="4560888" algn="l"/>
                <a:tab pos="5473700" algn="l"/>
                <a:tab pos="6376988" algn="l"/>
                <a:tab pos="7291388" algn="l"/>
                <a:tab pos="8205788" algn="l"/>
                <a:tab pos="9121775" algn="l"/>
                <a:tab pos="10036175" algn="l"/>
              </a:tabLst>
              <a:defRPr/>
            </a:pPr>
            <a:r>
              <a:rPr kumimoji="0" lang="en-US" sz="1200" b="0" i="0" u="none" strike="noStrike" kern="1200" cap="none" spc="0" normalizeH="0" baseline="0" noProof="0" dirty="0">
                <a:ln>
                  <a:noFill/>
                </a:ln>
                <a:effectLst/>
                <a:uLnTx/>
                <a:uFillTx/>
                <a:latin typeface="IBM Plex Sans"/>
                <a:ea typeface="ヒラギノ角ゴ Pro W3"/>
                <a:cs typeface="ヒラギノ角ゴ Pro W3"/>
              </a:rPr>
              <a:t>Up to 170 GB/s memory bandwidth </a:t>
            </a:r>
          </a:p>
          <a:p>
            <a:pPr marL="171450" marR="0" lvl="0" indent="-171450" algn="l" defTabSz="454025" rtl="0" eaLnBrk="0" fontAlgn="base" latinLnBrk="0" hangingPunct="0">
              <a:lnSpc>
                <a:spcPct val="100000"/>
              </a:lnSpc>
              <a:spcBef>
                <a:spcPct val="0"/>
              </a:spcBef>
              <a:spcAft>
                <a:spcPts val="200"/>
              </a:spcAft>
              <a:buClr>
                <a:srgbClr val="FFFFFF">
                  <a:lumMod val="95000"/>
                </a:srgbClr>
              </a:buClr>
              <a:buSzPct val="100000"/>
              <a:buFont typeface="Arial" panose="020B0604020202020204" pitchFamily="34" charset="0"/>
              <a:buChar char="•"/>
              <a:tabLst>
                <a:tab pos="0" algn="l"/>
                <a:tab pos="911225" algn="l"/>
                <a:tab pos="1824038" algn="l"/>
                <a:tab pos="2733675" algn="l"/>
                <a:tab pos="3648075" algn="l"/>
                <a:tab pos="4560888" algn="l"/>
                <a:tab pos="5473700" algn="l"/>
                <a:tab pos="6376988" algn="l"/>
                <a:tab pos="7291388" algn="l"/>
                <a:tab pos="8205788" algn="l"/>
                <a:tab pos="9121775" algn="l"/>
                <a:tab pos="10036175" algn="l"/>
              </a:tabLst>
              <a:defRPr/>
            </a:pPr>
            <a:r>
              <a:rPr kumimoji="0" lang="en-US" sz="1200" b="0" i="0" u="none" strike="noStrike" kern="1200" cap="none" spc="0" normalizeH="0" baseline="0" noProof="0" dirty="0">
                <a:ln>
                  <a:noFill/>
                </a:ln>
                <a:effectLst/>
                <a:uLnTx/>
                <a:uFillTx/>
                <a:latin typeface="IBM Plex Sans"/>
                <a:ea typeface="ヒラギノ角ゴ Pro W3" pitchFamily="124" charset="-128"/>
                <a:cs typeface="Arial"/>
              </a:rPr>
              <a:t>Commodity packaging form factor</a:t>
            </a:r>
          </a:p>
        </p:txBody>
      </p:sp>
      <p:sp>
        <p:nvSpPr>
          <p:cNvPr id="18" name="Rectangle 75">
            <a:extLst>
              <a:ext uri="{FF2B5EF4-FFF2-40B4-BE49-F238E27FC236}">
                <a16:creationId xmlns:a16="http://schemas.microsoft.com/office/drawing/2014/main" id="{2AFA3EC3-00D1-1748-A0E4-563941483778}"/>
              </a:ext>
            </a:extLst>
          </p:cNvPr>
          <p:cNvSpPr>
            <a:spLocks noChangeArrowheads="1"/>
          </p:cNvSpPr>
          <p:nvPr/>
        </p:nvSpPr>
        <p:spPr bwMode="auto">
          <a:xfrm>
            <a:off x="342996" y="3379642"/>
            <a:ext cx="2876718" cy="1620957"/>
          </a:xfrm>
          <a:prstGeom prst="rect">
            <a:avLst/>
          </a:prstGeom>
          <a:noFill/>
          <a:ln w="9525">
            <a:noFill/>
            <a:miter lim="800000"/>
            <a:headEnd/>
            <a:tailEnd/>
          </a:ln>
        </p:spPr>
        <p:txBody>
          <a:bodyPr wrap="square" lIns="27327" tIns="0" rIns="27327" bIns="0" anchor="t" anchorCtr="0">
            <a:spAutoFit/>
          </a:bodyPr>
          <a:lstStyle/>
          <a:p>
            <a:pPr marL="0" marR="0" lvl="0" indent="0" algn="l" defTabSz="454025" rtl="0" eaLnBrk="0" fontAlgn="base" latinLnBrk="0" hangingPunct="0">
              <a:lnSpc>
                <a:spcPct val="100000"/>
              </a:lnSpc>
              <a:spcBef>
                <a:spcPct val="0"/>
              </a:spcBef>
              <a:spcAft>
                <a:spcPts val="600"/>
              </a:spcAft>
              <a:buClr>
                <a:srgbClr val="000000"/>
              </a:buClr>
              <a:buSzPct val="100000"/>
              <a:buFontTx/>
              <a:buNone/>
              <a:tabLst>
                <a:tab pos="0" algn="l"/>
                <a:tab pos="911225" algn="l"/>
                <a:tab pos="1824038" algn="l"/>
                <a:tab pos="2733675" algn="l"/>
                <a:tab pos="3648075" algn="l"/>
                <a:tab pos="4560888" algn="l"/>
                <a:tab pos="5473700" algn="l"/>
                <a:tab pos="6376988" algn="l"/>
                <a:tab pos="7291388" algn="l"/>
                <a:tab pos="8205788" algn="l"/>
                <a:tab pos="9121775" algn="l"/>
                <a:tab pos="10036175" algn="l"/>
              </a:tabLst>
              <a:defRPr/>
            </a:pPr>
            <a:r>
              <a:rPr kumimoji="0" lang="en-US" sz="1200" b="1" i="0" u="none" strike="noStrike" kern="1200" cap="none" spc="0" normalizeH="0" baseline="0" noProof="0" dirty="0">
                <a:ln>
                  <a:noFill/>
                </a:ln>
                <a:effectLst/>
                <a:uLnTx/>
                <a:uFillTx/>
                <a:latin typeface="IBM Plex Sans"/>
                <a:ea typeface="ヒラギノ角ゴ Pro W3"/>
                <a:cs typeface="ヒラギノ角ゴ Pro W3"/>
              </a:rPr>
              <a:t>Scale-Up – 4+-Socket Optimized</a:t>
            </a:r>
          </a:p>
          <a:p>
            <a:pPr marL="0" marR="0" lvl="0" indent="0" algn="l" defTabSz="454025" rtl="0" eaLnBrk="0" fontAlgn="base" latinLnBrk="0" hangingPunct="0">
              <a:lnSpc>
                <a:spcPct val="100000"/>
              </a:lnSpc>
              <a:spcBef>
                <a:spcPct val="0"/>
              </a:spcBef>
              <a:spcAft>
                <a:spcPts val="200"/>
              </a:spcAft>
              <a:buClr>
                <a:srgbClr val="000000"/>
              </a:buClr>
              <a:buSzPct val="100000"/>
              <a:buFontTx/>
              <a:buNone/>
              <a:tabLst>
                <a:tab pos="0" algn="l"/>
                <a:tab pos="911225" algn="l"/>
                <a:tab pos="1824038" algn="l"/>
                <a:tab pos="2733675" algn="l"/>
                <a:tab pos="3648075" algn="l"/>
                <a:tab pos="4560888" algn="l"/>
                <a:tab pos="5473700" algn="l"/>
                <a:tab pos="6376988" algn="l"/>
                <a:tab pos="7291388" algn="l"/>
                <a:tab pos="8205788" algn="l"/>
                <a:tab pos="9121775" algn="l"/>
                <a:tab pos="10036175" algn="l"/>
              </a:tabLst>
              <a:defRPr/>
            </a:pPr>
            <a:r>
              <a:rPr kumimoji="0" lang="en-US" sz="1200" b="1" i="0" u="none" strike="noStrike" kern="1200" cap="none" spc="0" normalizeH="0" baseline="0" noProof="0" dirty="0">
                <a:ln>
                  <a:noFill/>
                </a:ln>
                <a:effectLst/>
                <a:uLnTx/>
                <a:uFillTx/>
                <a:latin typeface="IBM Plex Sans"/>
                <a:ea typeface="ヒラギノ角ゴ Pro W3"/>
                <a:cs typeface="ヒラギノ角ゴ Pro W3"/>
              </a:rPr>
              <a:t>Scalable System Topology / Capacity </a:t>
            </a:r>
          </a:p>
          <a:p>
            <a:pPr marL="171450" marR="0" lvl="0" indent="-171450" algn="l" defTabSz="454025" rtl="0" eaLnBrk="0" fontAlgn="base" latinLnBrk="0" hangingPunct="0">
              <a:lnSpc>
                <a:spcPct val="100000"/>
              </a:lnSpc>
              <a:spcBef>
                <a:spcPct val="0"/>
              </a:spcBef>
              <a:spcAft>
                <a:spcPts val="200"/>
              </a:spcAft>
              <a:buClr>
                <a:srgbClr val="FFFFFF">
                  <a:lumMod val="95000"/>
                </a:srgbClr>
              </a:buClr>
              <a:buSzPct val="100000"/>
              <a:buFont typeface="Arial" panose="020B0604020202020204" pitchFamily="34" charset="0"/>
              <a:buChar char="•"/>
              <a:tabLst>
                <a:tab pos="0" algn="l"/>
                <a:tab pos="911225" algn="l"/>
                <a:tab pos="1824038" algn="l"/>
                <a:tab pos="2733675" algn="l"/>
                <a:tab pos="3648075" algn="l"/>
                <a:tab pos="4560888" algn="l"/>
                <a:tab pos="5473700" algn="l"/>
                <a:tab pos="6376988" algn="l"/>
                <a:tab pos="7291388" algn="l"/>
                <a:tab pos="8205788" algn="l"/>
                <a:tab pos="9121775" algn="l"/>
                <a:tab pos="10036175" algn="l"/>
              </a:tabLst>
              <a:defRPr/>
            </a:pPr>
            <a:r>
              <a:rPr kumimoji="0" lang="en-US" sz="1200" b="0" i="0" u="none" strike="noStrike" kern="1200" cap="none" spc="0" normalizeH="0" baseline="0" noProof="0" dirty="0">
                <a:ln>
                  <a:noFill/>
                </a:ln>
                <a:effectLst/>
                <a:uLnTx/>
                <a:uFillTx/>
                <a:latin typeface="IBM Plex Sans"/>
                <a:ea typeface="ヒラギノ角ゴ Pro W3"/>
                <a:cs typeface="ヒラギノ角ゴ Pro W3"/>
              </a:rPr>
              <a:t>Large multi-socket</a:t>
            </a:r>
          </a:p>
          <a:p>
            <a:pPr marL="0" marR="0" lvl="0" indent="0" algn="l" defTabSz="454025" rtl="0" eaLnBrk="0" fontAlgn="base" latinLnBrk="0" hangingPunct="0">
              <a:lnSpc>
                <a:spcPct val="100000"/>
              </a:lnSpc>
              <a:spcBef>
                <a:spcPct val="0"/>
              </a:spcBef>
              <a:spcAft>
                <a:spcPts val="200"/>
              </a:spcAft>
              <a:buClr>
                <a:srgbClr val="000000"/>
              </a:buClr>
              <a:buSzPct val="100000"/>
              <a:buFontTx/>
              <a:buNone/>
              <a:tabLst>
                <a:tab pos="0" algn="l"/>
                <a:tab pos="911225" algn="l"/>
                <a:tab pos="1824038" algn="l"/>
                <a:tab pos="2733675" algn="l"/>
                <a:tab pos="3648075" algn="l"/>
                <a:tab pos="4560888" algn="l"/>
                <a:tab pos="5473700" algn="l"/>
                <a:tab pos="6376988" algn="l"/>
                <a:tab pos="7291388" algn="l"/>
                <a:tab pos="8205788" algn="l"/>
                <a:tab pos="9121775" algn="l"/>
                <a:tab pos="10036175" algn="l"/>
              </a:tabLst>
              <a:defRPr/>
            </a:pPr>
            <a:r>
              <a:rPr kumimoji="0" lang="en-US" sz="1200" b="1" i="0" u="none" strike="noStrike" kern="1200" cap="none" spc="0" normalizeH="0" baseline="0" noProof="0" dirty="0">
                <a:ln>
                  <a:noFill/>
                </a:ln>
                <a:effectLst/>
                <a:uLnTx/>
                <a:uFillTx/>
                <a:latin typeface="IBM Plex Sans"/>
                <a:ea typeface="ヒラギノ角ゴ Pro W3"/>
                <a:cs typeface="ヒラギノ角ゴ Pro W3"/>
              </a:rPr>
              <a:t>Buffered Memory Attach</a:t>
            </a:r>
          </a:p>
          <a:p>
            <a:pPr marL="171450" marR="0" lvl="0" indent="-171450" algn="l" defTabSz="454025" rtl="0" eaLnBrk="0" fontAlgn="base" latinLnBrk="0" hangingPunct="0">
              <a:lnSpc>
                <a:spcPct val="100000"/>
              </a:lnSpc>
              <a:spcBef>
                <a:spcPct val="0"/>
              </a:spcBef>
              <a:spcAft>
                <a:spcPts val="200"/>
              </a:spcAft>
              <a:buClr>
                <a:srgbClr val="FFFFFF">
                  <a:lumMod val="95000"/>
                </a:srgbClr>
              </a:buClr>
              <a:buSzPct val="100000"/>
              <a:buFont typeface="Arial" panose="020B0604020202020204" pitchFamily="34" charset="0"/>
              <a:buChar char="•"/>
              <a:tabLst>
                <a:tab pos="0" algn="l"/>
                <a:tab pos="911225" algn="l"/>
                <a:tab pos="1824038" algn="l"/>
                <a:tab pos="2733675" algn="l"/>
                <a:tab pos="3648075" algn="l"/>
                <a:tab pos="4560888" algn="l"/>
                <a:tab pos="5473700" algn="l"/>
                <a:tab pos="6376988" algn="l"/>
                <a:tab pos="7291388" algn="l"/>
                <a:tab pos="8205788" algn="l"/>
                <a:tab pos="9121775" algn="l"/>
                <a:tab pos="10036175" algn="l"/>
              </a:tabLst>
              <a:defRPr/>
            </a:pPr>
            <a:r>
              <a:rPr kumimoji="0" lang="en-US" sz="1200" b="0" i="0" u="none" strike="noStrike" kern="1200" cap="none" spc="0" normalizeH="0" baseline="0" noProof="0" dirty="0">
                <a:ln>
                  <a:noFill/>
                </a:ln>
                <a:effectLst/>
                <a:uLnTx/>
                <a:uFillTx/>
                <a:latin typeface="IBM Plex Sans"/>
                <a:ea typeface="ヒラギノ角ゴ Pro W3"/>
                <a:cs typeface="ヒラギノ角ゴ Pro W3"/>
              </a:rPr>
              <a:t>8 Buffered channels</a:t>
            </a:r>
          </a:p>
          <a:p>
            <a:pPr marL="171450" marR="0" lvl="0" indent="-171450" algn="l" defTabSz="454025" rtl="0" eaLnBrk="0" fontAlgn="base" latinLnBrk="0" hangingPunct="0">
              <a:lnSpc>
                <a:spcPct val="100000"/>
              </a:lnSpc>
              <a:spcBef>
                <a:spcPct val="0"/>
              </a:spcBef>
              <a:spcAft>
                <a:spcPts val="200"/>
              </a:spcAft>
              <a:buClr>
                <a:srgbClr val="FFFFFF">
                  <a:lumMod val="95000"/>
                </a:srgbClr>
              </a:buClr>
              <a:buSzPct val="100000"/>
              <a:buFont typeface="Arial" panose="020B0604020202020204" pitchFamily="34" charset="0"/>
              <a:buChar char="•"/>
              <a:tabLst>
                <a:tab pos="0" algn="l"/>
                <a:tab pos="911225" algn="l"/>
                <a:tab pos="1824038" algn="l"/>
                <a:tab pos="2733675" algn="l"/>
                <a:tab pos="3648075" algn="l"/>
                <a:tab pos="4560888" algn="l"/>
                <a:tab pos="5473700" algn="l"/>
                <a:tab pos="6376988" algn="l"/>
                <a:tab pos="7291388" algn="l"/>
                <a:tab pos="8205788" algn="l"/>
                <a:tab pos="9121775" algn="l"/>
                <a:tab pos="10036175" algn="l"/>
              </a:tabLst>
              <a:defRPr/>
            </a:pPr>
            <a:r>
              <a:rPr kumimoji="0" lang="en-US" sz="1200" b="0" i="0" u="none" strike="noStrike" kern="1200" cap="none" spc="0" normalizeH="0" baseline="0" noProof="0" dirty="0">
                <a:ln>
                  <a:noFill/>
                </a:ln>
                <a:effectLst/>
                <a:uLnTx/>
                <a:uFillTx/>
                <a:latin typeface="IBM Plex Sans"/>
                <a:ea typeface="ヒラギノ角ゴ Pro W3"/>
                <a:cs typeface="ヒラギノ角ゴ Pro W3"/>
              </a:rPr>
              <a:t>Up to 230 GB/s memory bandwidth </a:t>
            </a:r>
          </a:p>
          <a:p>
            <a:pPr marL="514350" marR="0" lvl="1" indent="-171450" algn="l" defTabSz="454025" rtl="0" eaLnBrk="0" fontAlgn="base" latinLnBrk="0" hangingPunct="0">
              <a:lnSpc>
                <a:spcPct val="100000"/>
              </a:lnSpc>
              <a:spcBef>
                <a:spcPct val="0"/>
              </a:spcBef>
              <a:spcAft>
                <a:spcPts val="200"/>
              </a:spcAft>
              <a:buClr>
                <a:srgbClr val="000000"/>
              </a:buClr>
              <a:buSzPct val="100000"/>
              <a:buFont typeface="Arial" panose="020B0604020202020204" pitchFamily="34" charset="0"/>
              <a:buChar char="•"/>
              <a:tabLst>
                <a:tab pos="0" algn="l"/>
                <a:tab pos="911225" algn="l"/>
                <a:tab pos="1824038" algn="l"/>
                <a:tab pos="2733675" algn="l"/>
                <a:tab pos="3648075" algn="l"/>
                <a:tab pos="4560888" algn="l"/>
                <a:tab pos="5473700" algn="l"/>
                <a:tab pos="6376988" algn="l"/>
                <a:tab pos="7291388" algn="l"/>
                <a:tab pos="8205788" algn="l"/>
                <a:tab pos="9121775" algn="l"/>
                <a:tab pos="10036175" algn="l"/>
              </a:tabLst>
              <a:defRPr/>
            </a:pPr>
            <a:endParaRPr kumimoji="0" lang="en-US" sz="1600" b="0" i="0" u="none" strike="noStrike" kern="1200" cap="none" spc="0" normalizeH="0" baseline="0" noProof="0" dirty="0">
              <a:ln>
                <a:noFill/>
              </a:ln>
              <a:effectLst/>
              <a:uLnTx/>
              <a:uFillTx/>
              <a:latin typeface="IBM Plex Sans"/>
              <a:ea typeface="ヒラギノ角ゴ Pro W3"/>
              <a:cs typeface="ヒラギノ角ゴ Pro W3"/>
            </a:endParaRPr>
          </a:p>
        </p:txBody>
      </p:sp>
      <p:sp>
        <p:nvSpPr>
          <p:cNvPr id="19" name="Rectangle 75">
            <a:extLst>
              <a:ext uri="{FF2B5EF4-FFF2-40B4-BE49-F238E27FC236}">
                <a16:creationId xmlns:a16="http://schemas.microsoft.com/office/drawing/2014/main" id="{3239D1F0-CBDA-FF41-B14F-C343A67DD5AE}"/>
              </a:ext>
            </a:extLst>
          </p:cNvPr>
          <p:cNvSpPr>
            <a:spLocks noChangeArrowheads="1"/>
          </p:cNvSpPr>
          <p:nvPr/>
        </p:nvSpPr>
        <p:spPr bwMode="auto">
          <a:xfrm>
            <a:off x="5642964" y="1144994"/>
            <a:ext cx="1978634" cy="553998"/>
          </a:xfrm>
          <a:prstGeom prst="rect">
            <a:avLst/>
          </a:prstGeom>
          <a:noFill/>
          <a:ln w="9525">
            <a:noFill/>
            <a:miter lim="800000"/>
            <a:headEnd/>
            <a:tailEnd/>
          </a:ln>
        </p:spPr>
        <p:txBody>
          <a:bodyPr wrap="square" lIns="27327" tIns="0" rIns="27327" bIns="0" anchor="t" anchorCtr="0">
            <a:spAutoFit/>
          </a:bodyPr>
          <a:lstStyle/>
          <a:p>
            <a:pPr marL="0" marR="0" lvl="0" indent="0" algn="l" defTabSz="454025" rtl="0" eaLnBrk="0" fontAlgn="base" latinLnBrk="0" hangingPunct="0">
              <a:lnSpc>
                <a:spcPct val="100000"/>
              </a:lnSpc>
              <a:spcBef>
                <a:spcPct val="0"/>
              </a:spcBef>
              <a:spcAft>
                <a:spcPts val="600"/>
              </a:spcAft>
              <a:buClr>
                <a:srgbClr val="000000"/>
              </a:buClr>
              <a:buSzPct val="100000"/>
              <a:buFontTx/>
              <a:buNone/>
              <a:tabLst>
                <a:tab pos="0" algn="l"/>
                <a:tab pos="911225" algn="l"/>
                <a:tab pos="1824038" algn="l"/>
                <a:tab pos="2733675" algn="l"/>
                <a:tab pos="3648075" algn="l"/>
                <a:tab pos="4560888" algn="l"/>
                <a:tab pos="5473700" algn="l"/>
                <a:tab pos="6376988" algn="l"/>
                <a:tab pos="7291388" algn="l"/>
                <a:tab pos="8205788" algn="l"/>
                <a:tab pos="9121775" algn="l"/>
                <a:tab pos="10036175" algn="l"/>
              </a:tabLst>
              <a:defRPr/>
            </a:pPr>
            <a:r>
              <a:rPr kumimoji="0" lang="en-US" sz="1200" b="1" i="0" u="none" strike="noStrike" kern="1200" cap="none" spc="0" normalizeH="0" baseline="0" noProof="0">
                <a:ln>
                  <a:noFill/>
                </a:ln>
                <a:effectLst/>
                <a:uLnTx/>
                <a:uFillTx/>
                <a:latin typeface="IBM Plex Sans"/>
                <a:ea typeface="ヒラギノ角ゴ Pro W3"/>
                <a:cs typeface="ヒラギノ角ゴ Pro W3"/>
              </a:rPr>
              <a:t>SMT4 Core</a:t>
            </a:r>
            <a:br>
              <a:rPr kumimoji="0" lang="en-US" sz="1200" b="1" i="0" u="none" strike="noStrike" kern="1200" cap="none" spc="0" normalizeH="0" baseline="0" noProof="0">
                <a:ln>
                  <a:noFill/>
                </a:ln>
                <a:effectLst/>
                <a:uLnTx/>
                <a:uFillTx/>
                <a:latin typeface="IBM Plex Sans"/>
                <a:ea typeface="ヒラギノ角ゴ Pro W3"/>
                <a:cs typeface="ヒラギノ角ゴ Pro W3"/>
              </a:rPr>
            </a:br>
            <a:r>
              <a:rPr kumimoji="0" lang="en-US" sz="1200" b="1" i="0" u="none" strike="noStrike" kern="1200" cap="none" spc="0" normalizeH="0" baseline="0" noProof="0">
                <a:ln>
                  <a:noFill/>
                </a:ln>
                <a:effectLst/>
                <a:uLnTx/>
                <a:uFillTx/>
                <a:latin typeface="IBM Plex Sans"/>
                <a:ea typeface="ヒラギノ角ゴ Pro W3"/>
                <a:cs typeface="ヒラギノ角ゴ Pro W3"/>
              </a:rPr>
              <a:t>24 SMT4 Cores / Chip</a:t>
            </a:r>
            <a:br>
              <a:rPr kumimoji="0" lang="en-US" sz="1200" b="1" i="0" u="none" strike="noStrike" kern="1200" cap="none" spc="0" normalizeH="0" baseline="0" noProof="0">
                <a:ln>
                  <a:noFill/>
                </a:ln>
                <a:effectLst/>
                <a:uLnTx/>
                <a:uFillTx/>
                <a:latin typeface="IBM Plex Sans"/>
                <a:ea typeface="ヒラギノ角ゴ Pro W3"/>
                <a:cs typeface="ヒラギノ角ゴ Pro W3"/>
              </a:rPr>
            </a:br>
            <a:r>
              <a:rPr kumimoji="0" lang="en-US" sz="1200" b="0" i="0" u="none" strike="noStrike" kern="1200" cap="none" spc="0" normalizeH="0" baseline="0" noProof="0">
                <a:ln>
                  <a:noFill/>
                </a:ln>
                <a:effectLst/>
                <a:uLnTx/>
                <a:uFillTx/>
                <a:latin typeface="IBM Plex Sans"/>
                <a:ea typeface="ヒラギノ角ゴ Pro W3"/>
                <a:cs typeface="ヒラギノ角ゴ Pro W3"/>
              </a:rPr>
              <a:t>Linux Ecosystem Optimized</a:t>
            </a:r>
          </a:p>
        </p:txBody>
      </p:sp>
      <p:cxnSp>
        <p:nvCxnSpPr>
          <p:cNvPr id="21" name="Straight Connector 20">
            <a:extLst>
              <a:ext uri="{FF2B5EF4-FFF2-40B4-BE49-F238E27FC236}">
                <a16:creationId xmlns:a16="http://schemas.microsoft.com/office/drawing/2014/main" id="{65974546-EE81-A045-800F-E5A5AF5D31A6}"/>
              </a:ext>
            </a:extLst>
          </p:cNvPr>
          <p:cNvCxnSpPr/>
          <p:nvPr/>
        </p:nvCxnSpPr>
        <p:spPr>
          <a:xfrm>
            <a:off x="5531244" y="1118523"/>
            <a:ext cx="0" cy="3695074"/>
          </a:xfrm>
          <a:prstGeom prst="line">
            <a:avLst/>
          </a:prstGeom>
          <a:ln w="6350">
            <a:solidFill>
              <a:schemeClr val="bg2">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350C9E46-A6EE-884D-B7AB-17A521AF0D6F}"/>
              </a:ext>
            </a:extLst>
          </p:cNvPr>
          <p:cNvCxnSpPr>
            <a:cxnSpLocks/>
          </p:cNvCxnSpPr>
          <p:nvPr/>
        </p:nvCxnSpPr>
        <p:spPr>
          <a:xfrm>
            <a:off x="342996" y="3286158"/>
            <a:ext cx="7356844" cy="0"/>
          </a:xfrm>
          <a:prstGeom prst="line">
            <a:avLst/>
          </a:prstGeom>
          <a:ln w="6350">
            <a:solidFill>
              <a:schemeClr val="bg2">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7639142-2E75-8146-9993-64734C59818D}"/>
              </a:ext>
            </a:extLst>
          </p:cNvPr>
          <p:cNvCxnSpPr/>
          <p:nvPr/>
        </p:nvCxnSpPr>
        <p:spPr>
          <a:xfrm>
            <a:off x="3160479" y="1067262"/>
            <a:ext cx="0" cy="3746335"/>
          </a:xfrm>
          <a:prstGeom prst="line">
            <a:avLst/>
          </a:prstGeom>
          <a:ln w="6350">
            <a:solidFill>
              <a:schemeClr val="bg2">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F0C68DE2-B54B-7649-8A35-621863389724}"/>
              </a:ext>
            </a:extLst>
          </p:cNvPr>
          <p:cNvCxnSpPr>
            <a:cxnSpLocks/>
          </p:cNvCxnSpPr>
          <p:nvPr/>
        </p:nvCxnSpPr>
        <p:spPr>
          <a:xfrm>
            <a:off x="315834" y="1816535"/>
            <a:ext cx="7384006" cy="0"/>
          </a:xfrm>
          <a:prstGeom prst="line">
            <a:avLst/>
          </a:prstGeom>
          <a:ln w="6350">
            <a:solidFill>
              <a:schemeClr val="bg2">
                <a:lumMod val="5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4BA0C02B-D1FB-C34A-8E0B-4D74FDA9520E}"/>
              </a:ext>
            </a:extLst>
          </p:cNvPr>
          <p:cNvSpPr txBox="1"/>
          <p:nvPr/>
        </p:nvSpPr>
        <p:spPr>
          <a:xfrm>
            <a:off x="3795343" y="678454"/>
            <a:ext cx="3471802" cy="338554"/>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effectLst/>
                <a:uLnTx/>
                <a:uFillTx/>
                <a:latin typeface="IBM Plex Sans"/>
                <a:ea typeface="ヒラギノ角ゴ Pro W3" pitchFamily="124" charset="-128"/>
                <a:cs typeface="+mn-cs"/>
              </a:rPr>
              <a:t>Core Count / Size</a:t>
            </a:r>
          </a:p>
        </p:txBody>
      </p:sp>
      <p:sp>
        <p:nvSpPr>
          <p:cNvPr id="26" name="TextBox 25">
            <a:extLst>
              <a:ext uri="{FF2B5EF4-FFF2-40B4-BE49-F238E27FC236}">
                <a16:creationId xmlns:a16="http://schemas.microsoft.com/office/drawing/2014/main" id="{FABF4CE0-83E5-C44C-80D5-F6F5BAE09493}"/>
              </a:ext>
            </a:extLst>
          </p:cNvPr>
          <p:cNvSpPr txBox="1"/>
          <p:nvPr/>
        </p:nvSpPr>
        <p:spPr>
          <a:xfrm>
            <a:off x="236961" y="1182472"/>
            <a:ext cx="3471802" cy="52322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effectLst/>
                <a:uLnTx/>
                <a:uFillTx/>
                <a:latin typeface="IBM Plex Sans"/>
                <a:ea typeface="ヒラギノ角ゴ Pro W3" pitchFamily="124" charset="-128"/>
                <a:cs typeface="+mn-cs"/>
              </a:rPr>
              <a:t>SMP scalability </a:t>
            </a:r>
            <a:br>
              <a:rPr kumimoji="0" lang="en-US" sz="1400" b="1" i="0" u="none" strike="noStrike" kern="1200" cap="none" spc="0" normalizeH="0" baseline="0" noProof="0">
                <a:ln>
                  <a:noFill/>
                </a:ln>
                <a:effectLst/>
                <a:uLnTx/>
                <a:uFillTx/>
                <a:latin typeface="IBM Plex Sans"/>
                <a:ea typeface="ヒラギノ角ゴ Pro W3" pitchFamily="124" charset="-128"/>
                <a:cs typeface="+mn-cs"/>
              </a:rPr>
            </a:br>
            <a:r>
              <a:rPr kumimoji="0" lang="en-US" sz="1400" b="1" i="0" u="none" strike="noStrike" kern="1200" cap="none" spc="0" normalizeH="0" baseline="0" noProof="0">
                <a:ln>
                  <a:noFill/>
                </a:ln>
                <a:effectLst/>
                <a:uLnTx/>
                <a:uFillTx/>
                <a:latin typeface="IBM Plex Sans"/>
                <a:ea typeface="ヒラギノ角ゴ Pro W3" pitchFamily="124" charset="-128"/>
                <a:cs typeface="+mn-cs"/>
              </a:rPr>
              <a:t>Memory subsystem</a:t>
            </a:r>
          </a:p>
        </p:txBody>
      </p:sp>
      <p:pic>
        <p:nvPicPr>
          <p:cNvPr id="27" name="Picture 26">
            <a:extLst>
              <a:ext uri="{FF2B5EF4-FFF2-40B4-BE49-F238E27FC236}">
                <a16:creationId xmlns:a16="http://schemas.microsoft.com/office/drawing/2014/main" id="{039BB2D5-393A-E745-B0D4-64E0CF842DD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226923" y="1934079"/>
            <a:ext cx="2074187" cy="121774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8" name="Picture 27">
            <a:extLst>
              <a:ext uri="{FF2B5EF4-FFF2-40B4-BE49-F238E27FC236}">
                <a16:creationId xmlns:a16="http://schemas.microsoft.com/office/drawing/2014/main" id="{25F54B9A-563B-8A40-9FDD-8ECF252EE17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290173" y="3438944"/>
            <a:ext cx="2106042" cy="123219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9" name="Rectangle 75">
            <a:extLst>
              <a:ext uri="{FF2B5EF4-FFF2-40B4-BE49-F238E27FC236}">
                <a16:creationId xmlns:a16="http://schemas.microsoft.com/office/drawing/2014/main" id="{9CD28A0A-7A5E-C240-A1C0-46F4A0555418}"/>
              </a:ext>
            </a:extLst>
          </p:cNvPr>
          <p:cNvSpPr>
            <a:spLocks noChangeArrowheads="1"/>
          </p:cNvSpPr>
          <p:nvPr/>
        </p:nvSpPr>
        <p:spPr bwMode="auto">
          <a:xfrm>
            <a:off x="3226923" y="1111897"/>
            <a:ext cx="2297111" cy="553998"/>
          </a:xfrm>
          <a:prstGeom prst="rect">
            <a:avLst/>
          </a:prstGeom>
          <a:noFill/>
          <a:ln w="9525">
            <a:noFill/>
            <a:miter lim="800000"/>
            <a:headEnd/>
            <a:tailEnd/>
          </a:ln>
        </p:spPr>
        <p:txBody>
          <a:bodyPr wrap="square" lIns="27327" tIns="0" rIns="27327" bIns="0" anchor="t" anchorCtr="0">
            <a:spAutoFit/>
          </a:bodyPr>
          <a:lstStyle/>
          <a:p>
            <a:pPr marL="0" marR="0" lvl="0" indent="0" algn="l" defTabSz="454025" rtl="0" eaLnBrk="0" fontAlgn="base" latinLnBrk="0" hangingPunct="0">
              <a:lnSpc>
                <a:spcPct val="100000"/>
              </a:lnSpc>
              <a:spcBef>
                <a:spcPct val="0"/>
              </a:spcBef>
              <a:spcAft>
                <a:spcPts val="600"/>
              </a:spcAft>
              <a:buClr>
                <a:srgbClr val="000000"/>
              </a:buClr>
              <a:buSzPct val="100000"/>
              <a:buFontTx/>
              <a:buNone/>
              <a:tabLst>
                <a:tab pos="0" algn="l"/>
                <a:tab pos="911225" algn="l"/>
                <a:tab pos="1824038" algn="l"/>
                <a:tab pos="2733675" algn="l"/>
                <a:tab pos="3648075" algn="l"/>
                <a:tab pos="4560888" algn="l"/>
                <a:tab pos="5473700" algn="l"/>
                <a:tab pos="6376988" algn="l"/>
                <a:tab pos="7291388" algn="l"/>
                <a:tab pos="8205788" algn="l"/>
                <a:tab pos="9121775" algn="l"/>
                <a:tab pos="10036175" algn="l"/>
              </a:tabLst>
              <a:defRPr/>
            </a:pPr>
            <a:r>
              <a:rPr kumimoji="0" lang="en-US" sz="1200" b="1" i="0" u="none" strike="noStrike" kern="1200" cap="none" spc="0" normalizeH="0" baseline="0" noProof="0">
                <a:ln>
                  <a:noFill/>
                </a:ln>
                <a:effectLst/>
                <a:uLnTx/>
                <a:uFillTx/>
                <a:latin typeface="IBM Plex Sans"/>
                <a:ea typeface="ヒラギノ角ゴ Pro W3"/>
                <a:cs typeface="ヒラギノ角ゴ Pro W3"/>
              </a:rPr>
              <a:t>SMT8 Core</a:t>
            </a:r>
            <a:br>
              <a:rPr kumimoji="0" lang="en-US" sz="1200" b="1" i="0" u="none" strike="noStrike" kern="1200" cap="none" spc="0" normalizeH="0" baseline="0" noProof="0">
                <a:ln>
                  <a:noFill/>
                </a:ln>
                <a:effectLst/>
                <a:uLnTx/>
                <a:uFillTx/>
                <a:latin typeface="IBM Plex Sans"/>
                <a:ea typeface="ヒラギノ角ゴ Pro W3"/>
                <a:cs typeface="ヒラギノ角ゴ Pro W3"/>
              </a:rPr>
            </a:br>
            <a:r>
              <a:rPr kumimoji="0" lang="en-US" sz="1200" b="1" i="0" u="none" strike="noStrike" kern="1200" cap="none" spc="0" normalizeH="0" baseline="0" noProof="0">
                <a:ln>
                  <a:noFill/>
                </a:ln>
                <a:effectLst/>
                <a:uLnTx/>
                <a:uFillTx/>
                <a:latin typeface="IBM Plex Sans"/>
                <a:ea typeface="ヒラギノ角ゴ Pro W3"/>
                <a:cs typeface="ヒラギノ角ゴ Pro W3"/>
              </a:rPr>
              <a:t>12 SMT8 Cores / Chip</a:t>
            </a:r>
            <a:br>
              <a:rPr kumimoji="0" lang="en-US" sz="1200" b="1" i="0" u="none" strike="noStrike" kern="1200" cap="none" spc="0" normalizeH="0" baseline="0" noProof="0">
                <a:ln>
                  <a:noFill/>
                </a:ln>
                <a:effectLst/>
                <a:uLnTx/>
                <a:uFillTx/>
                <a:latin typeface="IBM Plex Sans"/>
                <a:ea typeface="ヒラギノ角ゴ Pro W3"/>
                <a:cs typeface="ヒラギノ角ゴ Pro W3"/>
              </a:rPr>
            </a:br>
            <a:r>
              <a:rPr kumimoji="0" lang="en-US" sz="1200" b="0" i="0" u="none" strike="noStrike" kern="1200" cap="none" spc="0" normalizeH="0" baseline="0" noProof="0">
                <a:ln>
                  <a:noFill/>
                </a:ln>
                <a:effectLst/>
                <a:uLnTx/>
                <a:uFillTx/>
                <a:latin typeface="IBM Plex Sans"/>
                <a:ea typeface="ヒラギノ角ゴ Pro W3"/>
                <a:cs typeface="ヒラギノ角ゴ Pro W3"/>
              </a:rPr>
              <a:t>PowerVM Ecosystem Continuity</a:t>
            </a:r>
          </a:p>
        </p:txBody>
      </p:sp>
    </p:spTree>
    <p:extLst>
      <p:ext uri="{BB962C8B-B14F-4D97-AF65-F5344CB8AC3E}">
        <p14:creationId xmlns:p14="http://schemas.microsoft.com/office/powerpoint/2010/main" val="36933451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049387-53BF-4E71-92E5-3D4FC7A1D9CC}"/>
              </a:ext>
            </a:extLst>
          </p:cNvPr>
          <p:cNvSpPr>
            <a:spLocks noGrp="1"/>
          </p:cNvSpPr>
          <p:nvPr>
            <p:ph type="title"/>
          </p:nvPr>
        </p:nvSpPr>
        <p:spPr>
          <a:xfrm>
            <a:off x="172844" y="105107"/>
            <a:ext cx="7715250" cy="381000"/>
          </a:xfrm>
        </p:spPr>
        <p:txBody>
          <a:bodyPr/>
          <a:lstStyle/>
          <a:p>
            <a:r>
              <a:rPr lang="en-US"/>
              <a:t>Power Systems Accelerated Compute (AC922)</a:t>
            </a:r>
            <a:br>
              <a:rPr lang="en-US"/>
            </a:br>
            <a:r>
              <a:rPr lang="en-US" sz="2000" i="1">
                <a:solidFill>
                  <a:srgbClr val="000000"/>
                </a:solidFill>
              </a:rPr>
              <a:t>Designed for Great Supercomputing &amp; AI Leaders</a:t>
            </a:r>
            <a:endParaRPr lang="en-US" sz="2000"/>
          </a:p>
        </p:txBody>
      </p:sp>
      <p:sp>
        <p:nvSpPr>
          <p:cNvPr id="3" name="Slide Number Placeholder 2">
            <a:extLst>
              <a:ext uri="{FF2B5EF4-FFF2-40B4-BE49-F238E27FC236}">
                <a16:creationId xmlns:a16="http://schemas.microsoft.com/office/drawing/2014/main" id="{C1C06536-4B44-4CAF-9C42-B7C69B987CEF}"/>
              </a:ext>
            </a:extLst>
          </p:cNvPr>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0BE6F14-FF48-0F4F-A8AA-2E3F25371E4A}" type="slidenum">
              <a:rPr kumimoji="0" lang="en-US" sz="600" b="0" i="0" u="none" strike="noStrike" kern="1200" cap="none" spc="0" normalizeH="0" baseline="0" noProof="0" smtClean="0">
                <a:ln>
                  <a:noFill/>
                </a:ln>
                <a:solidFill>
                  <a:srgbClr val="000000"/>
                </a:solidFill>
                <a:effectLst/>
                <a:uLnTx/>
                <a:uFillTx/>
                <a:latin typeface="Arial"/>
                <a:cs typeface="Arial" charset="0"/>
              </a:rPr>
              <a:pPr marL="0" marR="0" lvl="0" indent="0" algn="r" defTabSz="685800" rtl="0" eaLnBrk="1" fontAlgn="auto" latinLnBrk="0" hangingPunct="1">
                <a:lnSpc>
                  <a:spcPct val="100000"/>
                </a:lnSpc>
                <a:spcBef>
                  <a:spcPts val="0"/>
                </a:spcBef>
                <a:spcAft>
                  <a:spcPts val="0"/>
                </a:spcAft>
                <a:buClrTx/>
                <a:buSzTx/>
                <a:buFontTx/>
                <a:buNone/>
                <a:tabLst/>
                <a:defRPr/>
              </a:pPr>
              <a:t>43</a:t>
            </a:fld>
            <a:endParaRPr kumimoji="0" lang="en-US" sz="600" b="0" i="0" u="none" strike="noStrike" kern="1200" cap="none" spc="0" normalizeH="0" baseline="0" noProof="0">
              <a:ln>
                <a:noFill/>
              </a:ln>
              <a:solidFill>
                <a:srgbClr val="000000"/>
              </a:solidFill>
              <a:effectLst/>
              <a:uLnTx/>
              <a:uFillTx/>
              <a:latin typeface="Arial"/>
              <a:cs typeface="Arial" charset="0"/>
            </a:endParaRPr>
          </a:p>
        </p:txBody>
      </p:sp>
      <p:grpSp>
        <p:nvGrpSpPr>
          <p:cNvPr id="6" name="Group 5">
            <a:extLst>
              <a:ext uri="{FF2B5EF4-FFF2-40B4-BE49-F238E27FC236}">
                <a16:creationId xmlns:a16="http://schemas.microsoft.com/office/drawing/2014/main" id="{C37CEFCD-96C4-44F2-B769-463F92830E2C}"/>
              </a:ext>
            </a:extLst>
          </p:cNvPr>
          <p:cNvGrpSpPr/>
          <p:nvPr/>
        </p:nvGrpSpPr>
        <p:grpSpPr>
          <a:xfrm>
            <a:off x="65263" y="702528"/>
            <a:ext cx="8937021" cy="4440971"/>
            <a:chOff x="152442" y="1411425"/>
            <a:chExt cx="6186059" cy="3598517"/>
          </a:xfrm>
        </p:grpSpPr>
        <p:sp>
          <p:nvSpPr>
            <p:cNvPr id="7" name="Round Same Side Corner Rectangle 7">
              <a:extLst>
                <a:ext uri="{FF2B5EF4-FFF2-40B4-BE49-F238E27FC236}">
                  <a16:creationId xmlns:a16="http://schemas.microsoft.com/office/drawing/2014/main" id="{9F95F271-C5BC-4FFA-BFC4-FBCF5B7E004B}"/>
                </a:ext>
              </a:extLst>
            </p:cNvPr>
            <p:cNvSpPr/>
            <p:nvPr/>
          </p:nvSpPr>
          <p:spPr>
            <a:xfrm>
              <a:off x="3279325" y="3126942"/>
              <a:ext cx="3059176" cy="1883000"/>
            </a:xfrm>
            <a:prstGeom prst="round2SameRect">
              <a:avLst>
                <a:gd name="adj1" fmla="val 0"/>
                <a:gd name="adj2"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14301" marR="0" lvl="1" indent="0" algn="l" defTabSz="457130" rtl="0" eaLnBrk="1" fontAlgn="auto" latinLnBrk="0" hangingPunct="1">
                <a:lnSpc>
                  <a:spcPct val="100000"/>
                </a:lnSpc>
                <a:spcBef>
                  <a:spcPts val="200"/>
                </a:spcBef>
                <a:spcAft>
                  <a:spcPts val="0"/>
                </a:spcAft>
                <a:buClr>
                  <a:srgbClr val="000000"/>
                </a:buClr>
                <a:buSzTx/>
                <a:buFontTx/>
                <a:buNone/>
                <a:tabLst/>
                <a:defRPr/>
              </a:pPr>
              <a:endParaRPr kumimoji="0" lang="en-US" sz="1125" b="0" i="0" u="none" strike="noStrike" kern="1200" cap="none" spc="0" normalizeH="0" baseline="0" noProof="0">
                <a:ln>
                  <a:noFill/>
                </a:ln>
                <a:solidFill>
                  <a:srgbClr val="000000"/>
                </a:solidFill>
                <a:effectLst/>
                <a:uLnTx/>
                <a:uFillTx/>
                <a:latin typeface="Arial"/>
                <a:ea typeface="+mn-ea"/>
                <a:cs typeface="+mn-cs"/>
              </a:endParaRPr>
            </a:p>
          </p:txBody>
        </p:sp>
        <p:sp>
          <p:nvSpPr>
            <p:cNvPr id="8" name="Round Same Side Corner Rectangle 8">
              <a:extLst>
                <a:ext uri="{FF2B5EF4-FFF2-40B4-BE49-F238E27FC236}">
                  <a16:creationId xmlns:a16="http://schemas.microsoft.com/office/drawing/2014/main" id="{FD78B323-89FA-4BD4-ABFF-5E0E41C90549}"/>
                </a:ext>
              </a:extLst>
            </p:cNvPr>
            <p:cNvSpPr/>
            <p:nvPr/>
          </p:nvSpPr>
          <p:spPr>
            <a:xfrm>
              <a:off x="152442" y="1411425"/>
              <a:ext cx="3379432" cy="3316663"/>
            </a:xfrm>
            <a:prstGeom prst="round2SameRect">
              <a:avLst>
                <a:gd name="adj1" fmla="val 7195"/>
                <a:gd name="adj2"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457130" rtl="0" eaLnBrk="1" fontAlgn="auto" latinLnBrk="0" hangingPunct="1">
                <a:lnSpc>
                  <a:spcPct val="100000"/>
                </a:lnSpc>
                <a:spcBef>
                  <a:spcPts val="200"/>
                </a:spcBef>
                <a:spcAft>
                  <a:spcPts val="0"/>
                </a:spcAft>
                <a:buClrTx/>
                <a:buSzTx/>
                <a:buFontTx/>
                <a:buNone/>
                <a:tabLst/>
                <a:defRPr/>
              </a:pPr>
              <a:r>
                <a:rPr kumimoji="0" lang="en-US" sz="1400" b="0" i="1" u="none" strike="noStrike" kern="1200" cap="none" spc="0" normalizeH="0" baseline="0" noProof="0" dirty="0">
                  <a:ln>
                    <a:noFill/>
                  </a:ln>
                  <a:solidFill>
                    <a:srgbClr val="000000"/>
                  </a:solidFill>
                  <a:effectLst/>
                  <a:uLnTx/>
                  <a:uFillTx/>
                  <a:latin typeface="Arial"/>
                  <a:ea typeface="+mn-ea"/>
                  <a:cs typeface="+mn-cs"/>
                </a:rPr>
                <a:t>Unprecedented performance and application gains with </a:t>
              </a:r>
              <a:r>
                <a:rPr kumimoji="0" lang="en-US" sz="1400" b="1" i="1" u="none" strike="noStrike" kern="1200" cap="none" spc="0" normalizeH="0" baseline="0" noProof="0" dirty="0">
                  <a:ln>
                    <a:noFill/>
                  </a:ln>
                  <a:solidFill>
                    <a:srgbClr val="0064FF"/>
                  </a:solidFill>
                  <a:effectLst/>
                  <a:uLnTx/>
                  <a:uFillTx/>
                  <a:latin typeface="Arial"/>
                  <a:ea typeface="+mn-ea"/>
                  <a:cs typeface="+mn-cs"/>
                </a:rPr>
                <a:t>advanced IO interfaces </a:t>
              </a:r>
              <a:r>
                <a:rPr kumimoji="0" lang="en-US" sz="1400" b="0" i="1" u="none" strike="noStrike" kern="1200" cap="none" spc="0" normalizeH="0" baseline="0" noProof="0" dirty="0">
                  <a:ln>
                    <a:noFill/>
                  </a:ln>
                  <a:solidFill>
                    <a:srgbClr val="000000"/>
                  </a:solidFill>
                  <a:effectLst/>
                  <a:uLnTx/>
                  <a:uFillTx/>
                  <a:latin typeface="Arial"/>
                  <a:ea typeface="+mn-ea"/>
                  <a:cs typeface="+mn-cs"/>
                </a:rPr>
                <a:t>integrated into </a:t>
              </a:r>
              <a:r>
                <a:rPr kumimoji="0" lang="en-US" sz="1400" b="0" i="1" u="none" strike="noStrike" kern="1200" cap="none" spc="0" normalizeH="0" baseline="0" noProof="0" dirty="0">
                  <a:ln>
                    <a:noFill/>
                  </a:ln>
                  <a:solidFill>
                    <a:srgbClr val="0064FF"/>
                  </a:solidFill>
                  <a:effectLst/>
                  <a:uLnTx/>
                  <a:uFillTx/>
                  <a:latin typeface="Arial"/>
                  <a:ea typeface="+mn-ea"/>
                  <a:cs typeface="+mn-cs"/>
                </a:rPr>
                <a:t>the </a:t>
              </a:r>
              <a:r>
                <a:rPr kumimoji="0" lang="en-US" sz="1400" b="1" i="1" u="none" strike="noStrike" kern="1200" cap="none" spc="0" normalizeH="0" baseline="0" noProof="0" dirty="0">
                  <a:ln>
                    <a:noFill/>
                  </a:ln>
                  <a:solidFill>
                    <a:srgbClr val="0064FF"/>
                  </a:solidFill>
                  <a:effectLst/>
                  <a:uLnTx/>
                  <a:uFillTx/>
                  <a:latin typeface="Arial"/>
                  <a:ea typeface="+mn-ea"/>
                  <a:cs typeface="+mn-cs"/>
                </a:rPr>
                <a:t>NEW P9 processor</a:t>
              </a:r>
              <a:r>
                <a:rPr kumimoji="0" lang="en-US" sz="1400" b="1" i="1" u="none" strike="noStrike" kern="1200" cap="none" spc="0" normalizeH="0" baseline="0" noProof="0" dirty="0">
                  <a:ln>
                    <a:noFill/>
                  </a:ln>
                  <a:solidFill>
                    <a:srgbClr val="000000"/>
                  </a:solidFill>
                  <a:effectLst/>
                  <a:uLnTx/>
                  <a:uFillTx/>
                  <a:latin typeface="Arial"/>
                  <a:ea typeface="+mn-ea"/>
                  <a:cs typeface="+mn-cs"/>
                </a:rPr>
                <a:t> </a:t>
              </a:r>
              <a:r>
                <a:rPr kumimoji="0" lang="en-US" sz="1400" b="0" i="0" u="none" strike="noStrike" kern="1200" cap="none" spc="0" normalizeH="0" baseline="0" noProof="0" dirty="0">
                  <a:ln>
                    <a:noFill/>
                  </a:ln>
                  <a:solidFill>
                    <a:srgbClr val="000000"/>
                  </a:solidFill>
                  <a:effectLst/>
                  <a:uLnTx/>
                  <a:uFillTx/>
                  <a:latin typeface="Arial"/>
                  <a:ea typeface="+mn-ea"/>
                  <a:cs typeface="+mn-cs"/>
                </a:rPr>
                <a:t>delivering </a:t>
              </a:r>
              <a:r>
                <a:rPr kumimoji="0" lang="en-US" sz="1400" b="1" i="0" u="none" strike="noStrike" kern="1200" cap="none" spc="0" normalizeH="0" baseline="0" noProof="0" dirty="0">
                  <a:ln>
                    <a:noFill/>
                  </a:ln>
                  <a:solidFill>
                    <a:srgbClr val="0064FF"/>
                  </a:solidFill>
                  <a:effectLst/>
                  <a:uLnTx/>
                  <a:uFillTx/>
                  <a:latin typeface="Arial"/>
                  <a:ea typeface="+mn-ea"/>
                  <a:cs typeface="+mn-cs"/>
                </a:rPr>
                <a:t>capabilities</a:t>
              </a:r>
              <a:r>
                <a:rPr kumimoji="0" lang="en-US" sz="1400" b="1" i="0" u="none" strike="noStrike" kern="1200" cap="none" spc="0" normalizeH="0" baseline="0" noProof="0" dirty="0">
                  <a:ln>
                    <a:noFill/>
                  </a:ln>
                  <a:solidFill>
                    <a:srgbClr val="000000"/>
                  </a:solidFill>
                  <a:effectLst/>
                  <a:uLnTx/>
                  <a:uFillTx/>
                  <a:latin typeface="Arial"/>
                  <a:ea typeface="+mn-ea"/>
                  <a:cs typeface="+mn-cs"/>
                </a:rPr>
                <a:t> </a:t>
              </a:r>
              <a:r>
                <a:rPr kumimoji="0" lang="en-US" sz="1400" b="0" i="0" u="none" strike="noStrike" kern="1200" cap="none" spc="0" normalizeH="0" baseline="0" noProof="0" dirty="0">
                  <a:ln>
                    <a:noFill/>
                  </a:ln>
                  <a:solidFill>
                    <a:srgbClr val="000000"/>
                  </a:solidFill>
                  <a:effectLst/>
                  <a:uLnTx/>
                  <a:uFillTx/>
                  <a:latin typeface="Arial"/>
                  <a:ea typeface="+mn-ea"/>
                  <a:cs typeface="+mn-cs"/>
                </a:rPr>
                <a:t>not available on </a:t>
              </a:r>
              <a:r>
                <a:rPr kumimoji="0" lang="en-US" sz="1400" b="0" i="1" u="none" strike="noStrike" kern="1200" cap="none" spc="0" normalizeH="0" baseline="0" noProof="0" dirty="0">
                  <a:ln>
                    <a:noFill/>
                  </a:ln>
                  <a:solidFill>
                    <a:srgbClr val="000000"/>
                  </a:solidFill>
                  <a:effectLst/>
                  <a:uLnTx/>
                  <a:uFillTx/>
                  <a:latin typeface="Arial"/>
                  <a:ea typeface="+mn-ea"/>
                  <a:cs typeface="+mn-cs"/>
                </a:rPr>
                <a:t>x86 </a:t>
              </a:r>
            </a:p>
            <a:p>
              <a:pPr marL="0" marR="0" lvl="0" indent="0" algn="l" defTabSz="457130" rtl="0" eaLnBrk="1" fontAlgn="auto" latinLnBrk="0" hangingPunct="1">
                <a:lnSpc>
                  <a:spcPct val="100000"/>
                </a:lnSpc>
                <a:spcBef>
                  <a:spcPts val="200"/>
                </a:spcBef>
                <a:spcAft>
                  <a:spcPts val="0"/>
                </a:spcAft>
                <a:buClrTx/>
                <a:buSzTx/>
                <a:buFontTx/>
                <a:buNone/>
                <a:tabLst/>
                <a:defRPr/>
              </a:pPr>
              <a:endParaRPr kumimoji="0" lang="en-US" sz="600" b="1" i="1"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457130" rtl="0" eaLnBrk="1" fontAlgn="auto" latinLnBrk="0" hangingPunct="1">
                <a:lnSpc>
                  <a:spcPct val="100000"/>
                </a:lnSpc>
                <a:spcBef>
                  <a:spcPts val="20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a:ea typeface="+mn-ea"/>
                  <a:cs typeface="+mn-cs"/>
                </a:rPr>
                <a:t>Advanced IO interfaces: </a:t>
              </a:r>
            </a:p>
            <a:p>
              <a:pPr marL="344488" marR="0" lvl="1" indent="-166688" algn="l" defTabSz="457130" rtl="0" eaLnBrk="1" fontAlgn="auto" latinLnBrk="0" hangingPunct="1">
                <a:lnSpc>
                  <a:spcPct val="100000"/>
                </a:lnSpc>
                <a:spcBef>
                  <a:spcPts val="200"/>
                </a:spcBef>
                <a:spcAft>
                  <a:spcPts val="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srgbClr val="000000"/>
                  </a:solidFill>
                  <a:effectLst/>
                  <a:uLnTx/>
                  <a:uFillTx/>
                  <a:latin typeface="Arial"/>
                  <a:ea typeface="+mn-ea"/>
                  <a:cs typeface="+mn-cs"/>
                </a:rPr>
                <a:t>2</a:t>
              </a:r>
              <a:r>
                <a:rPr kumimoji="0" lang="en-US" sz="1200" b="1" i="0" u="none" strike="noStrike" kern="1200" cap="none" spc="0" normalizeH="0" baseline="30000" noProof="0" dirty="0">
                  <a:ln>
                    <a:noFill/>
                  </a:ln>
                  <a:solidFill>
                    <a:srgbClr val="000000"/>
                  </a:solidFill>
                  <a:effectLst/>
                  <a:uLnTx/>
                  <a:uFillTx/>
                  <a:latin typeface="Arial"/>
                  <a:ea typeface="+mn-ea"/>
                  <a:cs typeface="+mn-cs"/>
                </a:rPr>
                <a:t>nd</a:t>
              </a:r>
              <a:r>
                <a:rPr kumimoji="0" lang="en-US" sz="1200" b="1" i="0" u="none" strike="noStrike" kern="1200" cap="none" spc="0" normalizeH="0" baseline="0" noProof="0" dirty="0">
                  <a:ln>
                    <a:noFill/>
                  </a:ln>
                  <a:solidFill>
                    <a:srgbClr val="000000"/>
                  </a:solidFill>
                  <a:effectLst/>
                  <a:uLnTx/>
                  <a:uFillTx/>
                  <a:latin typeface="Arial"/>
                  <a:ea typeface="+mn-ea"/>
                  <a:cs typeface="+mn-cs"/>
                </a:rPr>
                <a:t> Generation CPU - GPU NVLink: </a:t>
              </a:r>
              <a:r>
                <a:rPr kumimoji="0" lang="en-US" sz="1200" b="0" i="0" u="none" strike="noStrike" kern="1200" cap="none" spc="0" normalizeH="0" baseline="0" noProof="0" dirty="0">
                  <a:ln>
                    <a:noFill/>
                  </a:ln>
                  <a:solidFill>
                    <a:srgbClr val="000000"/>
                  </a:solidFill>
                  <a:effectLst/>
                  <a:uLnTx/>
                  <a:uFillTx/>
                  <a:latin typeface="Arial"/>
                  <a:ea typeface="+mn-ea"/>
                  <a:cs typeface="+mn-cs"/>
                </a:rPr>
                <a:t>~5.6X the CPU-GPU bandwidth compared to x86</a:t>
              </a:r>
            </a:p>
            <a:p>
              <a:pPr marL="344488" marR="0" lvl="1" indent="-166688" algn="l" defTabSz="457130" rtl="0" eaLnBrk="1" fontAlgn="auto" latinLnBrk="0" hangingPunct="1">
                <a:lnSpc>
                  <a:spcPct val="100000"/>
                </a:lnSpc>
                <a:spcBef>
                  <a:spcPts val="200"/>
                </a:spcBef>
                <a:spcAft>
                  <a:spcPts val="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srgbClr val="000000"/>
                  </a:solidFill>
                  <a:effectLst/>
                  <a:uLnTx/>
                  <a:uFillTx/>
                  <a:latin typeface="Arial"/>
                  <a:ea typeface="+mn-ea"/>
                  <a:cs typeface="+mn-cs"/>
                </a:rPr>
                <a:t>PCIe Gen4/CAPI 2.0: </a:t>
              </a:r>
              <a:r>
                <a:rPr kumimoji="0" lang="en-US" sz="1200" b="0" i="0" u="none" strike="noStrike" kern="1200" cap="none" spc="0" normalizeH="0" baseline="0" noProof="0" dirty="0">
                  <a:ln>
                    <a:noFill/>
                  </a:ln>
                  <a:solidFill>
                    <a:srgbClr val="000000"/>
                  </a:solidFill>
                  <a:effectLst/>
                  <a:uLnTx/>
                  <a:uFillTx/>
                  <a:latin typeface="Arial"/>
                  <a:ea typeface="+mn-ea"/>
                  <a:cs typeface="+mn-cs"/>
                </a:rPr>
                <a:t>First to market with PCIe Gen 4 with 2x improvement over PCIe Gen 3 and next gen CAPI for coherent device attachment</a:t>
              </a:r>
            </a:p>
            <a:p>
              <a:pPr marL="514301" marR="0" lvl="0" indent="-285722" algn="l" defTabSz="457130" rtl="0" eaLnBrk="1" fontAlgn="auto" latinLnBrk="0" hangingPunct="1">
                <a:lnSpc>
                  <a:spcPct val="100000"/>
                </a:lnSpc>
                <a:spcBef>
                  <a:spcPts val="200"/>
                </a:spcBef>
                <a:spcAft>
                  <a:spcPts val="0"/>
                </a:spcAft>
                <a:buClrTx/>
                <a:buSzTx/>
                <a:buFont typeface="Wingdings" charset="2"/>
                <a:buChar char="§"/>
                <a:tabLst/>
                <a:defRPr/>
              </a:pPr>
              <a:endParaRPr kumimoji="0" lang="en-US" altLang="en-US" sz="600" b="1" i="0" u="none" strike="noStrike" kern="1200" cap="none" spc="0" normalizeH="0" baseline="0" noProof="0" dirty="0">
                <a:ln>
                  <a:noFill/>
                </a:ln>
                <a:solidFill>
                  <a:srgbClr val="000000"/>
                </a:solidFill>
                <a:effectLst/>
                <a:uLnTx/>
                <a:uFillTx/>
                <a:latin typeface="Arial"/>
                <a:ea typeface="ヒラギノ角ゴ Pro W3" charset="-128"/>
                <a:cs typeface="+mn-cs"/>
              </a:endParaRPr>
            </a:p>
            <a:p>
              <a:pPr marL="6350" marR="0" lvl="0" indent="0" algn="l" defTabSz="457130" rtl="0" eaLnBrk="1" fontAlgn="auto" latinLnBrk="0" hangingPunct="1">
                <a:lnSpc>
                  <a:spcPct val="100000"/>
                </a:lnSpc>
                <a:spcBef>
                  <a:spcPts val="200"/>
                </a:spcBef>
                <a:spcAft>
                  <a:spcPts val="0"/>
                </a:spcAft>
                <a:buClrTx/>
                <a:buSzTx/>
                <a:buFontTx/>
                <a:buNone/>
                <a:tabLst/>
                <a:defRPr/>
              </a:pPr>
              <a:r>
                <a:rPr kumimoji="0" lang="en-US" altLang="en-US" sz="1200" b="1" i="0" u="none" strike="noStrike" kern="1200" cap="none" spc="0" normalizeH="0" baseline="0" noProof="0" dirty="0">
                  <a:ln>
                    <a:noFill/>
                  </a:ln>
                  <a:solidFill>
                    <a:srgbClr val="000000"/>
                  </a:solidFill>
                  <a:effectLst/>
                  <a:uLnTx/>
                  <a:uFillTx/>
                  <a:latin typeface="Arial"/>
                  <a:ea typeface="ヒラギノ角ゴ Pro W3" charset="-128"/>
                  <a:cs typeface="+mn-cs"/>
                </a:rPr>
                <a:t>Introducing Coherence: </a:t>
              </a:r>
              <a:r>
                <a:rPr kumimoji="0" lang="en-US" altLang="en-US" sz="1200" b="0" i="0" u="none" strike="noStrike" kern="1200" cap="none" spc="0" normalizeH="0" baseline="0" noProof="0" dirty="0">
                  <a:ln>
                    <a:noFill/>
                  </a:ln>
                  <a:solidFill>
                    <a:srgbClr val="000000"/>
                  </a:solidFill>
                  <a:effectLst/>
                  <a:uLnTx/>
                  <a:uFillTx/>
                  <a:latin typeface="Arial"/>
                  <a:ea typeface="ヒラギノ角ゴ Pro W3" charset="-128"/>
                  <a:cs typeface="+mn-cs"/>
                </a:rPr>
                <a:t>Treat system memory just like GPU memory enabling game changing simplification of programing and larger model sizes </a:t>
              </a:r>
            </a:p>
            <a:p>
              <a:pPr marL="171450" marR="0" lvl="0" indent="-165100" algn="l" defTabSz="457130" rtl="0" eaLnBrk="1" fontAlgn="auto" latinLnBrk="0" hangingPunct="1">
                <a:lnSpc>
                  <a:spcPct val="100000"/>
                </a:lnSpc>
                <a:spcBef>
                  <a:spcPts val="200"/>
                </a:spcBef>
                <a:spcAft>
                  <a:spcPts val="0"/>
                </a:spcAft>
                <a:buClrTx/>
                <a:buSzTx/>
                <a:buFont typeface="Arial" charset="0"/>
                <a:buChar char="•"/>
                <a:tabLst/>
                <a:defRPr/>
              </a:pPr>
              <a:endParaRPr kumimoji="0" lang="en-US" altLang="en-US" sz="600" b="0" i="0" u="none" strike="noStrike" kern="1200" cap="none" spc="0" normalizeH="0" baseline="0" noProof="0" dirty="0">
                <a:ln>
                  <a:noFill/>
                </a:ln>
                <a:solidFill>
                  <a:srgbClr val="000000"/>
                </a:solidFill>
                <a:effectLst/>
                <a:uLnTx/>
                <a:uFillTx/>
                <a:latin typeface="Arial"/>
                <a:ea typeface="ヒラギノ角ゴ Pro W3" charset="-128"/>
                <a:cs typeface="+mn-cs"/>
              </a:endParaRPr>
            </a:p>
            <a:p>
              <a:pPr marL="6350" marR="0" lvl="0" indent="0" algn="l" defTabSz="457130" rtl="0" eaLnBrk="1" fontAlgn="auto" latinLnBrk="0" hangingPunct="1">
                <a:lnSpc>
                  <a:spcPct val="100000"/>
                </a:lnSpc>
                <a:spcBef>
                  <a:spcPts val="200"/>
                </a:spcBef>
                <a:spcAft>
                  <a:spcPts val="0"/>
                </a:spcAft>
                <a:buClrTx/>
                <a:buSzTx/>
                <a:buFontTx/>
                <a:buNone/>
                <a:tabLst/>
                <a:defRPr/>
              </a:pPr>
              <a:r>
                <a:rPr kumimoji="0" lang="en-US" altLang="en-US" sz="1200" b="1" i="0" u="none" strike="noStrike" kern="1200" cap="none" spc="0" normalizeH="0" baseline="0" noProof="0" dirty="0">
                  <a:ln>
                    <a:noFill/>
                  </a:ln>
                  <a:solidFill>
                    <a:srgbClr val="000000"/>
                  </a:solidFill>
                  <a:effectLst/>
                  <a:uLnTx/>
                  <a:uFillTx/>
                  <a:latin typeface="Arial"/>
                  <a:ea typeface="ヒラギノ角ゴ Pro W3" charset="-128"/>
                  <a:cs typeface="+mn-cs"/>
                </a:rPr>
                <a:t>Burst Buffer: </a:t>
              </a:r>
              <a:r>
                <a:rPr kumimoji="0" lang="en-US" altLang="en-US" sz="1200" b="0" i="0" u="none" strike="noStrike" kern="1200" cap="none" spc="0" normalizeH="0" baseline="0" noProof="0" dirty="0">
                  <a:ln>
                    <a:noFill/>
                  </a:ln>
                  <a:solidFill>
                    <a:srgbClr val="000000"/>
                  </a:solidFill>
                  <a:effectLst/>
                  <a:uLnTx/>
                  <a:uFillTx/>
                  <a:latin typeface="Arial"/>
                  <a:ea typeface="ヒラギノ角ゴ Pro W3" charset="-128"/>
                  <a:cs typeface="+mn-cs"/>
                </a:rPr>
                <a:t>Start/finish job data staging with high performance storage adapter resulting in significant</a:t>
              </a:r>
              <a:r>
                <a:rPr kumimoji="0" lang="en-US" altLang="en-US" sz="1200" b="1" i="0" u="none" strike="noStrike" kern="1200" cap="none" spc="0" normalizeH="0" baseline="0" noProof="0" dirty="0">
                  <a:ln>
                    <a:noFill/>
                  </a:ln>
                  <a:solidFill>
                    <a:srgbClr val="000000"/>
                  </a:solidFill>
                  <a:effectLst/>
                  <a:uLnTx/>
                  <a:uFillTx/>
                  <a:latin typeface="Arial"/>
                  <a:ea typeface="ヒラギノ角ゴ Pro W3" charset="-128"/>
                  <a:cs typeface="+mn-cs"/>
                </a:rPr>
                <a:t> </a:t>
              </a:r>
              <a:r>
                <a:rPr kumimoji="0" lang="en-US" altLang="en-US" sz="1200" b="0" i="0" u="none" strike="noStrike" kern="1200" cap="none" spc="0" normalizeH="0" baseline="0" noProof="0" dirty="0">
                  <a:ln>
                    <a:noFill/>
                  </a:ln>
                  <a:solidFill>
                    <a:srgbClr val="000000"/>
                  </a:solidFill>
                  <a:effectLst/>
                  <a:uLnTx/>
                  <a:uFillTx/>
                  <a:latin typeface="Arial"/>
                  <a:ea typeface="ヒラギノ角ゴ Pro W3" charset="-128"/>
                  <a:cs typeface="+mn-cs"/>
                </a:rPr>
                <a:t>improvement of computing efficiency   </a:t>
              </a:r>
            </a:p>
            <a:p>
              <a:pPr marL="171450" marR="0" lvl="0" indent="-165100" algn="l" defTabSz="457130" rtl="0" eaLnBrk="1" fontAlgn="auto" latinLnBrk="0" hangingPunct="1">
                <a:lnSpc>
                  <a:spcPct val="100000"/>
                </a:lnSpc>
                <a:spcBef>
                  <a:spcPts val="200"/>
                </a:spcBef>
                <a:spcAft>
                  <a:spcPts val="0"/>
                </a:spcAft>
                <a:buClrTx/>
                <a:buSzTx/>
                <a:buFont typeface="Arial" charset="0"/>
                <a:buChar char="•"/>
                <a:tabLst/>
                <a:defRPr/>
              </a:pPr>
              <a:endParaRPr kumimoji="0" lang="en-US" altLang="en-US" sz="600" b="0" i="0" u="none" strike="noStrike" kern="1200" cap="none" spc="0" normalizeH="0" baseline="0" noProof="0" dirty="0">
                <a:ln>
                  <a:noFill/>
                </a:ln>
                <a:solidFill>
                  <a:srgbClr val="000000"/>
                </a:solidFill>
                <a:effectLst/>
                <a:uLnTx/>
                <a:uFillTx/>
                <a:latin typeface="Arial"/>
                <a:ea typeface="ヒラギノ角ゴ Pro W3" charset="-128"/>
                <a:cs typeface="+mn-cs"/>
              </a:endParaRPr>
            </a:p>
            <a:p>
              <a:pPr marL="6350" marR="0" lvl="0" indent="0" algn="l" defTabSz="457130" rtl="0" eaLnBrk="1" fontAlgn="auto" latinLnBrk="0" hangingPunct="1">
                <a:lnSpc>
                  <a:spcPct val="100000"/>
                </a:lnSpc>
                <a:spcBef>
                  <a:spcPts val="200"/>
                </a:spcBef>
                <a:spcAft>
                  <a:spcPts val="0"/>
                </a:spcAft>
                <a:buClrTx/>
                <a:buSzTx/>
                <a:buFontTx/>
                <a:buNone/>
                <a:tabLst/>
                <a:defRPr/>
              </a:pPr>
              <a:r>
                <a:rPr kumimoji="0" lang="en-US" altLang="en-US" sz="1200" b="1" i="0" u="none" strike="noStrike" kern="1200" cap="none" spc="0" normalizeH="0" baseline="0" noProof="0" dirty="0">
                  <a:ln>
                    <a:noFill/>
                  </a:ln>
                  <a:solidFill>
                    <a:srgbClr val="000000"/>
                  </a:solidFill>
                  <a:effectLst/>
                  <a:uLnTx/>
                  <a:uFillTx/>
                  <a:latin typeface="Arial"/>
                  <a:ea typeface="ヒラギノ角ゴ Pro W3" charset="-128"/>
                  <a:cs typeface="+mn-cs"/>
                </a:rPr>
                <a:t>GPU Direct: </a:t>
              </a:r>
              <a:r>
                <a:rPr kumimoji="0" lang="en-US" altLang="en-US" sz="1200" b="0" i="0" u="none" strike="noStrike" kern="1200" cap="none" spc="0" normalizeH="0" baseline="0" noProof="0" dirty="0">
                  <a:ln>
                    <a:noFill/>
                  </a:ln>
                  <a:solidFill>
                    <a:srgbClr val="000000"/>
                  </a:solidFill>
                  <a:effectLst/>
                  <a:uLnTx/>
                  <a:uFillTx/>
                  <a:latin typeface="Arial"/>
                  <a:ea typeface="ヒラギノ角ゴ Pro W3" charset="-128"/>
                  <a:cs typeface="+mn-cs"/>
                </a:rPr>
                <a:t>Peer to peer communication within a cluster for remote data access and transfer (RDMA) </a:t>
              </a:r>
            </a:p>
          </p:txBody>
        </p:sp>
      </p:grpSp>
      <p:pic>
        <p:nvPicPr>
          <p:cNvPr id="9" name="Picture 8">
            <a:extLst>
              <a:ext uri="{FF2B5EF4-FFF2-40B4-BE49-F238E27FC236}">
                <a16:creationId xmlns:a16="http://schemas.microsoft.com/office/drawing/2014/main" id="{28D46D2F-4B56-4174-8D21-18379060846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801796" y="551688"/>
            <a:ext cx="1930724" cy="1288759"/>
          </a:xfrm>
          <a:prstGeom prst="rect">
            <a:avLst/>
          </a:prstGeom>
          <a:ln>
            <a:noFill/>
          </a:ln>
          <a:effectLst>
            <a:outerShdw blurRad="292100" dist="139700" dir="2700000" algn="tl" rotWithShape="0">
              <a:srgbClr val="333333">
                <a:alpha val="65000"/>
              </a:srgbClr>
            </a:outerShdw>
          </a:effectLst>
        </p:spPr>
      </p:pic>
      <p:sp>
        <p:nvSpPr>
          <p:cNvPr id="10" name="Rectangle 9">
            <a:extLst>
              <a:ext uri="{FF2B5EF4-FFF2-40B4-BE49-F238E27FC236}">
                <a16:creationId xmlns:a16="http://schemas.microsoft.com/office/drawing/2014/main" id="{70D51888-F709-43A1-B3D9-142D8C3C3668}"/>
              </a:ext>
            </a:extLst>
          </p:cNvPr>
          <p:cNvSpPr/>
          <p:nvPr/>
        </p:nvSpPr>
        <p:spPr>
          <a:xfrm>
            <a:off x="5004690" y="1971609"/>
            <a:ext cx="3906434" cy="2921569"/>
          </a:xfrm>
          <a:prstGeom prst="rect">
            <a:avLst/>
          </a:prstGeom>
        </p:spPr>
        <p:txBody>
          <a:bodyPr wrap="square" rIns="0">
            <a:spAutoFit/>
          </a:bodyPr>
          <a:lstStyle/>
          <a:p>
            <a:pPr marL="12700" marR="0" lvl="1" indent="0" algn="l" defTabSz="609507" rtl="0" eaLnBrk="1" fontAlgn="auto" latinLnBrk="0" hangingPunct="1">
              <a:lnSpc>
                <a:spcPct val="95000"/>
              </a:lnSpc>
              <a:spcBef>
                <a:spcPts val="100"/>
              </a:spcBef>
              <a:spcAft>
                <a:spcPts val="0"/>
              </a:spcAft>
              <a:buClr>
                <a:srgbClr val="000000"/>
              </a:buClr>
              <a:buSzTx/>
              <a:buFontTx/>
              <a:buNone/>
              <a:tabLst>
                <a:tab pos="4099882" algn="l"/>
              </a:tabLst>
              <a:defRPr/>
            </a:pPr>
            <a:r>
              <a:rPr kumimoji="0" lang="en-US" altLang="en-US" sz="1500" b="1" i="1" u="sng" strike="noStrike" kern="1200" cap="none" spc="0" normalizeH="0" baseline="0" noProof="0" dirty="0">
                <a:ln>
                  <a:noFill/>
                </a:ln>
                <a:solidFill>
                  <a:srgbClr val="000000"/>
                </a:solidFill>
                <a:effectLst/>
                <a:uLnTx/>
                <a:uFillTx/>
                <a:latin typeface="Arial"/>
                <a:ea typeface="ヒラギノ角ゴ Pro W3" charset="-128"/>
                <a:cs typeface="+mn-cs"/>
              </a:rPr>
              <a:t>Configuration System Details for 4Q GA    </a:t>
            </a:r>
          </a:p>
          <a:p>
            <a:pPr marL="184150" marR="0" lvl="1" indent="-171450" algn="l" defTabSz="609507" rtl="0" eaLnBrk="1" fontAlgn="auto" latinLnBrk="0" hangingPunct="1">
              <a:lnSpc>
                <a:spcPct val="95000"/>
              </a:lnSpc>
              <a:spcBef>
                <a:spcPts val="100"/>
              </a:spcBef>
              <a:spcAft>
                <a:spcPts val="0"/>
              </a:spcAft>
              <a:buClr>
                <a:srgbClr val="000000"/>
              </a:buClr>
              <a:buSzTx/>
              <a:buFont typeface="Arial" panose="020B0604020202020204" pitchFamily="34" charset="0"/>
              <a:buChar char="•"/>
              <a:tabLst>
                <a:tab pos="4099882" algn="l"/>
              </a:tabLst>
              <a:defRPr/>
            </a:pPr>
            <a:r>
              <a:rPr kumimoji="0" lang="en-US" altLang="en-US" sz="1000" b="0" i="0" u="none" strike="noStrike" kern="1200" cap="none" spc="0" normalizeH="0" baseline="0" noProof="0" dirty="0">
                <a:ln>
                  <a:noFill/>
                </a:ln>
                <a:solidFill>
                  <a:srgbClr val="000000"/>
                </a:solidFill>
                <a:effectLst/>
                <a:uLnTx/>
                <a:uFillTx/>
                <a:latin typeface="Arial"/>
                <a:ea typeface="ヒラギノ角ゴ Pro W3" charset="-128"/>
                <a:cs typeface="+mn-cs"/>
              </a:rPr>
              <a:t>MTM: 8335-GTG - Specific 4Q Feature Availability: </a:t>
            </a:r>
          </a:p>
          <a:p>
            <a:pPr marL="400050" marR="0" lvl="3" indent="-171450" algn="l" defTabSz="609507" rtl="0" eaLnBrk="1" fontAlgn="auto" latinLnBrk="0" hangingPunct="1">
              <a:lnSpc>
                <a:spcPct val="95000"/>
              </a:lnSpc>
              <a:spcBef>
                <a:spcPts val="100"/>
              </a:spcBef>
              <a:spcAft>
                <a:spcPts val="0"/>
              </a:spcAft>
              <a:buClr>
                <a:srgbClr val="000000"/>
              </a:buClr>
              <a:buSzTx/>
              <a:buFont typeface="Arial" panose="020B0604020202020204" pitchFamily="34" charset="0"/>
              <a:buChar char="–"/>
              <a:tabLst/>
              <a:defRPr/>
            </a:pPr>
            <a:r>
              <a:rPr kumimoji="0" lang="en-US" altLang="en-US" sz="1000" b="0" i="0" u="none" strike="noStrike" kern="1200" cap="none" spc="0" normalizeH="0" baseline="0" noProof="0" dirty="0">
                <a:ln>
                  <a:noFill/>
                </a:ln>
                <a:solidFill>
                  <a:srgbClr val="000000"/>
                </a:solidFill>
                <a:effectLst/>
                <a:uLnTx/>
                <a:uFillTx/>
                <a:latin typeface="Arial"/>
                <a:ea typeface="ヒラギノ角ゴ Pro W3" charset="-128"/>
                <a:cs typeface="+mn-cs"/>
              </a:rPr>
              <a:t>1.6 TB NVMe high performance storage adapter</a:t>
            </a:r>
          </a:p>
          <a:p>
            <a:pPr marL="400050" marR="0" lvl="3" indent="-171450" algn="l" defTabSz="609507" rtl="0" eaLnBrk="1" fontAlgn="auto" latinLnBrk="0" hangingPunct="1">
              <a:lnSpc>
                <a:spcPct val="95000"/>
              </a:lnSpc>
              <a:spcBef>
                <a:spcPts val="100"/>
              </a:spcBef>
              <a:spcAft>
                <a:spcPts val="0"/>
              </a:spcAft>
              <a:buClr>
                <a:srgbClr val="000000"/>
              </a:buClr>
              <a:buSzTx/>
              <a:buFont typeface="Arial" panose="020B0604020202020204" pitchFamily="34" charset="0"/>
              <a:buChar char="–"/>
              <a:tabLst/>
              <a:defRPr/>
            </a:pPr>
            <a:r>
              <a:rPr kumimoji="0" lang="en-US" altLang="en-US" sz="1000" b="0" i="0" u="none" strike="noStrike" kern="1200" cap="none" spc="0" normalizeH="0" baseline="0" noProof="0" dirty="0">
                <a:ln>
                  <a:noFill/>
                </a:ln>
                <a:solidFill>
                  <a:srgbClr val="000000"/>
                </a:solidFill>
                <a:effectLst/>
                <a:uLnTx/>
                <a:uFillTx/>
                <a:latin typeface="Arial"/>
                <a:ea typeface="ヒラギノ角ゴ Pro W3" charset="-128"/>
                <a:cs typeface="+mn-cs"/>
              </a:rPr>
              <a:t>2 SFF SATA: HDD (Max 4TB); SSD (Max 3.84TB) </a:t>
            </a:r>
          </a:p>
          <a:p>
            <a:pPr marL="400050" marR="0" lvl="3" indent="-171450" algn="l" defTabSz="609507" rtl="0" eaLnBrk="1" fontAlgn="auto" latinLnBrk="0" hangingPunct="1">
              <a:lnSpc>
                <a:spcPct val="95000"/>
              </a:lnSpc>
              <a:spcBef>
                <a:spcPts val="100"/>
              </a:spcBef>
              <a:spcAft>
                <a:spcPts val="0"/>
              </a:spcAft>
              <a:buClr>
                <a:srgbClr val="000000"/>
              </a:buClr>
              <a:buSzTx/>
              <a:buFont typeface="Arial" panose="020B0604020202020204" pitchFamily="34" charset="0"/>
              <a:buChar char="–"/>
              <a:tabLst/>
              <a:defRPr/>
            </a:pPr>
            <a:r>
              <a:rPr kumimoji="0" lang="en-US" altLang="en-US" sz="1000" b="0" i="0" u="none" strike="noStrike" kern="1200" cap="none" spc="0" normalizeH="0" baseline="0" noProof="0" dirty="0">
                <a:ln>
                  <a:noFill/>
                </a:ln>
                <a:solidFill>
                  <a:srgbClr val="000000"/>
                </a:solidFill>
                <a:effectLst/>
                <a:uLnTx/>
                <a:uFillTx/>
                <a:latin typeface="Arial"/>
                <a:ea typeface="ヒラギノ角ゴ Pro W3" charset="-128"/>
                <a:cs typeface="+mn-cs"/>
              </a:rPr>
              <a:t>IO: EDR InfiniBand, Quad ENET (2x1/2x10 GB), Quad ENET (4x1 GB), 100 GB ENET</a:t>
            </a:r>
            <a:endParaRPr kumimoji="0" lang="en-US" altLang="en-US" sz="1000" b="0" i="0" u="none" strike="noStrike" kern="1200" cap="none" spc="0" normalizeH="0" baseline="0" noProof="0" dirty="0">
              <a:ln>
                <a:noFill/>
              </a:ln>
              <a:solidFill>
                <a:srgbClr val="FF0000"/>
              </a:solidFill>
              <a:effectLst/>
              <a:uLnTx/>
              <a:uFillTx/>
              <a:latin typeface="Arial"/>
              <a:ea typeface="ヒラギノ角ゴ Pro W3" charset="-128"/>
              <a:cs typeface="+mn-cs"/>
            </a:endParaRPr>
          </a:p>
          <a:p>
            <a:pPr marL="400050" marR="0" lvl="3" indent="-171450" algn="l" defTabSz="609507" rtl="0" eaLnBrk="1" fontAlgn="auto" latinLnBrk="0" hangingPunct="1">
              <a:lnSpc>
                <a:spcPct val="95000"/>
              </a:lnSpc>
              <a:spcBef>
                <a:spcPts val="100"/>
              </a:spcBef>
              <a:spcAft>
                <a:spcPts val="0"/>
              </a:spcAft>
              <a:buClr>
                <a:srgbClr val="000000"/>
              </a:buClr>
              <a:buSzTx/>
              <a:buFont typeface="Arial" panose="020B0604020202020204" pitchFamily="34" charset="0"/>
              <a:buChar char="–"/>
              <a:tabLst/>
              <a:defRPr/>
            </a:pPr>
            <a:r>
              <a:rPr kumimoji="0" lang="en-US" altLang="en-US" sz="1000" b="0" i="0" u="none" strike="noStrike" kern="1200" cap="none" spc="0" normalizeH="0" baseline="0" noProof="0" dirty="0">
                <a:ln>
                  <a:noFill/>
                </a:ln>
                <a:solidFill>
                  <a:srgbClr val="000000"/>
                </a:solidFill>
                <a:effectLst/>
                <a:uLnTx/>
                <a:uFillTx/>
                <a:latin typeface="Arial"/>
                <a:ea typeface="ヒラギノ角ゴ Pro W3" charset="-128"/>
                <a:cs typeface="+mn-cs"/>
              </a:rPr>
              <a:t>RHEL 7.4 for P9 </a:t>
            </a:r>
          </a:p>
          <a:p>
            <a:pPr marL="400050" marR="0" lvl="3" indent="-171450" algn="l" defTabSz="609507" rtl="0" eaLnBrk="1" fontAlgn="auto" latinLnBrk="0" hangingPunct="1">
              <a:lnSpc>
                <a:spcPct val="95000"/>
              </a:lnSpc>
              <a:spcBef>
                <a:spcPts val="100"/>
              </a:spcBef>
              <a:spcAft>
                <a:spcPts val="0"/>
              </a:spcAft>
              <a:buClr>
                <a:srgbClr val="000000"/>
              </a:buClr>
              <a:buSzTx/>
              <a:buFont typeface="Arial" panose="020B0604020202020204" pitchFamily="34" charset="0"/>
              <a:buChar char="–"/>
              <a:tabLst/>
              <a:defRPr/>
            </a:pPr>
            <a:r>
              <a:rPr kumimoji="0" lang="en-US" altLang="en-US" sz="1000" b="0" i="0" u="none" strike="noStrike" kern="1200" cap="none" spc="0" normalizeH="0" baseline="0" noProof="0" dirty="0">
                <a:ln>
                  <a:noFill/>
                </a:ln>
                <a:solidFill>
                  <a:srgbClr val="000000"/>
                </a:solidFill>
                <a:effectLst/>
                <a:uLnTx/>
                <a:uFillTx/>
                <a:latin typeface="Arial"/>
                <a:ea typeface="ヒラギノ角ゴ Pro W3" charset="-128"/>
                <a:cs typeface="+mn-cs"/>
              </a:rPr>
              <a:t>Air cooled only version available (max 4 GPU’s)</a:t>
            </a:r>
          </a:p>
          <a:p>
            <a:pPr marL="400050" marR="0" lvl="3" indent="-171450" algn="l" defTabSz="609507" rtl="0" eaLnBrk="1" fontAlgn="auto" latinLnBrk="0" hangingPunct="1">
              <a:lnSpc>
                <a:spcPct val="95000"/>
              </a:lnSpc>
              <a:spcBef>
                <a:spcPts val="100"/>
              </a:spcBef>
              <a:spcAft>
                <a:spcPts val="0"/>
              </a:spcAft>
              <a:buClr>
                <a:srgbClr val="000000"/>
              </a:buClr>
              <a:buSzTx/>
              <a:buFont typeface="Arial" panose="020B0604020202020204" pitchFamily="34" charset="0"/>
              <a:buChar char="–"/>
              <a:tabLst/>
              <a:defRPr/>
            </a:pPr>
            <a:r>
              <a:rPr kumimoji="0" lang="en-US" altLang="en-US" sz="1000" b="0" i="0" u="none" strike="noStrike" kern="1200" cap="none" spc="0" normalizeH="0" baseline="0" noProof="0" dirty="0">
                <a:ln>
                  <a:noFill/>
                </a:ln>
                <a:solidFill>
                  <a:srgbClr val="000000"/>
                </a:solidFill>
                <a:effectLst/>
                <a:uLnTx/>
                <a:uFillTx/>
                <a:latin typeface="Arial"/>
                <a:ea typeface="ヒラギノ角ゴ Pro W3" charset="-128"/>
                <a:cs typeface="+mn-cs"/>
              </a:rPr>
              <a:t>OpenBMC </a:t>
            </a:r>
          </a:p>
          <a:p>
            <a:pPr marL="465655" marR="0" lvl="3" indent="-160863" algn="l" defTabSz="609507" rtl="0" eaLnBrk="1" fontAlgn="auto" latinLnBrk="0" hangingPunct="1">
              <a:lnSpc>
                <a:spcPct val="95000"/>
              </a:lnSpc>
              <a:spcBef>
                <a:spcPts val="100"/>
              </a:spcBef>
              <a:spcAft>
                <a:spcPts val="0"/>
              </a:spcAft>
              <a:buClr>
                <a:srgbClr val="000000"/>
              </a:buClr>
              <a:buSzTx/>
              <a:buFont typeface="Wingdings" charset="2"/>
              <a:buChar char="§"/>
              <a:tabLst/>
              <a:defRPr/>
            </a:pPr>
            <a:endParaRPr kumimoji="0" lang="en-US" altLang="en-US" sz="800" b="0" i="0" u="none" strike="noStrike" kern="1200" cap="none" spc="0" normalizeH="0" baseline="0" noProof="0" dirty="0">
              <a:ln>
                <a:noFill/>
              </a:ln>
              <a:solidFill>
                <a:srgbClr val="000000"/>
              </a:solidFill>
              <a:effectLst/>
              <a:uLnTx/>
              <a:uFillTx/>
              <a:latin typeface="Arial"/>
              <a:ea typeface="ヒラギノ角ゴ Pro W3" charset="-128"/>
              <a:cs typeface="+mn-cs"/>
            </a:endParaRPr>
          </a:p>
          <a:p>
            <a:pPr marL="182562" marR="0" lvl="2" indent="-171450" algn="l" defTabSz="609507" rtl="0" eaLnBrk="1" fontAlgn="auto" latinLnBrk="0" hangingPunct="1">
              <a:lnSpc>
                <a:spcPct val="95000"/>
              </a:lnSpc>
              <a:spcBef>
                <a:spcPts val="100"/>
              </a:spcBef>
              <a:spcAft>
                <a:spcPts val="0"/>
              </a:spcAft>
              <a:buClr>
                <a:srgbClr val="000000"/>
              </a:buClr>
              <a:buSzTx/>
              <a:buFont typeface="Arial" panose="020B0604020202020204" pitchFamily="34" charset="0"/>
              <a:buChar char="•"/>
              <a:tabLst/>
              <a:defRPr/>
            </a:pPr>
            <a:r>
              <a:rPr kumimoji="0" lang="en-US" altLang="en-US" sz="1000" b="0" i="0" u="none" strike="noStrike" kern="1200" cap="none" spc="0" normalizeH="0" baseline="0" noProof="0" dirty="0">
                <a:ln>
                  <a:noFill/>
                </a:ln>
                <a:solidFill>
                  <a:srgbClr val="000000"/>
                </a:solidFill>
                <a:effectLst/>
                <a:uLnTx/>
                <a:uFillTx/>
                <a:latin typeface="Arial"/>
                <a:ea typeface="ヒラギノ角ゴ Pro W3" charset="-128"/>
                <a:cs typeface="+mn-cs"/>
              </a:rPr>
              <a:t>A rich configuration of AC922 will be available with a new MTM (8335-GTH) in 2Q’18 offering expanded OS (Ubuntu), full IO and a water cooled option (6 GPUs; 8335-GTX), 2 TB Memory.</a:t>
            </a:r>
          </a:p>
          <a:p>
            <a:pPr marL="400050" marR="0" lvl="4" indent="-171450" algn="l" defTabSz="609507" rtl="0" eaLnBrk="1" fontAlgn="auto" latinLnBrk="0" hangingPunct="1">
              <a:lnSpc>
                <a:spcPct val="95000"/>
              </a:lnSpc>
              <a:spcBef>
                <a:spcPts val="100"/>
              </a:spcBef>
              <a:spcAft>
                <a:spcPts val="0"/>
              </a:spcAft>
              <a:buClr>
                <a:srgbClr val="000000"/>
              </a:buClr>
              <a:buSzTx/>
              <a:buFont typeface="Arial" panose="020B0604020202020204" pitchFamily="34" charset="0"/>
              <a:buChar char="–"/>
              <a:tabLst/>
              <a:defRPr/>
            </a:pPr>
            <a:r>
              <a:rPr kumimoji="0" lang="en-US" altLang="en-US" sz="1000" b="0" i="0" u="none" strike="noStrike" kern="1200" cap="none" spc="0" normalizeH="0" baseline="0" noProof="0" dirty="0">
                <a:ln>
                  <a:noFill/>
                </a:ln>
                <a:solidFill>
                  <a:srgbClr val="000000"/>
                </a:solidFill>
                <a:effectLst/>
                <a:uLnTx/>
                <a:uFillTx/>
                <a:latin typeface="Arial"/>
                <a:ea typeface="ヒラギノ角ゴ Pro W3" charset="-128"/>
                <a:cs typeface="+mn-cs"/>
              </a:rPr>
              <a:t>An upgrade from 8335-GTG to 8335-GTH is available as a no charge MES </a:t>
            </a:r>
          </a:p>
          <a:p>
            <a:pPr marL="400050" marR="0" lvl="4" indent="-171450" algn="l" defTabSz="609507" rtl="0" eaLnBrk="1" fontAlgn="auto" latinLnBrk="0" hangingPunct="1">
              <a:lnSpc>
                <a:spcPct val="95000"/>
              </a:lnSpc>
              <a:spcBef>
                <a:spcPts val="100"/>
              </a:spcBef>
              <a:spcAft>
                <a:spcPts val="0"/>
              </a:spcAft>
              <a:buClr>
                <a:srgbClr val="000000"/>
              </a:buClr>
              <a:buSzTx/>
              <a:buFont typeface="Arial" panose="020B0604020202020204" pitchFamily="34" charset="0"/>
              <a:buChar char="–"/>
              <a:tabLst/>
              <a:defRPr/>
            </a:pPr>
            <a:r>
              <a:rPr kumimoji="0" lang="en-US" altLang="en-US" sz="1000" b="0" i="0" u="none" strike="noStrike" kern="1200" cap="none" spc="0" normalizeH="0" baseline="0" noProof="0" dirty="0">
                <a:ln>
                  <a:noFill/>
                </a:ln>
                <a:solidFill>
                  <a:srgbClr val="000000"/>
                </a:solidFill>
                <a:effectLst/>
                <a:uLnTx/>
                <a:uFillTx/>
                <a:latin typeface="Arial"/>
                <a:ea typeface="ヒラギノ角ゴ Pro W3" charset="-128"/>
                <a:cs typeface="+mn-cs"/>
              </a:rPr>
              <a:t>It is an optional upgrade for all 8335-GTG systems to get expanded OS and IO </a:t>
            </a:r>
          </a:p>
          <a:p>
            <a:pPr marL="400050" marR="0" lvl="4" indent="-171450" algn="l" defTabSz="609507" rtl="0" eaLnBrk="1" fontAlgn="auto" latinLnBrk="0" hangingPunct="1">
              <a:lnSpc>
                <a:spcPct val="95000"/>
              </a:lnSpc>
              <a:spcBef>
                <a:spcPts val="100"/>
              </a:spcBef>
              <a:spcAft>
                <a:spcPts val="0"/>
              </a:spcAft>
              <a:buClr>
                <a:srgbClr val="000000"/>
              </a:buClr>
              <a:buSzTx/>
              <a:buFont typeface="Arial" panose="020B0604020202020204" pitchFamily="34" charset="0"/>
              <a:buChar char="–"/>
              <a:tabLst/>
              <a:defRPr/>
            </a:pPr>
            <a:r>
              <a:rPr kumimoji="0" lang="en-US" altLang="en-US" sz="1000" b="0" i="0" u="none" strike="noStrike" kern="1200" cap="none" spc="0" normalizeH="0" baseline="0" noProof="0" dirty="0">
                <a:ln>
                  <a:noFill/>
                </a:ln>
                <a:solidFill>
                  <a:srgbClr val="000000"/>
                </a:solidFill>
                <a:effectLst/>
                <a:uLnTx/>
                <a:uFillTx/>
                <a:latin typeface="Arial"/>
                <a:ea typeface="ヒラギノ角ゴ Pro W3" charset="-128"/>
                <a:cs typeface="+mn-cs"/>
              </a:rPr>
              <a:t>Optional upgrade is available through end of 4Q 2018</a:t>
            </a:r>
          </a:p>
        </p:txBody>
      </p:sp>
    </p:spTree>
    <p:extLst>
      <p:ext uri="{BB962C8B-B14F-4D97-AF65-F5344CB8AC3E}">
        <p14:creationId xmlns:p14="http://schemas.microsoft.com/office/powerpoint/2010/main" val="103512224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p:txBody>
          <a:bodyPr/>
          <a:lstStyle/>
          <a:p>
            <a:r>
              <a:rPr lang="en-US" sz="2400" b="1" dirty="0">
                <a:solidFill>
                  <a:schemeClr val="bg1"/>
                </a:solidFill>
              </a:rPr>
              <a:t>POWER9</a:t>
            </a:r>
            <a:br>
              <a:rPr lang="en-US" sz="2400" b="1" dirty="0">
                <a:solidFill>
                  <a:schemeClr val="bg1"/>
                </a:solidFill>
              </a:rPr>
            </a:br>
            <a:r>
              <a:rPr lang="en-US" sz="2400" b="1" dirty="0">
                <a:solidFill>
                  <a:schemeClr val="bg1"/>
                </a:solidFill>
              </a:rPr>
              <a:t>BUILT FOR ENTERPRISE AI</a:t>
            </a:r>
          </a:p>
          <a:p>
            <a:endParaRPr lang="en-US" sz="2400" b="1" dirty="0">
              <a:solidFill>
                <a:schemeClr val="bg1"/>
              </a:solidFill>
            </a:endParaRPr>
          </a:p>
          <a:p>
            <a:endParaRPr lang="en-US" sz="2400" b="1" dirty="0">
              <a:solidFill>
                <a:schemeClr val="bg1"/>
              </a:solidFill>
            </a:endParaRPr>
          </a:p>
          <a:p>
            <a:endParaRPr lang="en-US" sz="2400" b="1" dirty="0">
              <a:solidFill>
                <a:schemeClr val="bg1"/>
              </a:solidFill>
            </a:endParaRPr>
          </a:p>
        </p:txBody>
      </p:sp>
      <p:sp>
        <p:nvSpPr>
          <p:cNvPr id="3" name="Content Placeholder 2"/>
          <p:cNvSpPr>
            <a:spLocks noGrp="1"/>
          </p:cNvSpPr>
          <p:nvPr>
            <p:ph sz="quarter" idx="17"/>
          </p:nvPr>
        </p:nvSpPr>
        <p:spPr>
          <a:xfrm>
            <a:off x="4608871" y="0"/>
            <a:ext cx="4572000" cy="2586498"/>
          </a:xfrm>
        </p:spPr>
        <p:txBody>
          <a:bodyPr/>
          <a:lstStyle/>
          <a:p>
            <a:pPr algn="ctr"/>
            <a:r>
              <a:rPr lang="en-US" sz="2000" dirty="0"/>
              <a:t>POWER 8 (1H14 - 28nm)</a:t>
            </a:r>
            <a:br>
              <a:rPr lang="en-US" sz="2000" dirty="0"/>
            </a:br>
            <a:r>
              <a:rPr lang="en-US" sz="1600" dirty="0"/>
              <a:t>ENTERPRISE + BIG DATA OPTIMIZED</a:t>
            </a:r>
          </a:p>
          <a:p>
            <a:r>
              <a:rPr lang="en-US" sz="1600" dirty="0"/>
              <a:t>-up to 12 cores with SMT8</a:t>
            </a:r>
            <a:br>
              <a:rPr lang="en-US" sz="1600" dirty="0"/>
            </a:br>
            <a:r>
              <a:rPr lang="en-US" sz="1600" dirty="0"/>
              <a:t>-CAPI acceleration</a:t>
            </a:r>
            <a:br>
              <a:rPr lang="en-US" sz="1600" dirty="0"/>
            </a:br>
            <a:r>
              <a:rPr lang="en-US" sz="1600" dirty="0"/>
              <a:t>-High bandwidth GPU attach</a:t>
            </a:r>
          </a:p>
        </p:txBody>
      </p:sp>
      <p:sp>
        <p:nvSpPr>
          <p:cNvPr id="8" name="Rectangle 7">
            <a:extLst>
              <a:ext uri="{FF2B5EF4-FFF2-40B4-BE49-F238E27FC236}">
                <a16:creationId xmlns:a16="http://schemas.microsoft.com/office/drawing/2014/main" id="{2C0FA091-9082-8349-907C-B89C947EACA3}"/>
              </a:ext>
            </a:extLst>
          </p:cNvPr>
          <p:cNvSpPr/>
          <p:nvPr/>
        </p:nvSpPr>
        <p:spPr>
          <a:xfrm>
            <a:off x="2286000" y="2202418"/>
            <a:ext cx="4572000" cy="307777"/>
          </a:xfrm>
          <a:prstGeom prst="rect">
            <a:avLst/>
          </a:prstGeom>
        </p:spPr>
        <p:txBody>
          <a:bodyPr>
            <a:spAutoFit/>
          </a:bodyPr>
          <a:lstStyle/>
          <a:p>
            <a:pPr marL="0" marR="0" lvl="0" indent="0" algn="l" defTabSz="759619" rtl="0" eaLnBrk="1" fontAlgn="auto" latinLnBrk="0" hangingPunct="1">
              <a:lnSpc>
                <a:spcPct val="100000"/>
              </a:lnSpc>
              <a:spcBef>
                <a:spcPct val="0"/>
              </a:spcBef>
              <a:spcAft>
                <a:spcPts val="0"/>
              </a:spcAft>
              <a:buClr>
                <a:srgbClr val="009999"/>
              </a:buClr>
              <a:buSzTx/>
              <a:buFontTx/>
              <a:buNone/>
              <a:tabLst/>
              <a:defRPr/>
            </a:pPr>
            <a:endParaRPr kumimoji="0" lang="en-US" altLang="en-US" sz="1400" b="0" i="0" u="none" strike="noStrike" kern="0" cap="none" spc="0" normalizeH="0" baseline="0" noProof="0">
              <a:ln>
                <a:noFill/>
              </a:ln>
              <a:solidFill>
                <a:srgbClr val="FFFFFF">
                  <a:lumMod val="50000"/>
                </a:srgbClr>
              </a:solidFill>
              <a:effectLst/>
              <a:uLnTx/>
              <a:uFillTx/>
              <a:latin typeface="Arial"/>
              <a:ea typeface="+mn-ea"/>
              <a:cs typeface="+mn-cs"/>
            </a:endParaRPr>
          </a:p>
        </p:txBody>
      </p:sp>
      <p:pic>
        <p:nvPicPr>
          <p:cNvPr id="20" name="Picture 19">
            <a:extLst>
              <a:ext uri="{FF2B5EF4-FFF2-40B4-BE49-F238E27FC236}">
                <a16:creationId xmlns:a16="http://schemas.microsoft.com/office/drawing/2014/main" id="{7A4AC23A-07F3-2342-8770-FA151F41B79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328656" y="1736173"/>
            <a:ext cx="1472312" cy="1207112"/>
          </a:xfrm>
          <a:prstGeom prst="rect">
            <a:avLst/>
          </a:prstGeom>
          <a:noFill/>
          <a:ln w="28575">
            <a:noFill/>
            <a:miter lim="800000"/>
            <a:headEnd/>
            <a:tailEnd/>
          </a:ln>
          <a:effectLst>
            <a:glow rad="241300">
              <a:schemeClr val="bg2">
                <a:alpha val="49000"/>
              </a:schemeClr>
            </a:glow>
          </a:effectLst>
        </p:spPr>
      </p:pic>
      <p:sp>
        <p:nvSpPr>
          <p:cNvPr id="2" name="Slide Number Placeholder 1"/>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0BE6F14-FF48-0F4F-A8AA-2E3F25371E4A}" type="slidenum">
              <a:rPr kumimoji="0" lang="en-US" sz="600" b="0" i="0" u="none" strike="noStrike" kern="1200" cap="none" spc="0" normalizeH="0" baseline="0" noProof="0" smtClean="0">
                <a:ln>
                  <a:noFill/>
                </a:ln>
                <a:solidFill>
                  <a:srgbClr val="FFFFFF"/>
                </a:solidFill>
                <a:effectLst/>
                <a:uLnTx/>
                <a:uFillTx/>
                <a:latin typeface="Arial"/>
                <a:cs typeface="Arial" charset="0"/>
              </a:rPr>
              <a:pPr marL="0" marR="0" lvl="0" indent="0" algn="r" defTabSz="685800" rtl="0" eaLnBrk="1" fontAlgn="auto" latinLnBrk="0" hangingPunct="1">
                <a:lnSpc>
                  <a:spcPct val="100000"/>
                </a:lnSpc>
                <a:spcBef>
                  <a:spcPts val="0"/>
                </a:spcBef>
                <a:spcAft>
                  <a:spcPts val="0"/>
                </a:spcAft>
                <a:buClrTx/>
                <a:buSzTx/>
                <a:buFontTx/>
                <a:buNone/>
                <a:tabLst/>
                <a:defRPr/>
              </a:pPr>
              <a:t>44</a:t>
            </a:fld>
            <a:endParaRPr kumimoji="0" lang="en-US" sz="600" b="0" i="0" u="none" strike="noStrike" kern="1200" cap="none" spc="0" normalizeH="0" baseline="0" noProof="0">
              <a:ln>
                <a:noFill/>
              </a:ln>
              <a:solidFill>
                <a:srgbClr val="FFFFFF"/>
              </a:solidFill>
              <a:effectLst/>
              <a:uLnTx/>
              <a:uFillTx/>
              <a:latin typeface="Arial"/>
              <a:cs typeface="Arial" charset="0"/>
            </a:endParaRPr>
          </a:p>
        </p:txBody>
      </p:sp>
      <p:sp>
        <p:nvSpPr>
          <p:cNvPr id="7" name="Content Placeholder 6"/>
          <p:cNvSpPr>
            <a:spLocks noGrp="1"/>
          </p:cNvSpPr>
          <p:nvPr>
            <p:ph sz="quarter" idx="15"/>
          </p:nvPr>
        </p:nvSpPr>
        <p:spPr>
          <a:xfrm>
            <a:off x="6880122" y="2586498"/>
            <a:ext cx="2337620" cy="2571750"/>
          </a:xfrm>
        </p:spPr>
        <p:txBody>
          <a:bodyPr/>
          <a:lstStyle/>
          <a:p>
            <a:r>
              <a:rPr lang="en-US" sz="1600" dirty="0"/>
              <a:t>POWER 7+ </a:t>
            </a:r>
            <a:br>
              <a:rPr lang="en-US" sz="1600" dirty="0"/>
            </a:br>
            <a:r>
              <a:rPr lang="en-US" sz="1600" dirty="0"/>
              <a:t>(2H12 - 32nm)</a:t>
            </a:r>
            <a:br>
              <a:rPr lang="en-US" sz="1600" dirty="0"/>
            </a:br>
            <a:r>
              <a:rPr lang="en-US" sz="1200" dirty="0">
                <a:solidFill>
                  <a:srgbClr val="FFFFFF"/>
                </a:solidFill>
              </a:rPr>
              <a:t>ENTERPRISE</a:t>
            </a:r>
            <a:endParaRPr lang="en-US" sz="1600" dirty="0"/>
          </a:p>
          <a:p>
            <a:r>
              <a:rPr lang="en-US" sz="1200" dirty="0"/>
              <a:t>-2.5x larger L3 cache</a:t>
            </a:r>
            <a:br>
              <a:rPr lang="en-US" sz="1200" dirty="0"/>
            </a:br>
            <a:r>
              <a:rPr lang="en-US" sz="1200" dirty="0"/>
              <a:t>-on-die acceleration </a:t>
            </a:r>
            <a:br>
              <a:rPr lang="en-US" sz="1200" dirty="0"/>
            </a:br>
            <a:r>
              <a:rPr lang="en-US" sz="1200" dirty="0"/>
              <a:t>-zero-power core idle state</a:t>
            </a:r>
          </a:p>
          <a:p>
            <a:pPr algn="ctr"/>
            <a:endParaRPr lang="en-US" sz="2000" dirty="0"/>
          </a:p>
        </p:txBody>
      </p:sp>
      <p:pic>
        <p:nvPicPr>
          <p:cNvPr id="15" name="Picture 61" descr="P7p DiePhoto LoSm">
            <a:hlinkClick r:id="" action="ppaction://noaction"/>
            <a:extLst>
              <a:ext uri="{FF2B5EF4-FFF2-40B4-BE49-F238E27FC236}">
                <a16:creationId xmlns:a16="http://schemas.microsoft.com/office/drawing/2014/main" id="{7400C6B5-79A5-D048-8FEB-AA6BD69C8ADB}"/>
              </a:ext>
            </a:extLst>
          </p:cNvPr>
          <p:cNvPicPr>
            <a:picLocks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880018" y="4466670"/>
            <a:ext cx="954000" cy="689703"/>
          </a:xfrm>
          <a:prstGeom prst="rect">
            <a:avLst/>
          </a:prstGeom>
          <a:noFill/>
          <a:ln w="28575">
            <a:noFill/>
            <a:miter lim="800000"/>
            <a:headEnd/>
            <a:tailEnd/>
          </a:ln>
          <a:effectLst>
            <a:glow rad="241300">
              <a:schemeClr val="bg2">
                <a:alpha val="49000"/>
              </a:schemeClr>
            </a:glow>
          </a:effectLst>
          <a:extLst>
            <a:ext uri="{909E8E84-426E-40dd-AFC4-6F175D3DCCD1}">
              <a14:hiddenFill xmlns="" xmlns:a14="http://schemas.microsoft.com/office/drawing/2010/main">
                <a:solidFill>
                  <a:srgbClr val="FFFFFF"/>
                </a:solidFill>
              </a14:hiddenFill>
            </a:ext>
          </a:extLst>
        </p:spPr>
      </p:pic>
      <p:sp>
        <p:nvSpPr>
          <p:cNvPr id="6" name="Text Placeholder 5"/>
          <p:cNvSpPr>
            <a:spLocks noGrp="1"/>
          </p:cNvSpPr>
          <p:nvPr>
            <p:ph type="body" sz="quarter" idx="14"/>
          </p:nvPr>
        </p:nvSpPr>
        <p:spPr>
          <a:xfrm>
            <a:off x="256352" y="1330643"/>
            <a:ext cx="4315648" cy="3488731"/>
          </a:xfrm>
        </p:spPr>
        <p:txBody>
          <a:bodyPr/>
          <a:lstStyle/>
          <a:p>
            <a:pPr marL="0" lvl="1" indent="0">
              <a:buNone/>
            </a:pPr>
            <a:r>
              <a:rPr lang="en-US" sz="2000" b="1" dirty="0">
                <a:solidFill>
                  <a:schemeClr val="bg1"/>
                </a:solidFill>
              </a:rPr>
              <a:t>only</a:t>
            </a:r>
            <a:r>
              <a:rPr lang="en-US" sz="2000" dirty="0">
                <a:solidFill>
                  <a:schemeClr val="bg1"/>
                </a:solidFill>
              </a:rPr>
              <a:t> </a:t>
            </a:r>
            <a:r>
              <a:rPr lang="en-US" sz="2000" b="1" dirty="0">
                <a:solidFill>
                  <a:schemeClr val="bg1"/>
                </a:solidFill>
              </a:rPr>
              <a:t>processor</a:t>
            </a:r>
            <a:r>
              <a:rPr lang="en-US" sz="2000" dirty="0">
                <a:solidFill>
                  <a:schemeClr val="bg1"/>
                </a:solidFill>
              </a:rPr>
              <a:t> </a:t>
            </a:r>
            <a:r>
              <a:rPr lang="en-US" sz="1800" dirty="0"/>
              <a:t>with NVLink and</a:t>
            </a:r>
            <a:br>
              <a:rPr lang="en-US" sz="1800" dirty="0"/>
            </a:br>
            <a:r>
              <a:rPr lang="en-US" sz="1800" dirty="0"/>
              <a:t>PCI Gen4 advanced IO interfaces </a:t>
            </a:r>
            <a:br>
              <a:rPr lang="en-US" sz="1800" dirty="0"/>
            </a:br>
            <a:br>
              <a:rPr lang="en-US" sz="1600" dirty="0"/>
            </a:br>
            <a:br>
              <a:rPr lang="en-US" sz="1600" dirty="0"/>
            </a:br>
            <a:r>
              <a:rPr lang="en-US" sz="2000" b="1" dirty="0">
                <a:solidFill>
                  <a:schemeClr val="bg1"/>
                </a:solidFill>
              </a:rPr>
              <a:t>premier platform</a:t>
            </a:r>
            <a:r>
              <a:rPr lang="en-US" sz="1600" dirty="0"/>
              <a:t> </a:t>
            </a:r>
            <a:r>
              <a:rPr lang="en-US" sz="1800" dirty="0"/>
              <a:t>for accelerated computing GPU and memory coherence</a:t>
            </a:r>
            <a:br>
              <a:rPr lang="en-US" sz="1800" dirty="0"/>
            </a:br>
            <a:br>
              <a:rPr lang="en-US" sz="1800" dirty="0"/>
            </a:br>
            <a:r>
              <a:rPr lang="en-US" sz="1800" dirty="0"/>
              <a:t>processor family with</a:t>
            </a:r>
            <a:r>
              <a:rPr lang="en-US" sz="1600" dirty="0"/>
              <a:t> </a:t>
            </a:r>
            <a:r>
              <a:rPr lang="en-US" sz="2000" b="1" dirty="0">
                <a:solidFill>
                  <a:schemeClr val="bg1"/>
                </a:solidFill>
              </a:rPr>
              <a:t>scale-up </a:t>
            </a:r>
            <a:br>
              <a:rPr lang="en-US" sz="2000" b="1" dirty="0">
                <a:solidFill>
                  <a:schemeClr val="bg1"/>
                </a:solidFill>
              </a:rPr>
            </a:br>
            <a:r>
              <a:rPr lang="en-US" sz="2000" b="1" dirty="0">
                <a:solidFill>
                  <a:schemeClr val="bg1"/>
                </a:solidFill>
              </a:rPr>
              <a:t>and scale-out optimized silicon</a:t>
            </a:r>
          </a:p>
        </p:txBody>
      </p:sp>
      <p:pic>
        <p:nvPicPr>
          <p:cNvPr id="33" name="Picture 32">
            <a:extLst>
              <a:ext uri="{FF2B5EF4-FFF2-40B4-BE49-F238E27FC236}">
                <a16:creationId xmlns:a16="http://schemas.microsoft.com/office/drawing/2014/main" id="{4581182C-8F7D-7C42-BE67-2CB3077D6FFC}"/>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b="24666"/>
          <a:stretch/>
        </p:blipFill>
        <p:spPr>
          <a:xfrm flipH="1">
            <a:off x="2967806" y="4148386"/>
            <a:ext cx="1636918" cy="1026486"/>
          </a:xfrm>
          <a:prstGeom prst="rect">
            <a:avLst/>
          </a:prstGeom>
          <a:noFill/>
          <a:ln w="28575">
            <a:noFill/>
            <a:miter lim="800000"/>
            <a:headEnd/>
            <a:tailEnd/>
          </a:ln>
          <a:effectLst>
            <a:glow rad="1676400">
              <a:schemeClr val="bg2">
                <a:lumMod val="65000"/>
                <a:alpha val="40000"/>
              </a:schemeClr>
            </a:glow>
          </a:effectLst>
        </p:spPr>
      </p:pic>
      <p:sp>
        <p:nvSpPr>
          <p:cNvPr id="10" name="Content Placeholder 9"/>
          <p:cNvSpPr>
            <a:spLocks noGrp="1"/>
          </p:cNvSpPr>
          <p:nvPr>
            <p:ph sz="quarter" idx="16"/>
          </p:nvPr>
        </p:nvSpPr>
        <p:spPr>
          <a:xfrm>
            <a:off x="4608871" y="2586498"/>
            <a:ext cx="2286000" cy="2571750"/>
          </a:xfrm>
        </p:spPr>
        <p:txBody>
          <a:bodyPr/>
          <a:lstStyle/>
          <a:p>
            <a:pPr algn="r"/>
            <a:r>
              <a:rPr lang="en-US" sz="1600"/>
              <a:t>POWER 7 </a:t>
            </a:r>
            <a:br>
              <a:rPr lang="en-US" sz="1600"/>
            </a:br>
            <a:r>
              <a:rPr lang="en-US" sz="1600"/>
              <a:t>(1H10 - 45nm)</a:t>
            </a:r>
            <a:br>
              <a:rPr lang="en-US" sz="1600"/>
            </a:br>
            <a:r>
              <a:rPr lang="en-US" sz="1200"/>
              <a:t>ENTERPRISE</a:t>
            </a:r>
            <a:br>
              <a:rPr lang="en-US" sz="1600"/>
            </a:br>
            <a:br>
              <a:rPr lang="en-US" sz="1200"/>
            </a:br>
            <a:r>
              <a:rPr lang="en-US" sz="1200"/>
              <a:t>-8 Cores with SMT4</a:t>
            </a:r>
            <a:br>
              <a:rPr lang="en-US" sz="1200"/>
            </a:br>
            <a:r>
              <a:rPr lang="en-US" sz="1200"/>
              <a:t>-</a:t>
            </a:r>
            <a:r>
              <a:rPr lang="en-US" sz="1200" err="1"/>
              <a:t>eDRAM</a:t>
            </a:r>
            <a:r>
              <a:rPr lang="en-US" sz="1200"/>
              <a:t> L3 Cache</a:t>
            </a:r>
          </a:p>
          <a:p>
            <a:pPr marL="285750" indent="-285750">
              <a:buFont typeface=".AppleSystemUIFont"/>
              <a:buChar char="-"/>
            </a:pPr>
            <a:endParaRPr lang="en-US" sz="1600"/>
          </a:p>
        </p:txBody>
      </p:sp>
      <p:pic>
        <p:nvPicPr>
          <p:cNvPr id="14" name="Picture 62" descr="P7 DD1m 2b">
            <a:hlinkClick r:id="" action="ppaction://noaction"/>
            <a:extLst>
              <a:ext uri="{FF2B5EF4-FFF2-40B4-BE49-F238E27FC236}">
                <a16:creationId xmlns:a16="http://schemas.microsoft.com/office/drawing/2014/main" id="{617674D8-D0FA-A744-ACB9-412282606F56}"/>
              </a:ext>
            </a:extLst>
          </p:cNvPr>
          <p:cNvPicPr preferRelativeResize="0">
            <a:picLocks noChangeAspect="1" noChangeArrowheads="1"/>
          </p:cNvPicPr>
          <p:nvPr/>
        </p:nvPicPr>
        <p:blipFill>
          <a:blip r:embed="rId6" cstate="email">
            <a:extLst>
              <a:ext uri="{BEBA8EAE-BF5A-486C-A8C5-ECC9F3942E4B}">
                <a14:imgProps xmlns:a14="http://schemas.microsoft.com/office/drawing/2010/main">
                  <a14:imgLayer r:embed="rId7">
                    <a14:imgEffect>
                      <a14:saturation sat="66000"/>
                    </a14:imgEffect>
                  </a14:imgLayer>
                </a14:imgProps>
              </a:ext>
              <a:ext uri="{28A0092B-C50C-407E-A947-70E740481C1C}">
                <a14:useLocalDpi xmlns:a14="http://schemas.microsoft.com/office/drawing/2010/main"/>
              </a:ext>
            </a:extLst>
          </a:blip>
          <a:srcRect/>
          <a:stretch>
            <a:fillRect/>
          </a:stretch>
        </p:blipFill>
        <p:spPr bwMode="auto">
          <a:xfrm>
            <a:off x="5924151" y="4465350"/>
            <a:ext cx="954881" cy="691023"/>
          </a:xfrm>
          <a:prstGeom prst="rect">
            <a:avLst/>
          </a:prstGeom>
          <a:noFill/>
          <a:ln w="28575">
            <a:noFill/>
            <a:miter lim="800000"/>
            <a:headEnd/>
            <a:tailEnd/>
          </a:ln>
          <a:effectLst>
            <a:glow rad="241300">
              <a:schemeClr val="bg2">
                <a:alpha val="49000"/>
              </a:schemeClr>
            </a:glow>
          </a:effectLst>
          <a:extLst>
            <a:ext uri="{909E8E84-426E-40dd-AFC4-6F175D3DCCD1}">
              <a14:hiddenFill xmlns="" xmlns:a14="http://schemas.microsoft.com/office/drawing/2010/main">
                <a:solidFill>
                  <a:srgbClr val="FFFFFF"/>
                </a:solidFill>
              </a14:hiddenFill>
            </a:ext>
          </a:extLst>
        </p:spPr>
      </p:pic>
      <p:cxnSp>
        <p:nvCxnSpPr>
          <p:cNvPr id="22" name="Straight Connector 21">
            <a:extLst>
              <a:ext uri="{FF2B5EF4-FFF2-40B4-BE49-F238E27FC236}">
                <a16:creationId xmlns:a16="http://schemas.microsoft.com/office/drawing/2014/main" id="{7EC2C9CE-FB81-4446-90D1-03EA0ADC1159}"/>
              </a:ext>
            </a:extLst>
          </p:cNvPr>
          <p:cNvCxnSpPr>
            <a:cxnSpLocks/>
          </p:cNvCxnSpPr>
          <p:nvPr/>
        </p:nvCxnSpPr>
        <p:spPr>
          <a:xfrm>
            <a:off x="4608871" y="-29840"/>
            <a:ext cx="1" cy="5186213"/>
          </a:xfrm>
          <a:prstGeom prst="line">
            <a:avLst/>
          </a:prstGeom>
          <a:ln w="444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C3B8814D-3D0B-314F-A489-07260AAD562F}"/>
              </a:ext>
            </a:extLst>
          </p:cNvPr>
          <p:cNvCxnSpPr>
            <a:cxnSpLocks/>
          </p:cNvCxnSpPr>
          <p:nvPr/>
        </p:nvCxnSpPr>
        <p:spPr>
          <a:xfrm flipH="1">
            <a:off x="4600576" y="2586706"/>
            <a:ext cx="4580295" cy="0"/>
          </a:xfrm>
          <a:prstGeom prst="line">
            <a:avLst/>
          </a:prstGeom>
          <a:ln w="444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E45F53AD-175A-BA42-83BA-A9847D340E56}"/>
              </a:ext>
            </a:extLst>
          </p:cNvPr>
          <p:cNvCxnSpPr>
            <a:cxnSpLocks/>
          </p:cNvCxnSpPr>
          <p:nvPr/>
        </p:nvCxnSpPr>
        <p:spPr>
          <a:xfrm flipV="1">
            <a:off x="6876435" y="2597990"/>
            <a:ext cx="26731" cy="2570372"/>
          </a:xfrm>
          <a:prstGeom prst="line">
            <a:avLst/>
          </a:prstGeom>
          <a:ln w="444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5188478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7B59375-75FF-DC4A-A126-D7263E7A3ADB}"/>
              </a:ext>
            </a:extLst>
          </p:cNvPr>
          <p:cNvSpPr>
            <a:spLocks noGrp="1"/>
          </p:cNvSpPr>
          <p:nvPr>
            <p:ph sz="quarter" idx="19"/>
          </p:nvPr>
        </p:nvSpPr>
        <p:spPr>
          <a:xfrm>
            <a:off x="0" y="-1"/>
            <a:ext cx="2286000" cy="3683568"/>
          </a:xfrm>
          <a:solidFill>
            <a:srgbClr val="F2F2F2"/>
          </a:solidFill>
        </p:spPr>
        <p:txBody>
          <a:bodyPr/>
          <a:lstStyle/>
          <a:p>
            <a:pPr algn="ctr"/>
            <a:r>
              <a:rPr lang="en-US" sz="1800" b="1" dirty="0">
                <a:solidFill>
                  <a:srgbClr val="000000"/>
                </a:solidFill>
                <a:latin typeface="Arial" panose="020B0604020202020204" pitchFamily="34" charset="0"/>
                <a:cs typeface="Arial" panose="020B0604020202020204" pitchFamily="34" charset="0"/>
              </a:rPr>
              <a:t>        S822LC</a:t>
            </a:r>
            <a:br>
              <a:rPr lang="en-US" sz="1800" b="1" dirty="0">
                <a:solidFill>
                  <a:srgbClr val="000000"/>
                </a:solidFill>
                <a:latin typeface="Arial" panose="020B0604020202020204" pitchFamily="34" charset="0"/>
                <a:cs typeface="Arial" panose="020B0604020202020204" pitchFamily="34" charset="0"/>
              </a:rPr>
            </a:br>
            <a:r>
              <a:rPr lang="en-US" b="1" dirty="0">
                <a:solidFill>
                  <a:schemeClr val="tx1"/>
                </a:solidFill>
                <a:latin typeface="Arial" panose="020B0604020202020204" pitchFamily="34" charset="0"/>
                <a:cs typeface="Arial" panose="020B0604020202020204" pitchFamily="34" charset="0"/>
              </a:rPr>
              <a:t>POWER8</a:t>
            </a:r>
            <a:br>
              <a:rPr lang="en-US" dirty="0">
                <a:solidFill>
                  <a:srgbClr val="000000"/>
                </a:solidFill>
                <a:latin typeface="Arial" panose="020B0604020202020204" pitchFamily="34" charset="0"/>
                <a:cs typeface="Arial" panose="020B0604020202020204" pitchFamily="34" charset="0"/>
              </a:rPr>
            </a:br>
            <a:r>
              <a:rPr lang="mr-IN" sz="1200" b="1" dirty="0">
                <a:solidFill>
                  <a:srgbClr val="000000"/>
                </a:solidFill>
                <a:latin typeface="Arial" panose="020B0604020202020204" pitchFamily="34" charset="0"/>
              </a:rPr>
              <a:t>20</a:t>
            </a:r>
            <a:r>
              <a:rPr lang="en-US" sz="1200" b="1" dirty="0">
                <a:solidFill>
                  <a:srgbClr val="000000"/>
                </a:solidFill>
                <a:latin typeface="Arial" panose="020B0604020202020204" pitchFamily="34" charset="0"/>
                <a:cs typeface="Arial" panose="020B0604020202020204" pitchFamily="34" charset="0"/>
              </a:rPr>
              <a:t> </a:t>
            </a:r>
            <a:r>
              <a:rPr lang="mr-IN" sz="1200" b="1" dirty="0" err="1">
                <a:solidFill>
                  <a:srgbClr val="000000"/>
                </a:solidFill>
                <a:latin typeface="Arial" panose="020B0604020202020204" pitchFamily="34" charset="0"/>
              </a:rPr>
              <a:t>core</a:t>
            </a:r>
            <a:r>
              <a:rPr lang="en-US" sz="1200" b="1" dirty="0">
                <a:solidFill>
                  <a:srgbClr val="000000"/>
                </a:solidFill>
                <a:latin typeface="Arial" panose="020B0604020202020204" pitchFamily="34" charset="0"/>
              </a:rPr>
              <a:t>s</a:t>
            </a:r>
            <a:r>
              <a:rPr lang="mr-IN" sz="1200" b="1" dirty="0">
                <a:solidFill>
                  <a:srgbClr val="000000"/>
                </a:solidFill>
                <a:latin typeface="Arial" panose="020B0604020202020204" pitchFamily="34" charset="0"/>
              </a:rPr>
              <a:t> </a:t>
            </a:r>
            <a:br>
              <a:rPr lang="en-US" sz="1200" b="1" dirty="0">
                <a:solidFill>
                  <a:srgbClr val="000000"/>
                </a:solidFill>
                <a:latin typeface="Arial" panose="020B0604020202020204" pitchFamily="34" charset="0"/>
              </a:rPr>
            </a:br>
            <a:r>
              <a:rPr lang="mr-IN" sz="1200" b="1" dirty="0">
                <a:solidFill>
                  <a:srgbClr val="000000"/>
                </a:solidFill>
                <a:latin typeface="Arial" panose="020B0604020202020204" pitchFamily="34" charset="0"/>
              </a:rPr>
              <a:t>4</a:t>
            </a:r>
            <a:r>
              <a:rPr lang="en-US" sz="1200" b="1" dirty="0">
                <a:solidFill>
                  <a:srgbClr val="000000"/>
                </a:solidFill>
                <a:latin typeface="Arial" panose="020B0604020202020204" pitchFamily="34" charset="0"/>
              </a:rPr>
              <a:t> - </a:t>
            </a:r>
            <a:r>
              <a:rPr lang="mr-IN" sz="1200" b="1" dirty="0">
                <a:solidFill>
                  <a:srgbClr val="000000"/>
                </a:solidFill>
                <a:latin typeface="Arial" panose="020B0604020202020204" pitchFamily="34" charset="0"/>
              </a:rPr>
              <a:t>P100</a:t>
            </a:r>
            <a:r>
              <a:rPr lang="en-US" sz="1200" b="1" dirty="0">
                <a:solidFill>
                  <a:srgbClr val="000000"/>
                </a:solidFill>
                <a:latin typeface="Arial" panose="020B0604020202020204" pitchFamily="34" charset="0"/>
              </a:rPr>
              <a:t> GPUs</a:t>
            </a:r>
            <a:br>
              <a:rPr lang="en-US" sz="1200" b="1" dirty="0">
                <a:solidFill>
                  <a:srgbClr val="000000"/>
                </a:solidFill>
                <a:latin typeface="Arial" panose="020B0604020202020204" pitchFamily="34" charset="0"/>
                <a:cs typeface="Arial" panose="020B0604020202020204" pitchFamily="34" charset="0"/>
              </a:rPr>
            </a:br>
            <a:r>
              <a:rPr lang="en-US" sz="1200" b="1" dirty="0">
                <a:solidFill>
                  <a:srgbClr val="000000"/>
                </a:solidFill>
                <a:latin typeface="Arial" panose="020B0604020202020204" pitchFamily="34" charset="0"/>
                <a:cs typeface="Arial" panose="020B0604020202020204" pitchFamily="34" charset="0"/>
              </a:rPr>
              <a:t>256GB RAM</a:t>
            </a:r>
          </a:p>
          <a:p>
            <a:br>
              <a:rPr lang="en-US" sz="1200" dirty="0">
                <a:solidFill>
                  <a:srgbClr val="000000"/>
                </a:solidFill>
                <a:latin typeface="Arial" panose="020B0604020202020204" pitchFamily="34" charset="0"/>
                <a:cs typeface="Arial" panose="020B0604020202020204" pitchFamily="34" charset="0"/>
              </a:rPr>
            </a:br>
            <a:r>
              <a:rPr lang="en-US" sz="1200" dirty="0">
                <a:solidFill>
                  <a:srgbClr val="000000"/>
                </a:solidFill>
                <a:latin typeface="Arial" panose="020B0604020202020204" pitchFamily="34" charset="0"/>
                <a:cs typeface="Arial" panose="020B0604020202020204" pitchFamily="34" charset="0"/>
              </a:rPr>
              <a:t>Hardware List Price</a:t>
            </a:r>
            <a:br>
              <a:rPr lang="en-US" sz="1200" dirty="0">
                <a:solidFill>
                  <a:srgbClr val="000000"/>
                </a:solidFill>
                <a:latin typeface="Arial" panose="020B0604020202020204" pitchFamily="34" charset="0"/>
                <a:cs typeface="Arial" panose="020B0604020202020204" pitchFamily="34" charset="0"/>
              </a:rPr>
            </a:br>
            <a:r>
              <a:rPr lang="en-US" sz="1200" dirty="0">
                <a:solidFill>
                  <a:srgbClr val="000000"/>
                </a:solidFill>
                <a:latin typeface="Arial" panose="020B0604020202020204" pitchFamily="34" charset="0"/>
                <a:cs typeface="Arial" panose="020B0604020202020204" pitchFamily="34" charset="0"/>
              </a:rPr>
              <a:t>$67,054</a:t>
            </a:r>
          </a:p>
          <a:p>
            <a:r>
              <a:rPr lang="en-US" sz="1200" dirty="0">
                <a:solidFill>
                  <a:srgbClr val="000000"/>
                </a:solidFill>
                <a:latin typeface="Arial" panose="020B0604020202020204" pitchFamily="34" charset="0"/>
                <a:cs typeface="Arial" panose="020B0604020202020204" pitchFamily="34" charset="0"/>
              </a:rPr>
              <a:t>TCA Street Price</a:t>
            </a:r>
            <a:br>
              <a:rPr lang="en-US" sz="1200" dirty="0">
                <a:solidFill>
                  <a:srgbClr val="000000"/>
                </a:solidFill>
                <a:latin typeface="Arial" panose="020B0604020202020204" pitchFamily="34" charset="0"/>
                <a:cs typeface="Arial" panose="020B0604020202020204" pitchFamily="34" charset="0"/>
              </a:rPr>
            </a:br>
            <a:r>
              <a:rPr lang="en-US" sz="1200" dirty="0">
                <a:solidFill>
                  <a:srgbClr val="000000"/>
                </a:solidFill>
                <a:latin typeface="Arial" panose="020B0604020202020204" pitchFamily="34" charset="0"/>
                <a:cs typeface="Arial" panose="020B0604020202020204" pitchFamily="34" charset="0"/>
              </a:rPr>
              <a:t>$53,654</a:t>
            </a:r>
          </a:p>
          <a:p>
            <a:r>
              <a:rPr lang="en-US" sz="1200" dirty="0">
                <a:solidFill>
                  <a:srgbClr val="000000"/>
                </a:solidFill>
                <a:latin typeface="Arial" panose="020B0604020202020204" pitchFamily="34" charset="0"/>
                <a:cs typeface="Arial" panose="020B0604020202020204" pitchFamily="34" charset="0"/>
              </a:rPr>
              <a:t>TensorFlow</a:t>
            </a:r>
            <a:br>
              <a:rPr lang="en-US" sz="1200" dirty="0">
                <a:solidFill>
                  <a:srgbClr val="000000"/>
                </a:solidFill>
                <a:latin typeface="Arial" panose="020B0604020202020204" pitchFamily="34" charset="0"/>
                <a:cs typeface="Arial" panose="020B0604020202020204" pitchFamily="34" charset="0"/>
              </a:rPr>
            </a:br>
            <a:r>
              <a:rPr lang="en-US" sz="1200" dirty="0">
                <a:solidFill>
                  <a:srgbClr val="000000"/>
                </a:solidFill>
                <a:latin typeface="Arial" panose="020B0604020202020204" pitchFamily="34" charset="0"/>
                <a:cs typeface="Arial" panose="020B0604020202020204" pitchFamily="34" charset="0"/>
              </a:rPr>
              <a:t>70</a:t>
            </a:r>
          </a:p>
          <a:p>
            <a:r>
              <a:rPr lang="en-US" sz="1200" dirty="0">
                <a:solidFill>
                  <a:srgbClr val="000000"/>
                </a:solidFill>
                <a:latin typeface="Arial" panose="020B0604020202020204" pitchFamily="34" charset="0"/>
                <a:cs typeface="Arial" panose="020B0604020202020204" pitchFamily="34" charset="0"/>
              </a:rPr>
              <a:t>TCA Price/Performance</a:t>
            </a:r>
            <a:br>
              <a:rPr lang="en-US" sz="1200" dirty="0">
                <a:solidFill>
                  <a:srgbClr val="000000"/>
                </a:solidFill>
                <a:latin typeface="Arial" panose="020B0604020202020204" pitchFamily="34" charset="0"/>
                <a:cs typeface="Arial" panose="020B0604020202020204" pitchFamily="34" charset="0"/>
              </a:rPr>
            </a:br>
            <a:r>
              <a:rPr lang="en-US" sz="1200" dirty="0">
                <a:solidFill>
                  <a:srgbClr val="000000"/>
                </a:solidFill>
                <a:latin typeface="Arial" panose="020B0604020202020204" pitchFamily="34" charset="0"/>
                <a:cs typeface="Arial" panose="020B0604020202020204" pitchFamily="34" charset="0"/>
              </a:rPr>
              <a:t>$766</a:t>
            </a:r>
            <a:endParaRPr lang="mr-IN" sz="1200" dirty="0">
              <a:solidFill>
                <a:srgbClr val="000000"/>
              </a:solidFill>
              <a:latin typeface="Arial" panose="020B0604020202020204" pitchFamily="34" charset="0"/>
            </a:endParaRPr>
          </a:p>
          <a:p>
            <a:pPr algn="ctr"/>
            <a:endParaRPr lang="en-US" dirty="0">
              <a:latin typeface="Arial" panose="020B0604020202020204" pitchFamily="34" charset="0"/>
              <a:cs typeface="Arial" panose="020B0604020202020204" pitchFamily="34" charset="0"/>
            </a:endParaRPr>
          </a:p>
        </p:txBody>
      </p:sp>
      <p:sp>
        <p:nvSpPr>
          <p:cNvPr id="4" name="Content Placeholder 3">
            <a:extLst>
              <a:ext uri="{FF2B5EF4-FFF2-40B4-BE49-F238E27FC236}">
                <a16:creationId xmlns:a16="http://schemas.microsoft.com/office/drawing/2014/main" id="{8E3426B7-8E26-B04A-BA25-EC298CCADF7D}"/>
              </a:ext>
            </a:extLst>
          </p:cNvPr>
          <p:cNvSpPr>
            <a:spLocks noGrp="1"/>
          </p:cNvSpPr>
          <p:nvPr>
            <p:ph sz="quarter" idx="20"/>
          </p:nvPr>
        </p:nvSpPr>
        <p:spPr>
          <a:xfrm>
            <a:off x="2201157" y="0"/>
            <a:ext cx="2286000" cy="3683567"/>
          </a:xfrm>
          <a:solidFill>
            <a:schemeClr val="bg2">
              <a:lumMod val="95000"/>
            </a:schemeClr>
          </a:solidFill>
        </p:spPr>
        <p:txBody>
          <a:bodyPr/>
          <a:lstStyle/>
          <a:p>
            <a:pPr algn="ctr"/>
            <a:r>
              <a:rPr lang="en-US" sz="1800" b="1" dirty="0">
                <a:solidFill>
                  <a:srgbClr val="000000"/>
                </a:solidFill>
                <a:latin typeface="Arial" panose="020B0604020202020204" pitchFamily="34" charset="0"/>
                <a:cs typeface="Arial" panose="020B0604020202020204" pitchFamily="34" charset="0"/>
              </a:rPr>
              <a:t>       AC922</a:t>
            </a:r>
            <a:br>
              <a:rPr lang="en-US" sz="1800" b="1" dirty="0">
                <a:solidFill>
                  <a:srgbClr val="000000"/>
                </a:solidFill>
                <a:latin typeface="Arial" panose="020B0604020202020204" pitchFamily="34" charset="0"/>
                <a:cs typeface="Arial" panose="020B0604020202020204" pitchFamily="34" charset="0"/>
              </a:rPr>
            </a:br>
            <a:r>
              <a:rPr lang="en-US" sz="1600" b="1" dirty="0">
                <a:solidFill>
                  <a:schemeClr val="tx1"/>
                </a:solidFill>
                <a:latin typeface="Arial" panose="020B0604020202020204" pitchFamily="34" charset="0"/>
                <a:cs typeface="Arial" panose="020B0604020202020204" pitchFamily="34" charset="0"/>
              </a:rPr>
              <a:t>POWER9</a:t>
            </a:r>
            <a:br>
              <a:rPr lang="en-US" sz="1600" dirty="0">
                <a:solidFill>
                  <a:srgbClr val="000000"/>
                </a:solidFill>
                <a:latin typeface="Arial" panose="020B0604020202020204" pitchFamily="34" charset="0"/>
                <a:cs typeface="Arial" panose="020B0604020202020204" pitchFamily="34" charset="0"/>
              </a:rPr>
            </a:br>
            <a:r>
              <a:rPr lang="en-US" sz="1200" b="1" dirty="0">
                <a:solidFill>
                  <a:srgbClr val="000000"/>
                </a:solidFill>
                <a:latin typeface="Arial" panose="020B0604020202020204" pitchFamily="34" charset="0"/>
              </a:rPr>
              <a:t>32 </a:t>
            </a:r>
            <a:r>
              <a:rPr lang="mr-IN" sz="1200" b="1" dirty="0" err="1">
                <a:solidFill>
                  <a:srgbClr val="000000"/>
                </a:solidFill>
                <a:latin typeface="Arial" panose="020B0604020202020204" pitchFamily="34" charset="0"/>
              </a:rPr>
              <a:t>core</a:t>
            </a:r>
            <a:r>
              <a:rPr lang="en-US" sz="1200" b="1" dirty="0">
                <a:solidFill>
                  <a:srgbClr val="000000"/>
                </a:solidFill>
                <a:latin typeface="Arial" panose="020B0604020202020204" pitchFamily="34" charset="0"/>
              </a:rPr>
              <a:t>s</a:t>
            </a:r>
            <a:r>
              <a:rPr lang="mr-IN" sz="1200" b="1" dirty="0">
                <a:solidFill>
                  <a:srgbClr val="000000"/>
                </a:solidFill>
                <a:latin typeface="Arial" panose="020B0604020202020204" pitchFamily="34" charset="0"/>
              </a:rPr>
              <a:t> </a:t>
            </a:r>
            <a:br>
              <a:rPr lang="en-US" sz="1200" b="1" dirty="0">
                <a:solidFill>
                  <a:srgbClr val="000000"/>
                </a:solidFill>
                <a:latin typeface="Arial" panose="020B0604020202020204" pitchFamily="34" charset="0"/>
              </a:rPr>
            </a:br>
            <a:r>
              <a:rPr lang="en-US" sz="1200" b="1" dirty="0">
                <a:solidFill>
                  <a:srgbClr val="000000"/>
                </a:solidFill>
                <a:latin typeface="Arial" panose="020B0604020202020204" pitchFamily="34" charset="0"/>
              </a:rPr>
              <a:t>4 – V100 GPUs</a:t>
            </a:r>
            <a:br>
              <a:rPr lang="en-US" sz="1200" b="1" dirty="0">
                <a:solidFill>
                  <a:srgbClr val="000000"/>
                </a:solidFill>
                <a:latin typeface="Arial" panose="020B0604020202020204" pitchFamily="34" charset="0"/>
              </a:rPr>
            </a:br>
            <a:r>
              <a:rPr lang="en-US" sz="1200" b="1" dirty="0">
                <a:solidFill>
                  <a:srgbClr val="000000"/>
                </a:solidFill>
                <a:latin typeface="Arial" panose="020B0604020202020204" pitchFamily="34" charset="0"/>
              </a:rPr>
              <a:t>256GB RAM</a:t>
            </a:r>
            <a:endParaRPr lang="mr-IN" sz="1200" b="1" dirty="0">
              <a:solidFill>
                <a:srgbClr val="000000"/>
              </a:solidFill>
              <a:latin typeface="Arial" panose="020B0604020202020204" pitchFamily="34" charset="0"/>
            </a:endParaRPr>
          </a:p>
          <a:p>
            <a:pPr lvl="0"/>
            <a:br>
              <a:rPr lang="en-US" sz="1200" dirty="0">
                <a:solidFill>
                  <a:srgbClr val="000000"/>
                </a:solidFill>
                <a:latin typeface="Arial" panose="020B0604020202020204" pitchFamily="34" charset="0"/>
                <a:cs typeface="Arial" panose="020B0604020202020204" pitchFamily="34" charset="0"/>
              </a:rPr>
            </a:br>
            <a:r>
              <a:rPr lang="en-US" sz="1200" dirty="0">
                <a:solidFill>
                  <a:srgbClr val="000000"/>
                </a:solidFill>
                <a:latin typeface="Arial" panose="020B0604020202020204" pitchFamily="34" charset="0"/>
                <a:cs typeface="Arial" panose="020B0604020202020204" pitchFamily="34" charset="0"/>
              </a:rPr>
              <a:t>Hardware List Price</a:t>
            </a:r>
            <a:br>
              <a:rPr lang="en-US" sz="1200" dirty="0">
                <a:solidFill>
                  <a:srgbClr val="000000"/>
                </a:solidFill>
                <a:latin typeface="Arial" panose="020B0604020202020204" pitchFamily="34" charset="0"/>
                <a:cs typeface="Arial" panose="020B0604020202020204" pitchFamily="34" charset="0"/>
              </a:rPr>
            </a:br>
            <a:r>
              <a:rPr lang="en-US" sz="1200" dirty="0">
                <a:solidFill>
                  <a:srgbClr val="000000"/>
                </a:solidFill>
                <a:latin typeface="Arial" panose="020B0604020202020204" pitchFamily="34" charset="0"/>
                <a:cs typeface="Arial" panose="020B0604020202020204" pitchFamily="34" charset="0"/>
              </a:rPr>
              <a:t>$68,854</a:t>
            </a:r>
          </a:p>
          <a:p>
            <a:pPr lvl="0"/>
            <a:r>
              <a:rPr lang="en-US" sz="1200" dirty="0">
                <a:solidFill>
                  <a:srgbClr val="000000"/>
                </a:solidFill>
                <a:latin typeface="Arial" panose="020B0604020202020204" pitchFamily="34" charset="0"/>
                <a:cs typeface="Arial" panose="020B0604020202020204" pitchFamily="34" charset="0"/>
              </a:rPr>
              <a:t>TCA Street Price</a:t>
            </a:r>
            <a:br>
              <a:rPr lang="en-US" sz="1200" dirty="0">
                <a:solidFill>
                  <a:srgbClr val="000000"/>
                </a:solidFill>
                <a:latin typeface="Arial" panose="020B0604020202020204" pitchFamily="34" charset="0"/>
                <a:cs typeface="Arial" panose="020B0604020202020204" pitchFamily="34" charset="0"/>
              </a:rPr>
            </a:br>
            <a:r>
              <a:rPr lang="en-US" sz="1200" dirty="0">
                <a:solidFill>
                  <a:srgbClr val="000000"/>
                </a:solidFill>
                <a:latin typeface="Arial" panose="020B0604020202020204" pitchFamily="34" charset="0"/>
                <a:cs typeface="Arial" panose="020B0604020202020204" pitchFamily="34" charset="0"/>
              </a:rPr>
              <a:t>$55,083</a:t>
            </a:r>
          </a:p>
          <a:p>
            <a:pPr lvl="0"/>
            <a:r>
              <a:rPr lang="en-US" sz="1200" dirty="0">
                <a:solidFill>
                  <a:srgbClr val="000000"/>
                </a:solidFill>
                <a:latin typeface="Arial" panose="020B0604020202020204" pitchFamily="34" charset="0"/>
                <a:cs typeface="Arial" panose="020B0604020202020204" pitchFamily="34" charset="0"/>
              </a:rPr>
              <a:t>TensorFlow</a:t>
            </a:r>
            <a:br>
              <a:rPr lang="en-US" sz="1200" dirty="0">
                <a:solidFill>
                  <a:srgbClr val="000000"/>
                </a:solidFill>
                <a:latin typeface="Arial" panose="020B0604020202020204" pitchFamily="34" charset="0"/>
                <a:cs typeface="Arial" panose="020B0604020202020204" pitchFamily="34" charset="0"/>
              </a:rPr>
            </a:br>
            <a:r>
              <a:rPr lang="en-US" sz="1200" dirty="0">
                <a:solidFill>
                  <a:srgbClr val="000000"/>
                </a:solidFill>
                <a:latin typeface="Arial" panose="020B0604020202020204" pitchFamily="34" charset="0"/>
                <a:cs typeface="Arial" panose="020B0604020202020204" pitchFamily="34" charset="0"/>
              </a:rPr>
              <a:t>140</a:t>
            </a:r>
          </a:p>
          <a:p>
            <a:pPr lvl="0"/>
            <a:r>
              <a:rPr lang="en-US" sz="1200" dirty="0">
                <a:solidFill>
                  <a:srgbClr val="000000"/>
                </a:solidFill>
                <a:latin typeface="Arial" panose="020B0604020202020204" pitchFamily="34" charset="0"/>
                <a:cs typeface="Arial" panose="020B0604020202020204" pitchFamily="34" charset="0"/>
              </a:rPr>
              <a:t>TCA Price/Performance</a:t>
            </a:r>
            <a:br>
              <a:rPr lang="en-US" sz="1200" dirty="0">
                <a:solidFill>
                  <a:srgbClr val="000000"/>
                </a:solidFill>
                <a:latin typeface="Arial" panose="020B0604020202020204" pitchFamily="34" charset="0"/>
                <a:cs typeface="Arial" panose="020B0604020202020204" pitchFamily="34" charset="0"/>
              </a:rPr>
            </a:br>
            <a:r>
              <a:rPr lang="en-US" sz="1200" dirty="0">
                <a:solidFill>
                  <a:srgbClr val="000000"/>
                </a:solidFill>
                <a:latin typeface="Arial" panose="020B0604020202020204" pitchFamily="34" charset="0"/>
                <a:cs typeface="Arial" panose="020B0604020202020204" pitchFamily="34" charset="0"/>
              </a:rPr>
              <a:t>$393</a:t>
            </a:r>
            <a:endParaRPr lang="mr-IN" sz="1200" dirty="0">
              <a:solidFill>
                <a:srgbClr val="000000"/>
              </a:solidFill>
              <a:latin typeface="Arial" panose="020B0604020202020204" pitchFamily="34" charset="0"/>
            </a:endParaRPr>
          </a:p>
          <a:p>
            <a:pPr algn="ctr"/>
            <a:endParaRPr lang="en-US" sz="2000" b="1" dirty="0">
              <a:solidFill>
                <a:schemeClr val="tx1"/>
              </a:solidFill>
              <a:latin typeface="Arial" panose="020B0604020202020204" pitchFamily="34" charset="0"/>
              <a:cs typeface="Arial" panose="020B0604020202020204" pitchFamily="34" charset="0"/>
            </a:endParaRPr>
          </a:p>
        </p:txBody>
      </p:sp>
      <p:sp>
        <p:nvSpPr>
          <p:cNvPr id="5" name="Content Placeholder 4">
            <a:extLst>
              <a:ext uri="{FF2B5EF4-FFF2-40B4-BE49-F238E27FC236}">
                <a16:creationId xmlns:a16="http://schemas.microsoft.com/office/drawing/2014/main" id="{574EFD7F-B294-BE43-B79B-EFEED968AD74}"/>
              </a:ext>
            </a:extLst>
          </p:cNvPr>
          <p:cNvSpPr>
            <a:spLocks noGrp="1"/>
          </p:cNvSpPr>
          <p:nvPr>
            <p:ph sz="quarter" idx="21"/>
          </p:nvPr>
        </p:nvSpPr>
        <p:spPr>
          <a:xfrm>
            <a:off x="4487157" y="0"/>
            <a:ext cx="2370843" cy="3683567"/>
          </a:xfrm>
          <a:solidFill>
            <a:srgbClr val="F2F2F2"/>
          </a:solidFill>
        </p:spPr>
        <p:txBody>
          <a:bodyPr/>
          <a:lstStyle/>
          <a:p>
            <a:pPr algn="ctr"/>
            <a:r>
              <a:rPr lang="en-US" sz="1800" b="1" dirty="0">
                <a:solidFill>
                  <a:srgbClr val="000000"/>
                </a:solidFill>
                <a:latin typeface="Arial" panose="020B0604020202020204" pitchFamily="34" charset="0"/>
                <a:cs typeface="Arial" panose="020B0604020202020204" pitchFamily="34" charset="0"/>
              </a:rPr>
              <a:t>           C4130</a:t>
            </a:r>
            <a:br>
              <a:rPr lang="en-US" sz="1800" b="1" dirty="0">
                <a:solidFill>
                  <a:schemeClr val="tx1"/>
                </a:solidFill>
                <a:latin typeface="Arial" panose="020B0604020202020204" pitchFamily="34" charset="0"/>
                <a:cs typeface="Arial" panose="020B0604020202020204" pitchFamily="34" charset="0"/>
              </a:rPr>
            </a:br>
            <a:r>
              <a:rPr lang="en-US" sz="1600" b="1" dirty="0">
                <a:solidFill>
                  <a:schemeClr val="tx1"/>
                </a:solidFill>
                <a:latin typeface="Arial" panose="020B0604020202020204" pitchFamily="34" charset="0"/>
                <a:cs typeface="Arial" panose="020B0604020202020204" pitchFamily="34" charset="0"/>
              </a:rPr>
              <a:t>x86 Broadwell</a:t>
            </a:r>
            <a:br>
              <a:rPr lang="en-US" dirty="0">
                <a:solidFill>
                  <a:srgbClr val="000000"/>
                </a:solidFill>
                <a:latin typeface="Arial" panose="020B0604020202020204" pitchFamily="34" charset="0"/>
                <a:cs typeface="Arial" panose="020B0604020202020204" pitchFamily="34" charset="0"/>
              </a:rPr>
            </a:br>
            <a:r>
              <a:rPr lang="en-US" sz="1200" b="1" dirty="0">
                <a:solidFill>
                  <a:srgbClr val="000000"/>
                </a:solidFill>
                <a:latin typeface="Arial" panose="020B0604020202020204" pitchFamily="34" charset="0"/>
                <a:cs typeface="Arial" panose="020B0604020202020204" pitchFamily="34" charset="0"/>
              </a:rPr>
              <a:t>28 </a:t>
            </a:r>
            <a:r>
              <a:rPr lang="mr-IN" sz="1200" b="1" dirty="0" err="1">
                <a:solidFill>
                  <a:srgbClr val="000000"/>
                </a:solidFill>
                <a:latin typeface="Arial" panose="020B0604020202020204" pitchFamily="34" charset="0"/>
              </a:rPr>
              <a:t>core</a:t>
            </a:r>
            <a:r>
              <a:rPr lang="en-US" sz="1200" b="1" dirty="0">
                <a:solidFill>
                  <a:srgbClr val="000000"/>
                </a:solidFill>
                <a:latin typeface="Arial" panose="020B0604020202020204" pitchFamily="34" charset="0"/>
              </a:rPr>
              <a:t>s</a:t>
            </a:r>
            <a:br>
              <a:rPr lang="en-US" sz="1200" b="1" dirty="0">
                <a:solidFill>
                  <a:srgbClr val="000000"/>
                </a:solidFill>
                <a:latin typeface="Arial" panose="020B0604020202020204" pitchFamily="34" charset="0"/>
              </a:rPr>
            </a:br>
            <a:r>
              <a:rPr lang="en-US" sz="1200" b="1" dirty="0">
                <a:solidFill>
                  <a:srgbClr val="000000"/>
                </a:solidFill>
                <a:latin typeface="Arial" panose="020B0604020202020204" pitchFamily="34" charset="0"/>
              </a:rPr>
              <a:t>4 – V100 GPUs</a:t>
            </a:r>
            <a:br>
              <a:rPr lang="en-US" sz="1200" b="1" dirty="0">
                <a:solidFill>
                  <a:srgbClr val="000000"/>
                </a:solidFill>
                <a:latin typeface="Arial" panose="020B0604020202020204" pitchFamily="34" charset="0"/>
                <a:cs typeface="Arial" panose="020B0604020202020204" pitchFamily="34" charset="0"/>
              </a:rPr>
            </a:br>
            <a:r>
              <a:rPr lang="en-US" sz="1200" b="1" dirty="0">
                <a:solidFill>
                  <a:srgbClr val="000000"/>
                </a:solidFill>
                <a:latin typeface="Arial" panose="020B0604020202020204" pitchFamily="34" charset="0"/>
                <a:cs typeface="Arial" panose="020B0604020202020204" pitchFamily="34" charset="0"/>
              </a:rPr>
              <a:t>256GB RAM</a:t>
            </a:r>
          </a:p>
          <a:p>
            <a:pPr lvl="0"/>
            <a:br>
              <a:rPr lang="en-US" sz="1200" dirty="0">
                <a:solidFill>
                  <a:srgbClr val="000000"/>
                </a:solidFill>
                <a:latin typeface="Arial" panose="020B0604020202020204" pitchFamily="34" charset="0"/>
                <a:cs typeface="Arial" panose="020B0604020202020204" pitchFamily="34" charset="0"/>
              </a:rPr>
            </a:br>
            <a:r>
              <a:rPr lang="en-US" sz="1200" dirty="0">
                <a:solidFill>
                  <a:srgbClr val="000000"/>
                </a:solidFill>
                <a:latin typeface="Arial" panose="020B0604020202020204" pitchFamily="34" charset="0"/>
                <a:cs typeface="Arial" panose="020B0604020202020204" pitchFamily="34" charset="0"/>
              </a:rPr>
              <a:t>Hardware List Price</a:t>
            </a:r>
            <a:br>
              <a:rPr lang="en-US" sz="1200" dirty="0">
                <a:solidFill>
                  <a:srgbClr val="000000"/>
                </a:solidFill>
                <a:latin typeface="Arial" panose="020B0604020202020204" pitchFamily="34" charset="0"/>
                <a:cs typeface="Arial" panose="020B0604020202020204" pitchFamily="34" charset="0"/>
              </a:rPr>
            </a:br>
            <a:r>
              <a:rPr lang="en-US" sz="1200" dirty="0">
                <a:solidFill>
                  <a:srgbClr val="000000"/>
                </a:solidFill>
                <a:latin typeface="Arial" panose="020B0604020202020204" pitchFamily="34" charset="0"/>
                <a:cs typeface="Arial" panose="020B0604020202020204" pitchFamily="34" charset="0"/>
              </a:rPr>
              <a:t>$87,569</a:t>
            </a:r>
          </a:p>
          <a:p>
            <a:pPr lvl="0"/>
            <a:r>
              <a:rPr lang="en-US" sz="1200" dirty="0">
                <a:solidFill>
                  <a:srgbClr val="000000"/>
                </a:solidFill>
                <a:latin typeface="Arial" panose="020B0604020202020204" pitchFamily="34" charset="0"/>
                <a:cs typeface="Arial" panose="020B0604020202020204" pitchFamily="34" charset="0"/>
              </a:rPr>
              <a:t>TCA Street Price</a:t>
            </a:r>
            <a:br>
              <a:rPr lang="en-US" sz="1200" dirty="0">
                <a:solidFill>
                  <a:srgbClr val="000000"/>
                </a:solidFill>
                <a:latin typeface="Arial" panose="020B0604020202020204" pitchFamily="34" charset="0"/>
                <a:cs typeface="Arial" panose="020B0604020202020204" pitchFamily="34" charset="0"/>
              </a:rPr>
            </a:br>
            <a:r>
              <a:rPr lang="en-US" sz="1200" dirty="0">
                <a:solidFill>
                  <a:srgbClr val="000000"/>
                </a:solidFill>
                <a:latin typeface="Arial" panose="020B0604020202020204" pitchFamily="34" charset="0"/>
                <a:cs typeface="Arial" panose="020B0604020202020204" pitchFamily="34" charset="0"/>
              </a:rPr>
              <a:t>$70,055</a:t>
            </a:r>
          </a:p>
          <a:p>
            <a:pPr lvl="0"/>
            <a:r>
              <a:rPr lang="en-US" sz="1200" dirty="0">
                <a:solidFill>
                  <a:srgbClr val="000000"/>
                </a:solidFill>
                <a:latin typeface="Arial" panose="020B0604020202020204" pitchFamily="34" charset="0"/>
                <a:cs typeface="Arial" panose="020B0604020202020204" pitchFamily="34" charset="0"/>
              </a:rPr>
              <a:t>TensorFlow</a:t>
            </a:r>
            <a:br>
              <a:rPr lang="en-US" sz="1200" dirty="0">
                <a:solidFill>
                  <a:srgbClr val="000000"/>
                </a:solidFill>
                <a:latin typeface="Arial" panose="020B0604020202020204" pitchFamily="34" charset="0"/>
                <a:cs typeface="Arial" panose="020B0604020202020204" pitchFamily="34" charset="0"/>
              </a:rPr>
            </a:br>
            <a:r>
              <a:rPr lang="en-US" sz="1200" dirty="0">
                <a:solidFill>
                  <a:srgbClr val="000000"/>
                </a:solidFill>
                <a:latin typeface="Arial" panose="020B0604020202020204" pitchFamily="34" charset="0"/>
                <a:cs typeface="Arial" panose="020B0604020202020204" pitchFamily="34" charset="0"/>
              </a:rPr>
              <a:t>70</a:t>
            </a:r>
          </a:p>
          <a:p>
            <a:pPr lvl="0"/>
            <a:r>
              <a:rPr lang="en-US" sz="1200" dirty="0">
                <a:solidFill>
                  <a:srgbClr val="000000"/>
                </a:solidFill>
                <a:latin typeface="Arial" panose="020B0604020202020204" pitchFamily="34" charset="0"/>
                <a:cs typeface="Arial" panose="020B0604020202020204" pitchFamily="34" charset="0"/>
              </a:rPr>
              <a:t>TCA Price/Performance</a:t>
            </a:r>
            <a:br>
              <a:rPr lang="en-US" sz="1200" dirty="0">
                <a:solidFill>
                  <a:srgbClr val="000000"/>
                </a:solidFill>
                <a:latin typeface="Arial" panose="020B0604020202020204" pitchFamily="34" charset="0"/>
                <a:cs typeface="Arial" panose="020B0604020202020204" pitchFamily="34" charset="0"/>
              </a:rPr>
            </a:br>
            <a:r>
              <a:rPr lang="en-US" sz="1200" dirty="0">
                <a:solidFill>
                  <a:srgbClr val="000000"/>
                </a:solidFill>
                <a:latin typeface="Arial" panose="020B0604020202020204" pitchFamily="34" charset="0"/>
                <a:cs typeface="Arial" panose="020B0604020202020204" pitchFamily="34" charset="0"/>
              </a:rPr>
              <a:t>$1001</a:t>
            </a:r>
            <a:endParaRPr lang="mr-IN" sz="1200" dirty="0">
              <a:solidFill>
                <a:srgbClr val="000000"/>
              </a:solidFill>
              <a:latin typeface="Arial" panose="020B0604020202020204" pitchFamily="34" charset="0"/>
            </a:endParaRPr>
          </a:p>
          <a:p>
            <a:pPr algn="ctr"/>
            <a:endParaRPr lang="mr-IN" sz="1600" dirty="0">
              <a:solidFill>
                <a:srgbClr val="000000"/>
              </a:solidFill>
              <a:latin typeface="Arial" panose="020B0604020202020204" pitchFamily="34" charset="0"/>
            </a:endParaRPr>
          </a:p>
        </p:txBody>
      </p:sp>
      <p:sp>
        <p:nvSpPr>
          <p:cNvPr id="6" name="Content Placeholder 5">
            <a:extLst>
              <a:ext uri="{FF2B5EF4-FFF2-40B4-BE49-F238E27FC236}">
                <a16:creationId xmlns:a16="http://schemas.microsoft.com/office/drawing/2014/main" id="{F945AD88-B8A3-E24E-BAB9-5F761AE9E69F}"/>
              </a:ext>
            </a:extLst>
          </p:cNvPr>
          <p:cNvSpPr>
            <a:spLocks noGrp="1"/>
          </p:cNvSpPr>
          <p:nvPr>
            <p:ph sz="quarter" idx="22"/>
          </p:nvPr>
        </p:nvSpPr>
        <p:spPr>
          <a:xfrm>
            <a:off x="6730738" y="0"/>
            <a:ext cx="2413262" cy="3681255"/>
          </a:xfrm>
          <a:solidFill>
            <a:schemeClr val="bg1">
              <a:lumMod val="10000"/>
              <a:lumOff val="90000"/>
            </a:schemeClr>
          </a:solidFill>
        </p:spPr>
        <p:txBody>
          <a:bodyPr/>
          <a:lstStyle/>
          <a:p>
            <a:pPr lvl="0" algn="ctr"/>
            <a:r>
              <a:rPr lang="en-US" sz="1800" b="1" dirty="0">
                <a:solidFill>
                  <a:schemeClr val="tx1"/>
                </a:solidFill>
                <a:latin typeface="Arial" panose="020B0604020202020204" pitchFamily="34" charset="0"/>
                <a:cs typeface="Arial" panose="020B0604020202020204" pitchFamily="34" charset="0"/>
              </a:rPr>
              <a:t>POWER / x86 Price Index</a:t>
            </a:r>
            <a:br>
              <a:rPr lang="en-US" sz="1800" b="1" dirty="0">
                <a:solidFill>
                  <a:schemeClr val="tx1"/>
                </a:solidFill>
                <a:latin typeface="Arial" panose="020B0604020202020204" pitchFamily="34" charset="0"/>
                <a:cs typeface="Arial" panose="020B0604020202020204" pitchFamily="34" charset="0"/>
              </a:rPr>
            </a:br>
            <a:br>
              <a:rPr lang="en-US" sz="1800" b="1" dirty="0">
                <a:solidFill>
                  <a:schemeClr val="tx1"/>
                </a:solidFill>
                <a:latin typeface="Arial" panose="020B0604020202020204" pitchFamily="34" charset="0"/>
                <a:cs typeface="Arial" panose="020B0604020202020204" pitchFamily="34" charset="0"/>
              </a:rPr>
            </a:br>
            <a:br>
              <a:rPr lang="en-US" sz="1800" b="1" dirty="0">
                <a:solidFill>
                  <a:schemeClr val="tx1"/>
                </a:solidFill>
                <a:latin typeface="Arial" panose="020B0604020202020204" pitchFamily="34" charset="0"/>
                <a:cs typeface="Arial" panose="020B0604020202020204" pitchFamily="34" charset="0"/>
              </a:rPr>
            </a:br>
            <a:br>
              <a:rPr lang="en-US" sz="1800" b="1" dirty="0">
                <a:solidFill>
                  <a:schemeClr val="tx1"/>
                </a:solidFill>
                <a:latin typeface="Arial" panose="020B0604020202020204" pitchFamily="34" charset="0"/>
                <a:cs typeface="Arial" panose="020B0604020202020204" pitchFamily="34" charset="0"/>
              </a:rPr>
            </a:br>
            <a:r>
              <a:rPr lang="en-US" sz="1100" b="1" dirty="0">
                <a:solidFill>
                  <a:srgbClr val="00105E"/>
                </a:solidFill>
                <a:latin typeface="Arial" panose="020B0604020202020204" pitchFamily="34" charset="0"/>
                <a:cs typeface="Arial" panose="020B0604020202020204" pitchFamily="34" charset="0"/>
              </a:rPr>
              <a:t>Hardware List Price Ratio</a:t>
            </a:r>
            <a:br>
              <a:rPr lang="en-US" sz="1200" b="1" dirty="0">
                <a:solidFill>
                  <a:srgbClr val="00105E"/>
                </a:solidFill>
                <a:latin typeface="Arial" panose="020B0604020202020204" pitchFamily="34" charset="0"/>
                <a:cs typeface="Arial" panose="020B0604020202020204" pitchFamily="34" charset="0"/>
              </a:rPr>
            </a:br>
            <a:r>
              <a:rPr lang="en-US" sz="1200" b="1" dirty="0">
                <a:solidFill>
                  <a:srgbClr val="00105E"/>
                </a:solidFill>
                <a:latin typeface="Arial" panose="020B0604020202020204" pitchFamily="34" charset="0"/>
                <a:cs typeface="Arial" panose="020B0604020202020204" pitchFamily="34" charset="0"/>
              </a:rPr>
              <a:t>   0.77		       0.77</a:t>
            </a:r>
          </a:p>
          <a:p>
            <a:pPr lvl="0" algn="ctr"/>
            <a:r>
              <a:rPr lang="en-US" sz="1100" b="1" dirty="0">
                <a:solidFill>
                  <a:srgbClr val="00105E"/>
                </a:solidFill>
                <a:latin typeface="Arial" panose="020B0604020202020204" pitchFamily="34" charset="0"/>
                <a:cs typeface="Arial" panose="020B0604020202020204" pitchFamily="34" charset="0"/>
              </a:rPr>
              <a:t>TCA Street Price Ratio</a:t>
            </a:r>
            <a:br>
              <a:rPr lang="en-US" sz="1200" b="1" dirty="0">
                <a:solidFill>
                  <a:srgbClr val="00105E"/>
                </a:solidFill>
                <a:latin typeface="Arial" panose="020B0604020202020204" pitchFamily="34" charset="0"/>
                <a:cs typeface="Arial" panose="020B0604020202020204" pitchFamily="34" charset="0"/>
              </a:rPr>
            </a:br>
            <a:r>
              <a:rPr lang="en-US" sz="1200" b="1" dirty="0">
                <a:solidFill>
                  <a:srgbClr val="00105E"/>
                </a:solidFill>
                <a:latin typeface="Arial" panose="020B0604020202020204" pitchFamily="34" charset="0"/>
                <a:cs typeface="Arial" panose="020B0604020202020204" pitchFamily="34" charset="0"/>
              </a:rPr>
              <a:t>   0.77		       0.77</a:t>
            </a:r>
            <a:br>
              <a:rPr lang="en-US" sz="1200" dirty="0">
                <a:solidFill>
                  <a:srgbClr val="000000"/>
                </a:solidFill>
                <a:latin typeface="Arial" panose="020B0604020202020204" pitchFamily="34" charset="0"/>
                <a:cs typeface="Arial" panose="020B0604020202020204" pitchFamily="34" charset="0"/>
              </a:rPr>
            </a:br>
            <a:endParaRPr lang="en-US" sz="1200" dirty="0">
              <a:solidFill>
                <a:srgbClr val="000000"/>
              </a:solidFill>
              <a:latin typeface="Arial" panose="020B0604020202020204" pitchFamily="34" charset="0"/>
              <a:cs typeface="Arial" panose="020B0604020202020204" pitchFamily="34" charset="0"/>
            </a:endParaRPr>
          </a:p>
          <a:p>
            <a:pPr lvl="0" algn="ctr"/>
            <a:endParaRPr lang="en-US" sz="1200" dirty="0">
              <a:solidFill>
                <a:srgbClr val="000000"/>
              </a:solidFill>
              <a:latin typeface="Arial" panose="020B0604020202020204" pitchFamily="34" charset="0"/>
              <a:cs typeface="Arial" panose="020B0604020202020204" pitchFamily="34" charset="0"/>
            </a:endParaRPr>
          </a:p>
          <a:p>
            <a:pPr lvl="0" algn="ctr"/>
            <a:r>
              <a:rPr lang="en-US" sz="1100" b="1" dirty="0">
                <a:solidFill>
                  <a:srgbClr val="00105E"/>
                </a:solidFill>
                <a:latin typeface="Arial" panose="020B0604020202020204" pitchFamily="34" charset="0"/>
                <a:cs typeface="Arial" panose="020B0604020202020204" pitchFamily="34" charset="0"/>
              </a:rPr>
              <a:t>TCA Price Performance Ratio</a:t>
            </a:r>
            <a:br>
              <a:rPr lang="en-US" sz="1200" b="1" dirty="0">
                <a:solidFill>
                  <a:srgbClr val="00105E"/>
                </a:solidFill>
                <a:latin typeface="Arial" panose="020B0604020202020204" pitchFamily="34" charset="0"/>
                <a:cs typeface="Arial" panose="020B0604020202020204" pitchFamily="34" charset="0"/>
              </a:rPr>
            </a:br>
            <a:r>
              <a:rPr lang="en-US" sz="1200" b="1" dirty="0">
                <a:solidFill>
                  <a:srgbClr val="00105E"/>
                </a:solidFill>
                <a:latin typeface="Arial" panose="020B0604020202020204" pitchFamily="34" charset="0"/>
                <a:cs typeface="Arial" panose="020B0604020202020204" pitchFamily="34" charset="0"/>
              </a:rPr>
              <a:t>   0.77		       0.39</a:t>
            </a:r>
          </a:p>
          <a:p>
            <a:pPr lvl="0" algn="ctr"/>
            <a:endParaRPr lang="en-US" sz="1800" b="1" dirty="0">
              <a:solidFill>
                <a:schemeClr val="tx1"/>
              </a:solidFill>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3A65755B-10FA-104D-9DD3-6089BA6388C6}"/>
              </a:ext>
            </a:extLst>
          </p:cNvPr>
          <p:cNvSpPr>
            <a:spLocks noGrp="1"/>
          </p:cNvSpPr>
          <p:nvPr>
            <p:ph type="sldNum" sz="quarter" idx="10"/>
          </p:nvPr>
        </p:nvSpPr>
        <p:spPr/>
        <p:txBody>
          <a:bodyPr/>
          <a:lstStyle/>
          <a:p>
            <a:pPr>
              <a:defRPr/>
            </a:pPr>
            <a:fld id="{C541A812-539A-A745-9B9C-B5B0954EB052}" type="slidenum">
              <a:rPr lang="en-US" altLang="en-US" smtClean="0"/>
              <a:pPr>
                <a:defRPr/>
              </a:pPr>
              <a:t>45</a:t>
            </a:fld>
            <a:endParaRPr lang="en-US" altLang="en-US"/>
          </a:p>
        </p:txBody>
      </p:sp>
      <p:sp>
        <p:nvSpPr>
          <p:cNvPr id="7" name="Rectangle 6">
            <a:extLst>
              <a:ext uri="{FF2B5EF4-FFF2-40B4-BE49-F238E27FC236}">
                <a16:creationId xmlns:a16="http://schemas.microsoft.com/office/drawing/2014/main" id="{766D62D5-8A73-D64C-85BB-44747CE655CC}"/>
              </a:ext>
            </a:extLst>
          </p:cNvPr>
          <p:cNvSpPr/>
          <p:nvPr/>
        </p:nvSpPr>
        <p:spPr>
          <a:xfrm>
            <a:off x="0" y="3685880"/>
            <a:ext cx="9144000" cy="1455307"/>
          </a:xfrm>
          <a:prstGeom prst="rect">
            <a:avLst/>
          </a:prstGeom>
          <a:solidFill>
            <a:schemeClr val="bg1"/>
          </a:solidFill>
          <a:ln>
            <a:noFill/>
          </a:ln>
        </p:spPr>
        <p:txBody>
          <a:bodyPr wrap="square" lIns="0" tIns="0" rIns="0" bIns="0" rtlCol="0" anchor="ctr">
            <a:noAutofit/>
          </a:bodyPr>
          <a:lstStyle/>
          <a:p>
            <a:pPr algn="ctr"/>
            <a:endParaRPr lang="en-US" sz="1200" dirty="0" err="1">
              <a:solidFill>
                <a:srgbClr val="FFFFFF"/>
              </a:solidFill>
              <a:latin typeface="Arial"/>
              <a:cs typeface="Arial"/>
            </a:endParaRPr>
          </a:p>
        </p:txBody>
      </p:sp>
      <p:sp>
        <p:nvSpPr>
          <p:cNvPr id="9" name="Rectangle 8">
            <a:extLst>
              <a:ext uri="{FF2B5EF4-FFF2-40B4-BE49-F238E27FC236}">
                <a16:creationId xmlns:a16="http://schemas.microsoft.com/office/drawing/2014/main" id="{3CB4DBEA-AFF7-4840-ACEA-7EAA6793ED62}"/>
              </a:ext>
            </a:extLst>
          </p:cNvPr>
          <p:cNvSpPr/>
          <p:nvPr/>
        </p:nvSpPr>
        <p:spPr>
          <a:xfrm>
            <a:off x="1111250" y="3813369"/>
            <a:ext cx="8032750" cy="1200329"/>
          </a:xfrm>
          <a:prstGeom prst="rect">
            <a:avLst/>
          </a:prstGeom>
          <a:solidFill>
            <a:srgbClr val="00105E"/>
          </a:solidFill>
        </p:spPr>
        <p:txBody>
          <a:bodyPr wrap="square">
            <a:spAutoFit/>
          </a:bodyPr>
          <a:lstStyle/>
          <a:p>
            <a:pPr marL="177800" indent="-177800">
              <a:buFont typeface="Arial" charset="0"/>
              <a:buChar char="•"/>
            </a:pPr>
            <a:r>
              <a:rPr lang="en-US" sz="1200" dirty="0">
                <a:solidFill>
                  <a:schemeClr val="bg2"/>
                </a:solidFill>
              </a:rPr>
              <a:t>Getting questions on GPU pricing compared to on-line pricing?  IBM’s net price is competitive!</a:t>
            </a:r>
          </a:p>
          <a:p>
            <a:pPr marL="520700" lvl="1" indent="-177800">
              <a:buFont typeface="Arial" charset="0"/>
              <a:buChar char="•"/>
            </a:pPr>
            <a:r>
              <a:rPr lang="en-US" sz="1200" dirty="0">
                <a:solidFill>
                  <a:schemeClr val="bg2"/>
                </a:solidFill>
              </a:rPr>
              <a:t>Dell List price for a Tesla V100 GPU is $16,919 vs. $11,499 in AC922</a:t>
            </a:r>
          </a:p>
          <a:p>
            <a:pPr marL="520700" lvl="1" indent="-177800">
              <a:buFont typeface="Arial" charset="0"/>
              <a:buChar char="•"/>
            </a:pPr>
            <a:endParaRPr lang="en-US" sz="1200" dirty="0">
              <a:solidFill>
                <a:schemeClr val="bg2"/>
              </a:solidFill>
            </a:endParaRPr>
          </a:p>
          <a:p>
            <a:pPr marL="177800" indent="-177800">
              <a:buFont typeface="Arial" charset="0"/>
              <a:buChar char="•"/>
            </a:pPr>
            <a:r>
              <a:rPr lang="en-US" sz="1200" dirty="0">
                <a:solidFill>
                  <a:schemeClr val="bg2"/>
                </a:solidFill>
              </a:rPr>
              <a:t>Drive home AC922 GPU efficiency versus commodity x86 servers … CPU</a:t>
            </a:r>
            <a:r>
              <a:rPr lang="en-US" sz="1200" dirty="0">
                <a:solidFill>
                  <a:schemeClr val="bg2"/>
                </a:solidFill>
                <a:sym typeface="Wingdings" pitchFamily="2" charset="2"/>
              </a:rPr>
              <a:t>NVLink and LMS is a differentiator</a:t>
            </a:r>
            <a:endParaRPr lang="en-US" sz="1200" dirty="0">
              <a:solidFill>
                <a:schemeClr val="bg2"/>
              </a:solidFill>
            </a:endParaRPr>
          </a:p>
          <a:p>
            <a:pPr marL="177800" indent="-177800">
              <a:buFont typeface="Arial" charset="0"/>
              <a:buChar char="•"/>
            </a:pPr>
            <a:endParaRPr lang="en-US" sz="1200" dirty="0">
              <a:solidFill>
                <a:schemeClr val="bg2"/>
              </a:solidFill>
            </a:endParaRPr>
          </a:p>
          <a:p>
            <a:pPr marL="177800" indent="-177800">
              <a:buFont typeface="Arial" charset="0"/>
              <a:buChar char="•"/>
            </a:pPr>
            <a:r>
              <a:rPr lang="en-US" sz="1200" dirty="0">
                <a:solidFill>
                  <a:schemeClr val="bg2"/>
                </a:solidFill>
              </a:rPr>
              <a:t>P8 to P9 accelerated computing servers are a price point replace at 256GB memory capacities   </a:t>
            </a:r>
          </a:p>
        </p:txBody>
      </p:sp>
      <p:grpSp>
        <p:nvGrpSpPr>
          <p:cNvPr id="11" name="Group 10">
            <a:extLst>
              <a:ext uri="{FF2B5EF4-FFF2-40B4-BE49-F238E27FC236}">
                <a16:creationId xmlns:a16="http://schemas.microsoft.com/office/drawing/2014/main" id="{01928E27-28F5-8F40-8472-C1959BE70188}"/>
              </a:ext>
            </a:extLst>
          </p:cNvPr>
          <p:cNvGrpSpPr/>
          <p:nvPr/>
        </p:nvGrpSpPr>
        <p:grpSpPr>
          <a:xfrm>
            <a:off x="0" y="3874416"/>
            <a:ext cx="1183064" cy="1078235"/>
            <a:chOff x="84841" y="4025244"/>
            <a:chExt cx="1183064" cy="1078235"/>
          </a:xfrm>
        </p:grpSpPr>
        <p:pic>
          <p:nvPicPr>
            <p:cNvPr id="8" name="Picture 7">
              <a:extLst>
                <a:ext uri="{FF2B5EF4-FFF2-40B4-BE49-F238E27FC236}">
                  <a16:creationId xmlns:a16="http://schemas.microsoft.com/office/drawing/2014/main" id="{5AF2AA70-3760-B548-98B2-FFD01970D3FD}"/>
                </a:ext>
              </a:extLst>
            </p:cNvPr>
            <p:cNvPicPr>
              <a:picLocks noChangeAspect="1"/>
            </p:cNvPicPr>
            <p:nvPr/>
          </p:nvPicPr>
          <p:blipFill>
            <a:blip r:embed="rId3"/>
            <a:stretch>
              <a:fillRect/>
            </a:stretch>
          </p:blipFill>
          <p:spPr>
            <a:xfrm>
              <a:off x="330920" y="4025244"/>
              <a:ext cx="690907" cy="932073"/>
            </a:xfrm>
            <a:prstGeom prst="rect">
              <a:avLst/>
            </a:prstGeom>
          </p:spPr>
        </p:pic>
        <p:sp>
          <p:nvSpPr>
            <p:cNvPr id="10" name="TextBox 9">
              <a:extLst>
                <a:ext uri="{FF2B5EF4-FFF2-40B4-BE49-F238E27FC236}">
                  <a16:creationId xmlns:a16="http://schemas.microsoft.com/office/drawing/2014/main" id="{9A9541CD-6F76-644C-A500-7E9A01C90D21}"/>
                </a:ext>
              </a:extLst>
            </p:cNvPr>
            <p:cNvSpPr txBox="1"/>
            <p:nvPr/>
          </p:nvSpPr>
          <p:spPr>
            <a:xfrm>
              <a:off x="84841" y="4826480"/>
              <a:ext cx="1183064" cy="276999"/>
            </a:xfrm>
            <a:prstGeom prst="rect">
              <a:avLst/>
            </a:prstGeom>
            <a:noFill/>
          </p:spPr>
          <p:txBody>
            <a:bodyPr wrap="square" rtlCol="0">
              <a:spAutoFit/>
            </a:bodyPr>
            <a:lstStyle/>
            <a:p>
              <a:r>
                <a:rPr lang="en-US" sz="1200" b="1" dirty="0">
                  <a:solidFill>
                    <a:schemeClr val="bg2"/>
                  </a:solidFill>
                </a:rPr>
                <a:t>HIGHLIGHTS</a:t>
              </a:r>
            </a:p>
          </p:txBody>
        </p:sp>
      </p:grpSp>
      <p:cxnSp>
        <p:nvCxnSpPr>
          <p:cNvPr id="13" name="Straight Connector 12">
            <a:extLst>
              <a:ext uri="{FF2B5EF4-FFF2-40B4-BE49-F238E27FC236}">
                <a16:creationId xmlns:a16="http://schemas.microsoft.com/office/drawing/2014/main" id="{5496B0F9-4B8E-AB48-9236-9FF6EA8DA75B}"/>
              </a:ext>
            </a:extLst>
          </p:cNvPr>
          <p:cNvCxnSpPr>
            <a:cxnSpLocks/>
          </p:cNvCxnSpPr>
          <p:nvPr/>
        </p:nvCxnSpPr>
        <p:spPr>
          <a:xfrm>
            <a:off x="6745903" y="0"/>
            <a:ext cx="0" cy="3681255"/>
          </a:xfrm>
          <a:prstGeom prst="line">
            <a:avLst/>
          </a:prstGeom>
          <a:ln w="34925">
            <a:solidFill>
              <a:schemeClr val="bg1"/>
            </a:solidFill>
          </a:ln>
        </p:spPr>
        <p:style>
          <a:lnRef idx="2">
            <a:schemeClr val="accent1"/>
          </a:lnRef>
          <a:fillRef idx="0">
            <a:schemeClr val="accent1"/>
          </a:fillRef>
          <a:effectRef idx="1">
            <a:schemeClr val="accent1"/>
          </a:effectRef>
          <a:fontRef idx="minor">
            <a:schemeClr val="tx1"/>
          </a:fontRef>
        </p:style>
      </p:cxnSp>
      <p:pic>
        <p:nvPicPr>
          <p:cNvPr id="8194" name="Picture 2" descr="Image result for png dell logo">
            <a:extLst>
              <a:ext uri="{FF2B5EF4-FFF2-40B4-BE49-F238E27FC236}">
                <a16:creationId xmlns:a16="http://schemas.microsoft.com/office/drawing/2014/main" id="{BF86441D-56C4-814B-B916-B41DF31EE4D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97295" y="214903"/>
            <a:ext cx="815349" cy="247011"/>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Image result for png ibm logo">
            <a:extLst>
              <a:ext uri="{FF2B5EF4-FFF2-40B4-BE49-F238E27FC236}">
                <a16:creationId xmlns:a16="http://schemas.microsoft.com/office/drawing/2014/main" id="{7F701746-6040-E04B-AE2B-E59DFF43676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22796" y="237115"/>
            <a:ext cx="457547" cy="19938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Image result for png ibm logo">
            <a:extLst>
              <a:ext uri="{FF2B5EF4-FFF2-40B4-BE49-F238E27FC236}">
                <a16:creationId xmlns:a16="http://schemas.microsoft.com/office/drawing/2014/main" id="{48A50FEB-D41B-E74F-9C10-F93CFBF55C7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9439" y="229411"/>
            <a:ext cx="457547" cy="199382"/>
          </a:xfrm>
          <a:prstGeom prst="rect">
            <a:avLst/>
          </a:prstGeom>
          <a:noFill/>
          <a:extLst>
            <a:ext uri="{909E8E84-426E-40DD-AFC4-6F175D3DCCD1}">
              <a14:hiddenFill xmlns:a14="http://schemas.microsoft.com/office/drawing/2010/main">
                <a:solidFill>
                  <a:srgbClr val="FFFFFF"/>
                </a:solidFill>
              </a14:hiddenFill>
            </a:ext>
          </a:extLst>
        </p:spPr>
      </p:pic>
      <p:grpSp>
        <p:nvGrpSpPr>
          <p:cNvPr id="26" name="Group 25">
            <a:extLst>
              <a:ext uri="{FF2B5EF4-FFF2-40B4-BE49-F238E27FC236}">
                <a16:creationId xmlns:a16="http://schemas.microsoft.com/office/drawing/2014/main" id="{4521642E-06AD-C84D-A7FC-D20EE565B8F1}"/>
              </a:ext>
            </a:extLst>
          </p:cNvPr>
          <p:cNvGrpSpPr/>
          <p:nvPr/>
        </p:nvGrpSpPr>
        <p:grpSpPr>
          <a:xfrm>
            <a:off x="8214391" y="789224"/>
            <a:ext cx="758706" cy="646613"/>
            <a:chOff x="8137463" y="878433"/>
            <a:chExt cx="758706" cy="646613"/>
          </a:xfrm>
        </p:grpSpPr>
        <p:pic>
          <p:nvPicPr>
            <p:cNvPr id="17" name="Picture 16">
              <a:extLst>
                <a:ext uri="{FF2B5EF4-FFF2-40B4-BE49-F238E27FC236}">
                  <a16:creationId xmlns:a16="http://schemas.microsoft.com/office/drawing/2014/main" id="{10E31CF3-0D09-AF4A-818B-9579B3258B05}"/>
                </a:ext>
              </a:extLst>
            </p:cNvPr>
            <p:cNvPicPr>
              <a:picLocks noChangeAspect="1"/>
            </p:cNvPicPr>
            <p:nvPr/>
          </p:nvPicPr>
          <p:blipFill>
            <a:blip r:embed="rId6"/>
            <a:stretch>
              <a:fillRect/>
            </a:stretch>
          </p:blipFill>
          <p:spPr>
            <a:xfrm>
              <a:off x="8303367" y="878433"/>
              <a:ext cx="426898" cy="459442"/>
            </a:xfrm>
            <a:prstGeom prst="rect">
              <a:avLst/>
            </a:prstGeom>
          </p:spPr>
        </p:pic>
        <p:sp>
          <p:nvSpPr>
            <p:cNvPr id="30" name="TextBox 29">
              <a:extLst>
                <a:ext uri="{FF2B5EF4-FFF2-40B4-BE49-F238E27FC236}">
                  <a16:creationId xmlns:a16="http://schemas.microsoft.com/office/drawing/2014/main" id="{862EDEC1-026E-EB4A-972E-162F4CCD01C5}"/>
                </a:ext>
              </a:extLst>
            </p:cNvPr>
            <p:cNvSpPr txBox="1"/>
            <p:nvPr/>
          </p:nvSpPr>
          <p:spPr>
            <a:xfrm>
              <a:off x="8137463" y="1324991"/>
              <a:ext cx="758706" cy="200055"/>
            </a:xfrm>
            <a:prstGeom prst="rect">
              <a:avLst/>
            </a:prstGeom>
            <a:noFill/>
          </p:spPr>
          <p:txBody>
            <a:bodyPr wrap="square" rtlCol="0">
              <a:spAutoFit/>
            </a:bodyPr>
            <a:lstStyle/>
            <a:p>
              <a:pPr algn="ctr"/>
              <a:r>
                <a:rPr lang="en-US" sz="700" b="1" dirty="0"/>
                <a:t>vs. Broadwell</a:t>
              </a:r>
            </a:p>
          </p:txBody>
        </p:sp>
      </p:grpSp>
      <p:grpSp>
        <p:nvGrpSpPr>
          <p:cNvPr id="28" name="Group 27">
            <a:extLst>
              <a:ext uri="{FF2B5EF4-FFF2-40B4-BE49-F238E27FC236}">
                <a16:creationId xmlns:a16="http://schemas.microsoft.com/office/drawing/2014/main" id="{DED7822F-CEB1-234D-8FDF-D254AC7D46CA}"/>
              </a:ext>
            </a:extLst>
          </p:cNvPr>
          <p:cNvGrpSpPr/>
          <p:nvPr/>
        </p:nvGrpSpPr>
        <p:grpSpPr>
          <a:xfrm>
            <a:off x="7043784" y="921539"/>
            <a:ext cx="1031544" cy="381982"/>
            <a:chOff x="7043784" y="871854"/>
            <a:chExt cx="1031544" cy="381982"/>
          </a:xfrm>
        </p:grpSpPr>
        <p:sp>
          <p:nvSpPr>
            <p:cNvPr id="15" name="TextBox 14">
              <a:extLst>
                <a:ext uri="{FF2B5EF4-FFF2-40B4-BE49-F238E27FC236}">
                  <a16:creationId xmlns:a16="http://schemas.microsoft.com/office/drawing/2014/main" id="{032543F9-6880-114C-B930-CC83BD450E7C}"/>
                </a:ext>
              </a:extLst>
            </p:cNvPr>
            <p:cNvSpPr txBox="1"/>
            <p:nvPr/>
          </p:nvSpPr>
          <p:spPr>
            <a:xfrm>
              <a:off x="7180203" y="1053781"/>
              <a:ext cx="758706" cy="200055"/>
            </a:xfrm>
            <a:prstGeom prst="rect">
              <a:avLst/>
            </a:prstGeom>
            <a:noFill/>
          </p:spPr>
          <p:txBody>
            <a:bodyPr wrap="square" rtlCol="0">
              <a:spAutoFit/>
            </a:bodyPr>
            <a:lstStyle/>
            <a:p>
              <a:pPr algn="ctr"/>
              <a:r>
                <a:rPr lang="en-US" sz="700" b="1" dirty="0"/>
                <a:t>vs. Broadwell</a:t>
              </a:r>
            </a:p>
          </p:txBody>
        </p:sp>
        <p:pic>
          <p:nvPicPr>
            <p:cNvPr id="34" name="Picture 4" descr="Image result for power 8 logo">
              <a:extLst>
                <a:ext uri="{FF2B5EF4-FFF2-40B4-BE49-F238E27FC236}">
                  <a16:creationId xmlns:a16="http://schemas.microsoft.com/office/drawing/2014/main" id="{848644F0-6681-9A4F-A820-79A2A9069E6B}"/>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60860"/>
            <a:stretch/>
          </p:blipFill>
          <p:spPr bwMode="auto">
            <a:xfrm>
              <a:off x="7043784" y="871854"/>
              <a:ext cx="1031544" cy="18105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33990709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2C384A85-88B0-A646-AD3F-C42229AD465C}"/>
              </a:ext>
            </a:extLst>
          </p:cNvPr>
          <p:cNvSpPr>
            <a:spLocks noGrp="1"/>
          </p:cNvSpPr>
          <p:nvPr>
            <p:ph sz="quarter" idx="15"/>
          </p:nvPr>
        </p:nvSpPr>
        <p:spPr/>
        <p:txBody>
          <a:bodyPr/>
          <a:lstStyle/>
          <a:p>
            <a:r>
              <a:rPr lang="en-US" b="1" dirty="0">
                <a:cs typeface="Arial"/>
              </a:rPr>
              <a:t>Open sourcing OpenBMC will lead to community code contributions which may be included in future IBM supported releases  </a:t>
            </a:r>
          </a:p>
          <a:p>
            <a:endParaRPr lang="en-US" dirty="0"/>
          </a:p>
        </p:txBody>
      </p:sp>
      <p:sp>
        <p:nvSpPr>
          <p:cNvPr id="10" name="Content Placeholder 9">
            <a:extLst>
              <a:ext uri="{FF2B5EF4-FFF2-40B4-BE49-F238E27FC236}">
                <a16:creationId xmlns:a16="http://schemas.microsoft.com/office/drawing/2014/main" id="{E5469506-F97D-FD4A-92E3-4E1E33DD7C84}"/>
              </a:ext>
            </a:extLst>
          </p:cNvPr>
          <p:cNvSpPr>
            <a:spLocks noGrp="1"/>
          </p:cNvSpPr>
          <p:nvPr>
            <p:ph sz="quarter" idx="16"/>
          </p:nvPr>
        </p:nvSpPr>
        <p:spPr>
          <a:xfrm>
            <a:off x="2285999" y="2571750"/>
            <a:ext cx="2384977" cy="2571750"/>
          </a:xfrm>
        </p:spPr>
        <p:txBody>
          <a:bodyPr/>
          <a:lstStyle/>
          <a:p>
            <a:pPr lvl="0" defTabSz="685800">
              <a:spcBef>
                <a:spcPts val="0"/>
              </a:spcBef>
              <a:defRPr/>
            </a:pPr>
            <a:r>
              <a:rPr lang="en-US" sz="1600" b="1" dirty="0">
                <a:solidFill>
                  <a:srgbClr val="FFFFFF"/>
                </a:solidFill>
                <a:cs typeface="Arial"/>
              </a:rPr>
              <a:t>IBM brought OpenBMC into its design centers as a hallmark project</a:t>
            </a:r>
          </a:p>
          <a:p>
            <a:pPr lvl="0" defTabSz="685800">
              <a:spcBef>
                <a:spcPts val="0"/>
              </a:spcBef>
              <a:defRPr/>
            </a:pPr>
            <a:endParaRPr lang="en-US" sz="1600" b="1" dirty="0">
              <a:solidFill>
                <a:srgbClr val="FFFFFF"/>
              </a:solidFill>
              <a:cs typeface="Arial"/>
            </a:endParaRPr>
          </a:p>
          <a:p>
            <a:pPr lvl="0" defTabSz="685800">
              <a:spcBef>
                <a:spcPts val="0"/>
              </a:spcBef>
              <a:defRPr/>
            </a:pPr>
            <a:r>
              <a:rPr lang="en-US" sz="1200" dirty="0">
                <a:solidFill>
                  <a:srgbClr val="FFFFFF"/>
                </a:solidFill>
                <a:cs typeface="Arial"/>
              </a:rPr>
              <a:t>Significant focus on user interface, ease of use, and client feedback on needs  </a:t>
            </a:r>
          </a:p>
          <a:p>
            <a:endParaRPr lang="en-US" dirty="0"/>
          </a:p>
        </p:txBody>
      </p:sp>
      <p:sp>
        <p:nvSpPr>
          <p:cNvPr id="11" name="Content Placeholder 10">
            <a:extLst>
              <a:ext uri="{FF2B5EF4-FFF2-40B4-BE49-F238E27FC236}">
                <a16:creationId xmlns:a16="http://schemas.microsoft.com/office/drawing/2014/main" id="{AFF2C979-9E84-AB47-8200-8F523566FB30}"/>
              </a:ext>
            </a:extLst>
          </p:cNvPr>
          <p:cNvSpPr>
            <a:spLocks noGrp="1"/>
          </p:cNvSpPr>
          <p:nvPr>
            <p:ph sz="quarter" idx="17"/>
          </p:nvPr>
        </p:nvSpPr>
        <p:spPr/>
        <p:txBody>
          <a:bodyPr>
            <a:normAutofit/>
          </a:bodyPr>
          <a:lstStyle/>
          <a:p>
            <a:pPr lvl="0" defTabSz="685800">
              <a:spcBef>
                <a:spcPts val="0"/>
              </a:spcBef>
              <a:defRPr/>
            </a:pPr>
            <a:r>
              <a:rPr lang="en-US" sz="1600" b="1" dirty="0">
                <a:cs typeface="Arial"/>
              </a:rPr>
              <a:t>Preliminary external NPS score was 100</a:t>
            </a:r>
          </a:p>
          <a:p>
            <a:pPr lvl="0" defTabSz="685800">
              <a:spcBef>
                <a:spcPts val="0"/>
              </a:spcBef>
              <a:defRPr/>
            </a:pPr>
            <a:endParaRPr lang="en-US" sz="1600" b="1" dirty="0">
              <a:cs typeface="Arial"/>
            </a:endParaRPr>
          </a:p>
          <a:p>
            <a:pPr lvl="0" defTabSz="685800">
              <a:spcBef>
                <a:spcPts val="0"/>
              </a:spcBef>
              <a:defRPr/>
            </a:pPr>
            <a:r>
              <a:rPr lang="en-US" sz="1200" dirty="0">
                <a:solidFill>
                  <a:srgbClr val="FFFFFF"/>
                </a:solidFill>
                <a:cs typeface="Arial"/>
              </a:rPr>
              <a:t>Every user polled was a promoter of OpenBMC</a:t>
            </a:r>
          </a:p>
          <a:p>
            <a:pPr marL="214313" lvl="0" indent="-214313" defTabSz="685800">
              <a:spcBef>
                <a:spcPts val="0"/>
              </a:spcBef>
              <a:buFont typeface="Arial"/>
              <a:buChar char="•"/>
              <a:defRPr/>
            </a:pPr>
            <a:endParaRPr lang="en-US" sz="1600" dirty="0">
              <a:cs typeface="Arial"/>
            </a:endParaRPr>
          </a:p>
          <a:p>
            <a:endParaRPr lang="en-US" dirty="0"/>
          </a:p>
        </p:txBody>
      </p:sp>
      <p:sp>
        <p:nvSpPr>
          <p:cNvPr id="12" name="Content Placeholder 11">
            <a:extLst>
              <a:ext uri="{FF2B5EF4-FFF2-40B4-BE49-F238E27FC236}">
                <a16:creationId xmlns:a16="http://schemas.microsoft.com/office/drawing/2014/main" id="{125BF802-5365-1E41-96F2-63B7CBEA6D5A}"/>
              </a:ext>
            </a:extLst>
          </p:cNvPr>
          <p:cNvSpPr>
            <a:spLocks noGrp="1"/>
          </p:cNvSpPr>
          <p:nvPr>
            <p:ph sz="quarter" idx="18"/>
          </p:nvPr>
        </p:nvSpPr>
        <p:spPr>
          <a:xfrm>
            <a:off x="-1" y="2571750"/>
            <a:ext cx="2384981" cy="2571750"/>
          </a:xfrm>
        </p:spPr>
        <p:txBody>
          <a:bodyPr>
            <a:noAutofit/>
          </a:bodyPr>
          <a:lstStyle/>
          <a:p>
            <a:pPr lvl="0" defTabSz="685800">
              <a:spcBef>
                <a:spcPts val="0"/>
              </a:spcBef>
              <a:defRPr/>
            </a:pPr>
            <a:r>
              <a:rPr lang="en-US" sz="1600" b="1" dirty="0">
                <a:cs typeface="Arial"/>
              </a:rPr>
              <a:t>IBM is the OpenBMC Community Leader</a:t>
            </a:r>
          </a:p>
          <a:p>
            <a:pPr lvl="0" defTabSz="685800">
              <a:spcBef>
                <a:spcPts val="0"/>
              </a:spcBef>
              <a:defRPr/>
            </a:pPr>
            <a:endParaRPr lang="en-US" sz="1200" dirty="0">
              <a:cs typeface="Arial"/>
            </a:endParaRPr>
          </a:p>
          <a:p>
            <a:pPr defTabSz="685800">
              <a:spcBef>
                <a:spcPts val="0"/>
              </a:spcBef>
              <a:defRPr/>
            </a:pPr>
            <a:r>
              <a:rPr lang="en-US" sz="1200" dirty="0">
                <a:cs typeface="Arial"/>
              </a:rPr>
              <a:t>OpenBMC is gaining significant attention by large server vendors and hyper-scale datacenter users in the marketplace since being open sourced. </a:t>
            </a:r>
          </a:p>
          <a:p>
            <a:pPr lvl="0" defTabSz="685800">
              <a:spcBef>
                <a:spcPts val="0"/>
              </a:spcBef>
              <a:defRPr/>
            </a:pPr>
            <a:endParaRPr lang="en-US" sz="1600" b="1" dirty="0">
              <a:cs typeface="Arial"/>
            </a:endParaRPr>
          </a:p>
          <a:p>
            <a:endParaRPr lang="en-US" dirty="0"/>
          </a:p>
        </p:txBody>
      </p:sp>
      <p:sp>
        <p:nvSpPr>
          <p:cNvPr id="3" name="Slide Number Placeholder 2">
            <a:extLst>
              <a:ext uri="{FF2B5EF4-FFF2-40B4-BE49-F238E27FC236}">
                <a16:creationId xmlns:a16="http://schemas.microsoft.com/office/drawing/2014/main" id="{9F8A7B24-E816-4235-A9D8-B504DDEBAB6F}"/>
              </a:ext>
            </a:extLst>
          </p:cNvPr>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0BE6F14-FF48-0F4F-A8AA-2E3F25371E4A}" type="slidenum">
              <a:rPr kumimoji="0" lang="en-US" sz="600" b="0" i="0" u="none" strike="noStrike" kern="1200" cap="none" spc="0" normalizeH="0" baseline="0" noProof="0" smtClean="0">
                <a:ln>
                  <a:noFill/>
                </a:ln>
                <a:solidFill>
                  <a:srgbClr val="000000"/>
                </a:solidFill>
                <a:effectLst/>
                <a:uLnTx/>
                <a:uFillTx/>
                <a:latin typeface="Arial"/>
                <a:cs typeface="Arial" charset="0"/>
              </a:rPr>
              <a:pPr marL="0" marR="0" lvl="0" indent="0" algn="r" defTabSz="685800" rtl="0" eaLnBrk="1" fontAlgn="auto" latinLnBrk="0" hangingPunct="1">
                <a:lnSpc>
                  <a:spcPct val="100000"/>
                </a:lnSpc>
                <a:spcBef>
                  <a:spcPts val="0"/>
                </a:spcBef>
                <a:spcAft>
                  <a:spcPts val="0"/>
                </a:spcAft>
                <a:buClrTx/>
                <a:buSzTx/>
                <a:buFontTx/>
                <a:buNone/>
                <a:tabLst/>
                <a:defRPr/>
              </a:pPr>
              <a:t>46</a:t>
            </a:fld>
            <a:endParaRPr kumimoji="0" lang="en-US" sz="600" b="0" i="0" u="none" strike="noStrike" kern="1200" cap="none" spc="0" normalizeH="0" baseline="0" noProof="0">
              <a:ln>
                <a:noFill/>
              </a:ln>
              <a:solidFill>
                <a:srgbClr val="000000"/>
              </a:solidFill>
              <a:effectLst/>
              <a:uLnTx/>
              <a:uFillTx/>
              <a:latin typeface="Arial"/>
              <a:cs typeface="Arial" charset="0"/>
            </a:endParaRPr>
          </a:p>
        </p:txBody>
      </p:sp>
      <p:sp>
        <p:nvSpPr>
          <p:cNvPr id="2" name="Title 1">
            <a:extLst>
              <a:ext uri="{FF2B5EF4-FFF2-40B4-BE49-F238E27FC236}">
                <a16:creationId xmlns:a16="http://schemas.microsoft.com/office/drawing/2014/main" id="{B163987E-51ED-49E7-8A38-5A138A0703A1}"/>
              </a:ext>
            </a:extLst>
          </p:cNvPr>
          <p:cNvSpPr>
            <a:spLocks noGrp="1"/>
          </p:cNvSpPr>
          <p:nvPr>
            <p:ph type="title"/>
          </p:nvPr>
        </p:nvSpPr>
        <p:spPr/>
        <p:txBody>
          <a:bodyPr/>
          <a:lstStyle/>
          <a:p>
            <a:r>
              <a:rPr lang="en-US" dirty="0"/>
              <a:t>  </a:t>
            </a:r>
          </a:p>
        </p:txBody>
      </p:sp>
      <p:sp>
        <p:nvSpPr>
          <p:cNvPr id="15" name="TextBox 14"/>
          <p:cNvSpPr txBox="1"/>
          <p:nvPr/>
        </p:nvSpPr>
        <p:spPr>
          <a:xfrm>
            <a:off x="3253394" y="659226"/>
            <a:ext cx="5522961" cy="2677656"/>
          </a:xfrm>
          <a:prstGeom prst="rect">
            <a:avLst/>
          </a:prstGeom>
          <a:noFill/>
        </p:spPr>
        <p:txBody>
          <a:bodyPr wrap="square" rtlCol="0">
            <a:spAutoFit/>
          </a:bodyPr>
          <a:lstStyle/>
          <a:p>
            <a:pPr marR="0" lvl="0" algn="r" defTabSz="685800" rtl="0" eaLnBrk="1" fontAlgn="auto" latinLnBrk="0" hangingPunct="1">
              <a:lnSpc>
                <a:spcPct val="100000"/>
              </a:lnSpc>
              <a:spcBef>
                <a:spcPts val="0"/>
              </a:spcBef>
              <a:spcAft>
                <a:spcPts val="0"/>
              </a:spcAft>
              <a:buClrTx/>
              <a:buSzTx/>
              <a:tabLst/>
              <a:defRPr/>
            </a:pPr>
            <a:r>
              <a:rPr kumimoji="0" lang="en-US" sz="2800" b="1" i="0" u="none" strike="noStrike" kern="1200" cap="none" spc="0" normalizeH="0" baseline="0" noProof="0" dirty="0">
                <a:ln>
                  <a:noFill/>
                </a:ln>
                <a:solidFill>
                  <a:srgbClr val="A9ABAE"/>
                </a:solidFill>
                <a:effectLst/>
                <a:uLnTx/>
                <a:uFillTx/>
                <a:latin typeface="Arial"/>
                <a:ea typeface="+mn-ea"/>
                <a:cs typeface="Arial"/>
              </a:rPr>
              <a:t>OpenBMC is a free open source management </a:t>
            </a:r>
            <a:br>
              <a:rPr kumimoji="0" lang="en-US" sz="2800" b="1" i="0" u="none" strike="noStrike" kern="1200" cap="none" spc="0" normalizeH="0" baseline="0" noProof="0" dirty="0">
                <a:ln>
                  <a:noFill/>
                </a:ln>
                <a:solidFill>
                  <a:srgbClr val="A9ABAE"/>
                </a:solidFill>
                <a:effectLst/>
                <a:uLnTx/>
                <a:uFillTx/>
                <a:latin typeface="Arial"/>
                <a:ea typeface="+mn-ea"/>
                <a:cs typeface="Arial"/>
              </a:rPr>
            </a:br>
            <a:r>
              <a:rPr kumimoji="0" lang="en-US" sz="2800" b="1" i="0" u="none" strike="noStrike" kern="1200" cap="none" spc="0" normalizeH="0" baseline="0" noProof="0" dirty="0">
                <a:ln>
                  <a:noFill/>
                </a:ln>
                <a:solidFill>
                  <a:srgbClr val="A9ABAE"/>
                </a:solidFill>
                <a:effectLst/>
                <a:uLnTx/>
                <a:uFillTx/>
                <a:latin typeface="Arial"/>
                <a:ea typeface="+mn-ea"/>
                <a:cs typeface="Arial"/>
              </a:rPr>
              <a:t>software Linux distribution</a:t>
            </a:r>
          </a:p>
          <a:p>
            <a:pPr marL="214313" marR="0" lvl="0" indent="-214313" algn="r" defTabSz="685800" rtl="0" eaLnBrk="1" fontAlgn="auto" latinLnBrk="0" hangingPunct="1">
              <a:lnSpc>
                <a:spcPct val="100000"/>
              </a:lnSpc>
              <a:spcBef>
                <a:spcPts val="0"/>
              </a:spcBef>
              <a:spcAft>
                <a:spcPts val="0"/>
              </a:spcAft>
              <a:buClrTx/>
              <a:buSzTx/>
              <a:buFont typeface="Arial"/>
              <a:buChar char="•"/>
              <a:tabLst/>
              <a:defRPr/>
            </a:pPr>
            <a:endParaRPr kumimoji="0" lang="en-US" sz="2800" b="1" i="0" u="none" strike="noStrike" kern="1200" cap="none" spc="0" normalizeH="0" baseline="0" noProof="0" dirty="0">
              <a:ln>
                <a:noFill/>
              </a:ln>
              <a:solidFill>
                <a:srgbClr val="A9ABAE"/>
              </a:solidFill>
              <a:effectLst/>
              <a:uLnTx/>
              <a:uFillTx/>
              <a:latin typeface="Arial"/>
              <a:ea typeface="+mn-ea"/>
              <a:cs typeface="Arial"/>
            </a:endParaRPr>
          </a:p>
          <a:p>
            <a:pPr marL="557213" marR="0" lvl="1" indent="-214313" algn="r" defTabSz="685800" rtl="0" eaLnBrk="1" fontAlgn="auto" latinLnBrk="0" hangingPunct="1">
              <a:lnSpc>
                <a:spcPct val="100000"/>
              </a:lnSpc>
              <a:spcBef>
                <a:spcPts val="0"/>
              </a:spcBef>
              <a:spcAft>
                <a:spcPts val="0"/>
              </a:spcAft>
              <a:buClrTx/>
              <a:buSzTx/>
              <a:buFont typeface="Arial"/>
              <a:buChar char="•"/>
              <a:tabLst/>
              <a:defRPr/>
            </a:pPr>
            <a:endParaRPr kumimoji="0" lang="en-US" sz="2800" b="0" i="0" u="none" strike="noStrike" kern="1200" cap="none" spc="0" normalizeH="0" baseline="0" noProof="0" dirty="0">
              <a:ln>
                <a:noFill/>
              </a:ln>
              <a:solidFill>
                <a:srgbClr val="A9ABAE"/>
              </a:solidFill>
              <a:effectLst/>
              <a:uLnTx/>
              <a:uFillTx/>
              <a:latin typeface="Arial"/>
              <a:ea typeface="+mn-ea"/>
              <a:cs typeface="Arial"/>
            </a:endParaRPr>
          </a:p>
          <a:p>
            <a:pPr marL="214313" marR="0" lvl="0" indent="-214313" algn="r" defTabSz="685800" rtl="0" eaLnBrk="1" fontAlgn="auto" latinLnBrk="0" hangingPunct="1">
              <a:lnSpc>
                <a:spcPct val="100000"/>
              </a:lnSpc>
              <a:spcBef>
                <a:spcPts val="0"/>
              </a:spcBef>
              <a:spcAft>
                <a:spcPts val="0"/>
              </a:spcAft>
              <a:buClrTx/>
              <a:buSzTx/>
              <a:buFont typeface="Arial"/>
              <a:buChar char="•"/>
              <a:tabLst/>
              <a:defRPr/>
            </a:pPr>
            <a:endParaRPr kumimoji="0" lang="en-US" sz="2800" b="0" i="0" u="none" strike="noStrike" kern="1200" cap="none" spc="0" normalizeH="0" baseline="0" noProof="0" dirty="0">
              <a:ln>
                <a:noFill/>
              </a:ln>
              <a:solidFill>
                <a:srgbClr val="A9ABAE"/>
              </a:solidFill>
              <a:effectLst/>
              <a:uLnTx/>
              <a:uFillTx/>
              <a:latin typeface="Arial"/>
              <a:ea typeface="+mn-ea"/>
              <a:cs typeface="Arial"/>
            </a:endParaRPr>
          </a:p>
        </p:txBody>
      </p:sp>
      <p:pic>
        <p:nvPicPr>
          <p:cNvPr id="7170" name="Picture 2" descr="Image result for openbmc logo">
            <a:extLst>
              <a:ext uri="{FF2B5EF4-FFF2-40B4-BE49-F238E27FC236}">
                <a16:creationId xmlns:a16="http://schemas.microsoft.com/office/drawing/2014/main" id="{E1E9442A-3D2A-1846-857D-D6DA30388B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977" y="15875"/>
            <a:ext cx="2539997" cy="25399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535424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9C79ACA-7227-42B4-B779-8EB893F9289B}"/>
              </a:ext>
            </a:extLst>
          </p:cNvPr>
          <p:cNvSpPr/>
          <p:nvPr/>
        </p:nvSpPr>
        <p:spPr>
          <a:xfrm>
            <a:off x="0" y="0"/>
            <a:ext cx="9139990" cy="5143500"/>
          </a:xfrm>
          <a:prstGeom prst="rect">
            <a:avLst/>
          </a:prstGeom>
          <a:solidFill>
            <a:schemeClr val="tx1"/>
          </a:solidFill>
        </p:spPr>
        <p:txBody>
          <a:bodyPr wrap="square" lIns="0" tIns="0" rIns="0" bIns="0" rtlCol="0" anchor="ctr">
            <a:noAutofit/>
          </a:bodyPr>
          <a:lstStyle/>
          <a:p>
            <a:pPr algn="ctr"/>
            <a:endParaRPr lang="en-US" sz="1200">
              <a:solidFill>
                <a:srgbClr val="FFFFFF"/>
              </a:solidFill>
              <a:cs typeface="Arial"/>
            </a:endParaRPr>
          </a:p>
        </p:txBody>
      </p:sp>
      <p:pic>
        <p:nvPicPr>
          <p:cNvPr id="18" name="Picture 17"/>
          <p:cNvPicPr>
            <a:picLocks noChangeAspect="1"/>
          </p:cNvPicPr>
          <p:nvPr/>
        </p:nvPicPr>
        <p:blipFill>
          <a:blip r:embed="rId3">
            <a:alphaModFix amt="50000"/>
            <a:duotone>
              <a:prstClr val="black"/>
              <a:schemeClr val="accent2">
                <a:tint val="45000"/>
                <a:satMod val="400000"/>
              </a:schemeClr>
            </a:duotone>
            <a:extLst>
              <a:ext uri="{BEBA8EAE-BF5A-486C-A8C5-ECC9F3942E4B}">
                <a14:imgProps xmlns:a14="http://schemas.microsoft.com/office/drawing/2010/main">
                  <a14:imgLayer r:embed="rId4">
                    <a14:imgEffect>
                      <a14:colorTemperature colorTemp="5300"/>
                    </a14:imgEffect>
                    <a14:imgEffect>
                      <a14:brightnessContrast bright="-9000"/>
                    </a14:imgEffect>
                  </a14:imgLayer>
                </a14:imgProps>
              </a:ext>
            </a:extLst>
          </a:blip>
          <a:stretch>
            <a:fillRect/>
          </a:stretch>
        </p:blipFill>
        <p:spPr>
          <a:xfrm>
            <a:off x="0" y="0"/>
            <a:ext cx="4572000" cy="5143501"/>
          </a:xfrm>
          <a:prstGeom prst="rect">
            <a:avLst/>
          </a:prstGeom>
        </p:spPr>
      </p:pic>
      <p:pic>
        <p:nvPicPr>
          <p:cNvPr id="12" name="Picture 11"/>
          <p:cNvPicPr>
            <a:picLocks noChangeAspect="1"/>
          </p:cNvPicPr>
          <p:nvPr/>
        </p:nvPicPr>
        <p:blipFill>
          <a:blip r:embed="rId5" cstate="email">
            <a:duotone>
              <a:prstClr val="black"/>
              <a:schemeClr val="accent1">
                <a:tint val="45000"/>
                <a:satMod val="400000"/>
              </a:schemeClr>
            </a:duotone>
            <a:extLst>
              <a:ext uri="{BEBA8EAE-BF5A-486C-A8C5-ECC9F3942E4B}">
                <a14:imgProps xmlns:a14="http://schemas.microsoft.com/office/drawing/2010/main">
                  <a14:imgLayer r:embed="rId6">
                    <a14:imgEffect>
                      <a14:brightnessContrast bright="-54000"/>
                    </a14:imgEffect>
                  </a14:imgLayer>
                </a14:imgProps>
              </a:ext>
              <a:ext uri="{28A0092B-C50C-407E-A947-70E740481C1C}">
                <a14:useLocalDpi xmlns:a14="http://schemas.microsoft.com/office/drawing/2010/main"/>
              </a:ext>
            </a:extLst>
          </a:blip>
          <a:stretch>
            <a:fillRect/>
          </a:stretch>
        </p:blipFill>
        <p:spPr>
          <a:xfrm>
            <a:off x="4576010" y="0"/>
            <a:ext cx="4567990" cy="5143500"/>
          </a:xfrm>
          <a:prstGeom prst="rect">
            <a:avLst/>
          </a:prstGeom>
        </p:spPr>
      </p:pic>
      <p:sp>
        <p:nvSpPr>
          <p:cNvPr id="2" name="Title 1">
            <a:extLst>
              <a:ext uri="{FF2B5EF4-FFF2-40B4-BE49-F238E27FC236}">
                <a16:creationId xmlns:a16="http://schemas.microsoft.com/office/drawing/2014/main" id="{10DDAAD2-264D-43ED-9BFE-DB0F2A394B21}"/>
              </a:ext>
            </a:extLst>
          </p:cNvPr>
          <p:cNvSpPr>
            <a:spLocks noGrp="1"/>
          </p:cNvSpPr>
          <p:nvPr>
            <p:ph type="title"/>
          </p:nvPr>
        </p:nvSpPr>
        <p:spPr>
          <a:xfrm>
            <a:off x="296261" y="260629"/>
            <a:ext cx="6995160" cy="583057"/>
          </a:xfrm>
        </p:spPr>
        <p:txBody>
          <a:bodyPr/>
          <a:lstStyle/>
          <a:p>
            <a:r>
              <a:rPr lang="en-US" b="1">
                <a:solidFill>
                  <a:schemeClr val="bg2"/>
                </a:solidFill>
              </a:rPr>
              <a:t>The Best Server for Enterprise AI</a:t>
            </a:r>
            <a:br>
              <a:rPr lang="en-US" b="1">
                <a:solidFill>
                  <a:schemeClr val="bg2"/>
                </a:solidFill>
              </a:rPr>
            </a:br>
            <a:r>
              <a:rPr lang="en-US" sz="2000" b="1" i="1">
                <a:solidFill>
                  <a:schemeClr val="bg2"/>
                </a:solidFill>
              </a:rPr>
              <a:t>IBM Power Systems Accelerated Compute Series AC922 </a:t>
            </a:r>
            <a:br>
              <a:rPr lang="en-US" b="1">
                <a:solidFill>
                  <a:schemeClr val="bg2"/>
                </a:solidFill>
              </a:rPr>
            </a:br>
            <a:br>
              <a:rPr lang="en-US" b="1">
                <a:solidFill>
                  <a:schemeClr val="bg2"/>
                </a:solidFill>
              </a:rPr>
            </a:br>
            <a:endParaRPr lang="en-US" b="1">
              <a:solidFill>
                <a:schemeClr val="bg2"/>
              </a:solidFill>
            </a:endParaRPr>
          </a:p>
        </p:txBody>
      </p:sp>
      <p:sp>
        <p:nvSpPr>
          <p:cNvPr id="3" name="Slide Number Placeholder 2"/>
          <p:cNvSpPr>
            <a:spLocks noGrp="1"/>
          </p:cNvSpPr>
          <p:nvPr>
            <p:ph type="sldNum" sz="quarter" idx="10"/>
          </p:nvPr>
        </p:nvSpPr>
        <p:spPr/>
        <p:txBody>
          <a:bodyPr/>
          <a:lstStyle/>
          <a:p>
            <a:fld id="{3FD999D4-B456-9943-89B7-30D56181CE18}" type="slidenum">
              <a:rPr lang="en-US" smtClean="0">
                <a:solidFill>
                  <a:srgbClr val="FFFFFF"/>
                </a:solidFill>
              </a:rPr>
              <a:pPr/>
              <a:t>47</a:t>
            </a:fld>
            <a:endParaRPr lang="en-US">
              <a:solidFill>
                <a:srgbClr val="FFFFFF"/>
              </a:solidFill>
            </a:endParaRPr>
          </a:p>
        </p:txBody>
      </p:sp>
      <p:sp>
        <p:nvSpPr>
          <p:cNvPr id="9" name="Text Placeholder 8"/>
          <p:cNvSpPr>
            <a:spLocks noGrp="1"/>
          </p:cNvSpPr>
          <p:nvPr>
            <p:ph type="body" sz="quarter" idx="4294967295"/>
          </p:nvPr>
        </p:nvSpPr>
        <p:spPr>
          <a:xfrm>
            <a:off x="4663440" y="908050"/>
            <a:ext cx="4114800" cy="4111625"/>
          </a:xfrm>
        </p:spPr>
        <p:txBody>
          <a:bodyPr/>
          <a:lstStyle/>
          <a:p>
            <a:pPr algn="ctr"/>
            <a:endParaRPr lang="en-US" sz="1600" b="1">
              <a:solidFill>
                <a:schemeClr val="bg2"/>
              </a:solidFill>
            </a:endParaRPr>
          </a:p>
          <a:p>
            <a:pPr algn="ctr"/>
            <a:r>
              <a:rPr lang="en-US" sz="1600" b="1">
                <a:solidFill>
                  <a:schemeClr val="accent1"/>
                </a:solidFill>
              </a:rPr>
              <a:t>Delivering Enterprise-Class AI</a:t>
            </a:r>
            <a:endParaRPr lang="en-US" sz="1200">
              <a:solidFill>
                <a:schemeClr val="accent1"/>
              </a:solidFill>
            </a:endParaRPr>
          </a:p>
          <a:p>
            <a:pPr algn="ctr"/>
            <a:r>
              <a:rPr lang="en-US">
                <a:solidFill>
                  <a:schemeClr val="bg2"/>
                </a:solidFill>
              </a:rPr>
              <a:t>Cutting-edge AI innovation CDOs desire               with the dependability CIOs require</a:t>
            </a:r>
          </a:p>
          <a:p>
            <a:endParaRPr lang="en-US" sz="100">
              <a:solidFill>
                <a:schemeClr val="bg2"/>
              </a:solidFill>
            </a:endParaRPr>
          </a:p>
          <a:p>
            <a:pPr marL="374904" indent="-192024">
              <a:buFont typeface="Arial" charset="0"/>
              <a:buChar char="•"/>
            </a:pPr>
            <a:r>
              <a:rPr lang="en-US" b="1">
                <a:solidFill>
                  <a:schemeClr val="accent1"/>
                </a:solidFill>
              </a:rPr>
              <a:t>Simpler Deployment </a:t>
            </a:r>
            <a:r>
              <a:rPr lang="en-US">
                <a:solidFill>
                  <a:schemeClr val="bg2"/>
                </a:solidFill>
              </a:rPr>
              <a:t>– Rapid AI deployment, with co-optimized software &amp; hardware</a:t>
            </a:r>
          </a:p>
          <a:p>
            <a:pPr marL="374904" indent="-192024">
              <a:buFont typeface="Arial" charset="0"/>
              <a:buChar char="•"/>
            </a:pPr>
            <a:r>
              <a:rPr lang="en-US" b="1">
                <a:solidFill>
                  <a:schemeClr val="accent1"/>
                </a:solidFill>
              </a:rPr>
              <a:t>Faster Insights </a:t>
            </a:r>
            <a:r>
              <a:rPr lang="en-US">
                <a:solidFill>
                  <a:schemeClr val="bg2"/>
                </a:solidFill>
              </a:rPr>
              <a:t>– Exceptional performance </a:t>
            </a:r>
            <a:br>
              <a:rPr lang="en-US">
                <a:solidFill>
                  <a:schemeClr val="bg2"/>
                </a:solidFill>
              </a:rPr>
            </a:br>
            <a:r>
              <a:rPr lang="en-US">
                <a:solidFill>
                  <a:schemeClr val="bg2"/>
                </a:solidFill>
              </a:rPr>
              <a:t>for resource-intensive deep learning training workloads that are the core of modern AI</a:t>
            </a:r>
          </a:p>
          <a:p>
            <a:pPr marL="374904" indent="-192024">
              <a:buFont typeface="Arial" charset="0"/>
              <a:buChar char="•"/>
            </a:pPr>
            <a:r>
              <a:rPr lang="en-US" b="1">
                <a:solidFill>
                  <a:schemeClr val="accent1"/>
                </a:solidFill>
              </a:rPr>
              <a:t>Enterprise Support </a:t>
            </a:r>
            <a:r>
              <a:rPr lang="en-US">
                <a:solidFill>
                  <a:schemeClr val="bg2"/>
                </a:solidFill>
              </a:rPr>
              <a:t>– Enterprise-class support for entire journey to AI </a:t>
            </a:r>
          </a:p>
          <a:p>
            <a:endParaRPr lang="en-US">
              <a:solidFill>
                <a:schemeClr val="bg2"/>
              </a:solidFill>
            </a:endParaRPr>
          </a:p>
        </p:txBody>
      </p:sp>
      <p:sp>
        <p:nvSpPr>
          <p:cNvPr id="7" name="Rectangle 6"/>
          <p:cNvSpPr/>
          <p:nvPr/>
        </p:nvSpPr>
        <p:spPr>
          <a:xfrm>
            <a:off x="111082" y="1249204"/>
            <a:ext cx="4462923" cy="1618061"/>
          </a:xfrm>
          <a:prstGeom prst="rect">
            <a:avLst/>
          </a:prstGeom>
          <a:noFill/>
          <a:ln w="12700" cap="flat" cmpd="sng" algn="ctr">
            <a:noFill/>
            <a:prstDash val="solid"/>
            <a:miter lim="800000"/>
          </a:ln>
          <a:effectLst/>
        </p:spPr>
        <p:txBody>
          <a:bodyPr lIns="0" rIns="0" rtlCol="0" anchor="t"/>
          <a:lstStyle/>
          <a:p>
            <a:pPr algn="ctr" defTabSz="914400">
              <a:defRPr/>
            </a:pPr>
            <a:r>
              <a:rPr lang="en-US" sz="1600" b="1" kern="0" dirty="0">
                <a:solidFill>
                  <a:srgbClr val="69A6FF"/>
                </a:solidFill>
                <a:ea typeface="IBM Plex Sans" charset="0"/>
                <a:cs typeface="IBM Plex Sans" charset="0"/>
              </a:rPr>
              <a:t>An Acceleration Superhighway </a:t>
            </a:r>
          </a:p>
          <a:p>
            <a:pPr algn="ctr" defTabSz="914400">
              <a:defRPr/>
            </a:pPr>
            <a:endParaRPr lang="en-US" sz="900" kern="0" dirty="0">
              <a:solidFill>
                <a:srgbClr val="FFFFFF"/>
              </a:solidFill>
              <a:ea typeface="IBM Plex Sans" charset="0"/>
              <a:cs typeface="IBM Plex Sans" charset="0"/>
            </a:endParaRPr>
          </a:p>
          <a:p>
            <a:pPr algn="ctr" defTabSz="914400">
              <a:defRPr/>
            </a:pPr>
            <a:r>
              <a:rPr lang="en-US" sz="1050" b="1" kern="0" dirty="0">
                <a:solidFill>
                  <a:srgbClr val="FFFFFF"/>
                </a:solidFill>
                <a:ea typeface="IBM Plex Sans" charset="0"/>
                <a:cs typeface="IBM Plex Sans" charset="0"/>
              </a:rPr>
              <a:t>Unleash accelerated computing potential in the post CPU-only era</a:t>
            </a:r>
          </a:p>
          <a:p>
            <a:pPr marL="380990" indent="-380990" defTabSz="914400">
              <a:buFont typeface="Arial" charset="0"/>
              <a:buChar char="•"/>
              <a:defRPr/>
            </a:pPr>
            <a:endParaRPr lang="en-US" sz="700" kern="0" dirty="0">
              <a:solidFill>
                <a:srgbClr val="FFFFFF"/>
              </a:solidFill>
              <a:ea typeface="IBM Plex Sans" charset="0"/>
              <a:cs typeface="IBM Plex Sans" charset="0"/>
            </a:endParaRPr>
          </a:p>
          <a:p>
            <a:pPr marL="201168" indent="-109728" defTabSz="914400">
              <a:buFont typeface="Arial" charset="0"/>
              <a:buChar char="•"/>
              <a:defRPr/>
            </a:pPr>
            <a:r>
              <a:rPr lang="en-US" sz="1050" b="1" kern="0" dirty="0">
                <a:solidFill>
                  <a:srgbClr val="FFFFFF"/>
                </a:solidFill>
                <a:ea typeface="IBM Plex Sans" charset="0"/>
                <a:cs typeface="IBM Plex Sans" charset="0"/>
              </a:rPr>
              <a:t>Fastest </a:t>
            </a:r>
            <a:r>
              <a:rPr lang="en-US" sz="1050" kern="0" dirty="0">
                <a:solidFill>
                  <a:srgbClr val="FFFFFF"/>
                </a:solidFill>
                <a:ea typeface="IBM Plex Sans" charset="0"/>
                <a:cs typeface="IBM Plex Sans" charset="0"/>
              </a:rPr>
              <a:t>– </a:t>
            </a:r>
            <a:r>
              <a:rPr lang="en-US" sz="1050" kern="0" baseline="30000" dirty="0">
                <a:solidFill>
                  <a:srgbClr val="FFFFFF"/>
                </a:solidFill>
                <a:ea typeface="IBM Plex Sans" charset="0"/>
                <a:cs typeface="IBM Plex Sans" charset="0"/>
              </a:rPr>
              <a:t> ~</a:t>
            </a:r>
            <a:r>
              <a:rPr lang="en-US" sz="1050" kern="0" dirty="0">
                <a:solidFill>
                  <a:srgbClr val="FFFFFF"/>
                </a:solidFill>
                <a:ea typeface="IBM Plex Sans" charset="0"/>
                <a:cs typeface="IBM Plex Sans" charset="0"/>
              </a:rPr>
              <a:t>5.6x data bandwidth to accelerators with NVLink CPU-GPU </a:t>
            </a:r>
          </a:p>
          <a:p>
            <a:pPr marL="201168" indent="-109728" defTabSz="914400">
              <a:buFont typeface="Arial" charset="0"/>
              <a:buChar char="•"/>
              <a:defRPr/>
            </a:pPr>
            <a:r>
              <a:rPr lang="en-US" sz="1050" b="1" kern="0" dirty="0">
                <a:solidFill>
                  <a:srgbClr val="FFFFFF"/>
                </a:solidFill>
                <a:ea typeface="IBM Plex Sans" charset="0"/>
                <a:cs typeface="IBM Plex Sans" charset="0"/>
              </a:rPr>
              <a:t>Simplest</a:t>
            </a:r>
            <a:r>
              <a:rPr lang="en-US" sz="1050" kern="0" dirty="0">
                <a:solidFill>
                  <a:srgbClr val="FFFFFF"/>
                </a:solidFill>
                <a:ea typeface="IBM Plex Sans" charset="0"/>
                <a:cs typeface="IBM Plex Sans" charset="0"/>
              </a:rPr>
              <a:t> – Coherence simplifies coding for data management</a:t>
            </a:r>
          </a:p>
          <a:p>
            <a:pPr marL="201168" indent="-109728" defTabSz="914400">
              <a:buFont typeface="Arial" charset="0"/>
              <a:buChar char="•"/>
              <a:defRPr/>
            </a:pPr>
            <a:r>
              <a:rPr lang="en-US" sz="1050" b="1" kern="0" dirty="0">
                <a:solidFill>
                  <a:srgbClr val="FFFFFF"/>
                </a:solidFill>
                <a:ea typeface="IBM Plex Sans" charset="0"/>
                <a:cs typeface="IBM Plex Sans" charset="0"/>
              </a:rPr>
              <a:t>Most Efficient </a:t>
            </a:r>
            <a:r>
              <a:rPr lang="en-US" sz="1050" kern="0" dirty="0">
                <a:solidFill>
                  <a:srgbClr val="FFFFFF"/>
                </a:solidFill>
                <a:ea typeface="IBM Plex Sans" charset="0"/>
                <a:cs typeface="IBM Plex Sans" charset="0"/>
              </a:rPr>
              <a:t>– Data-centric design for best utilization of acceleration  </a:t>
            </a:r>
          </a:p>
        </p:txBody>
      </p:sp>
      <p:sp>
        <p:nvSpPr>
          <p:cNvPr id="11" name="Rectangle 10"/>
          <p:cNvSpPr/>
          <p:nvPr/>
        </p:nvSpPr>
        <p:spPr>
          <a:xfrm>
            <a:off x="196507" y="2776517"/>
            <a:ext cx="4375493" cy="2011091"/>
          </a:xfrm>
          <a:prstGeom prst="rect">
            <a:avLst/>
          </a:prstGeom>
          <a:noFill/>
          <a:ln w="12700" cap="flat" cmpd="sng" algn="ctr">
            <a:noFill/>
            <a:prstDash val="solid"/>
            <a:miter lim="800000"/>
          </a:ln>
          <a:effectLst/>
        </p:spPr>
        <p:txBody>
          <a:bodyPr lIns="0" rIns="0" rtlCol="0" anchor="t"/>
          <a:lstStyle/>
          <a:p>
            <a:pPr algn="ctr" defTabSz="914400">
              <a:defRPr/>
            </a:pPr>
            <a:r>
              <a:rPr lang="en-US" sz="1600" b="1" kern="0" dirty="0">
                <a:solidFill>
                  <a:srgbClr val="69A6FF"/>
                </a:solidFill>
                <a:ea typeface="IBM Plex Sans" charset="0"/>
                <a:cs typeface="IBM Plex Sans" charset="0"/>
              </a:rPr>
              <a:t>Designed for the Insight Economy</a:t>
            </a:r>
          </a:p>
          <a:p>
            <a:pPr algn="ctr" defTabSz="914400">
              <a:defRPr/>
            </a:pPr>
            <a:endParaRPr lang="en-US" sz="900" kern="0" dirty="0">
              <a:solidFill>
                <a:srgbClr val="FFFFFF"/>
              </a:solidFill>
              <a:ea typeface="IBM Plex Sans" charset="0"/>
              <a:cs typeface="IBM Plex Sans" charset="0"/>
            </a:endParaRPr>
          </a:p>
          <a:p>
            <a:pPr algn="ctr" defTabSz="914400">
              <a:defRPr/>
            </a:pPr>
            <a:r>
              <a:rPr lang="en-US" sz="1050" b="1" kern="0" dirty="0">
                <a:solidFill>
                  <a:srgbClr val="FFFFFF"/>
                </a:solidFill>
                <a:ea typeface="IBM Plex Sans" charset="0"/>
                <a:cs typeface="IBM Plex Sans" charset="0"/>
              </a:rPr>
              <a:t>Architected for modern Analytics and AI that are fueling Insights</a:t>
            </a:r>
          </a:p>
          <a:p>
            <a:pPr defTabSz="914400">
              <a:defRPr/>
            </a:pPr>
            <a:endParaRPr lang="en-US" sz="700" kern="0" dirty="0">
              <a:solidFill>
                <a:srgbClr val="FFFFFF"/>
              </a:solidFill>
              <a:ea typeface="IBM Plex Sans" charset="0"/>
              <a:cs typeface="IBM Plex Sans" charset="0"/>
            </a:endParaRPr>
          </a:p>
          <a:p>
            <a:pPr marL="198110" indent="-109728" defTabSz="914400">
              <a:buFont typeface="Arial" charset="0"/>
              <a:buChar char="•"/>
              <a:defRPr/>
            </a:pPr>
            <a:r>
              <a:rPr lang="en-US" sz="1050" b="1" kern="0" dirty="0">
                <a:solidFill>
                  <a:srgbClr val="FFFFFF"/>
                </a:solidFill>
                <a:ea typeface="IBM Plex Sans" charset="0"/>
                <a:cs typeface="IBM Plex Sans" charset="0"/>
              </a:rPr>
              <a:t>Exceptional Design  </a:t>
            </a:r>
            <a:r>
              <a:rPr lang="en-US" sz="1050" kern="0" dirty="0">
                <a:solidFill>
                  <a:srgbClr val="FFFFFF"/>
                </a:solidFill>
                <a:ea typeface="IBM Plex Sans" charset="0"/>
                <a:cs typeface="IBM Plex Sans" charset="0"/>
              </a:rPr>
              <a:t>–  Next-gen I/O architecture years ahead of x86  </a:t>
            </a:r>
          </a:p>
          <a:p>
            <a:pPr marL="198110" indent="-109728" defTabSz="914400">
              <a:buFont typeface="Arial" charset="0"/>
              <a:buChar char="•"/>
              <a:defRPr/>
            </a:pPr>
            <a:r>
              <a:rPr lang="en-US" sz="1050" b="1" kern="0" dirty="0">
                <a:solidFill>
                  <a:srgbClr val="FFFFFF"/>
                </a:solidFill>
                <a:ea typeface="IBM Plex Sans" charset="0"/>
                <a:cs typeface="IBM Plex Sans" charset="0"/>
              </a:rPr>
              <a:t>Faster Data </a:t>
            </a:r>
            <a:r>
              <a:rPr lang="en-US" sz="1050" kern="0" dirty="0">
                <a:solidFill>
                  <a:srgbClr val="FFFFFF"/>
                </a:solidFill>
                <a:ea typeface="IBM Plex Sans" charset="0"/>
                <a:cs typeface="IBM Plex Sans" charset="0"/>
              </a:rPr>
              <a:t>– 2-5.6x more I/O throughput, higher memory bandwidth and threads/core for today’s data-intensive workloads</a:t>
            </a:r>
          </a:p>
          <a:p>
            <a:pPr marL="198110" indent="-109728" defTabSz="914400">
              <a:buFont typeface="Arial" charset="0"/>
              <a:buChar char="•"/>
              <a:defRPr/>
            </a:pPr>
            <a:r>
              <a:rPr lang="en-US" sz="1050" b="1" kern="0" dirty="0">
                <a:solidFill>
                  <a:srgbClr val="FFFFFF"/>
                </a:solidFill>
                <a:ea typeface="IBM Plex Sans" charset="0"/>
                <a:cs typeface="IBM Plex Sans" charset="0"/>
              </a:rPr>
              <a:t>At Massive Scale – </a:t>
            </a:r>
            <a:r>
              <a:rPr lang="is-IS" sz="1050" kern="0" dirty="0">
                <a:solidFill>
                  <a:srgbClr val="FFFFFF"/>
                </a:solidFill>
                <a:ea typeface="IBM Plex Sans" charset="0"/>
                <a:cs typeface="IBM Plex Sans" charset="0"/>
              </a:rPr>
              <a:t>Proven from small to exaFlop deployents, with near linear scale efficiency</a:t>
            </a:r>
            <a:endParaRPr lang="en-US" sz="1050" kern="0" dirty="0">
              <a:solidFill>
                <a:srgbClr val="FFFFFF"/>
              </a:solidFill>
              <a:ea typeface="IBM Plex Sans" charset="0"/>
              <a:cs typeface="IBM Plex Sans" charset="0"/>
            </a:endParaRPr>
          </a:p>
        </p:txBody>
      </p:sp>
    </p:spTree>
    <p:extLst>
      <p:ext uri="{BB962C8B-B14F-4D97-AF65-F5344CB8AC3E}">
        <p14:creationId xmlns:p14="http://schemas.microsoft.com/office/powerpoint/2010/main" val="14757899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pic>
        <p:nvPicPr>
          <p:cNvPr id="139" name="Shape 139" descr="6.png"/>
          <p:cNvPicPr preferRelativeResize="0"/>
          <p:nvPr/>
        </p:nvPicPr>
        <p:blipFill rotWithShape="1">
          <a:blip r:embed="rId3"/>
          <a:srcRect r="876"/>
          <a:stretch/>
        </p:blipFill>
        <p:spPr>
          <a:xfrm>
            <a:off x="0" y="-12700"/>
            <a:ext cx="9144000" cy="5175987"/>
          </a:xfrm>
          <a:prstGeom prst="rect">
            <a:avLst/>
          </a:prstGeom>
          <a:ln w="19050" cmpd="sng">
            <a:noFill/>
          </a:ln>
          <a:effectLst>
            <a:glow rad="863600">
              <a:schemeClr val="bg1">
                <a:alpha val="31000"/>
              </a:schemeClr>
            </a:glow>
          </a:effectLst>
        </p:spPr>
      </p:pic>
      <p:cxnSp>
        <p:nvCxnSpPr>
          <p:cNvPr id="146" name="Shape 146"/>
          <p:cNvCxnSpPr>
            <a:cxnSpLocks/>
          </p:cNvCxnSpPr>
          <p:nvPr/>
        </p:nvCxnSpPr>
        <p:spPr>
          <a:xfrm>
            <a:off x="825652" y="1425104"/>
            <a:ext cx="609600" cy="0"/>
          </a:xfrm>
          <a:prstGeom prst="straightConnector1">
            <a:avLst/>
          </a:prstGeom>
          <a:ln w="19050" cmpd="sng">
            <a:solidFill>
              <a:srgbClr val="20B2CD"/>
            </a:solidFill>
          </a:ln>
          <a:effectLst>
            <a:glow rad="647700">
              <a:schemeClr val="bg1">
                <a:alpha val="18000"/>
              </a:schemeClr>
            </a:glow>
          </a:effectLst>
        </p:spPr>
        <p:style>
          <a:lnRef idx="2">
            <a:schemeClr val="accent1"/>
          </a:lnRef>
          <a:fillRef idx="0">
            <a:schemeClr val="accent1"/>
          </a:fillRef>
          <a:effectRef idx="1">
            <a:schemeClr val="accent1"/>
          </a:effectRef>
          <a:fontRef idx="minor">
            <a:schemeClr val="tx1"/>
          </a:fontRef>
        </p:style>
      </p:cxnSp>
      <p:cxnSp>
        <p:nvCxnSpPr>
          <p:cNvPr id="147" name="Shape 147"/>
          <p:cNvCxnSpPr>
            <a:cxnSpLocks/>
          </p:cNvCxnSpPr>
          <p:nvPr/>
        </p:nvCxnSpPr>
        <p:spPr>
          <a:xfrm>
            <a:off x="6893781" y="3089141"/>
            <a:ext cx="2250219" cy="0"/>
          </a:xfrm>
          <a:prstGeom prst="straightConnector1">
            <a:avLst/>
          </a:prstGeom>
          <a:ln w="19050" cmpd="sng">
            <a:solidFill>
              <a:srgbClr val="20B2CD"/>
            </a:solidFill>
          </a:ln>
          <a:effectLst>
            <a:glow rad="673100">
              <a:schemeClr val="bg1">
                <a:alpha val="27000"/>
              </a:schemeClr>
            </a:glow>
          </a:effectLst>
        </p:spPr>
        <p:style>
          <a:lnRef idx="2">
            <a:schemeClr val="accent1"/>
          </a:lnRef>
          <a:fillRef idx="0">
            <a:schemeClr val="accent1"/>
          </a:fillRef>
          <a:effectRef idx="1">
            <a:schemeClr val="accent1"/>
          </a:effectRef>
          <a:fontRef idx="minor">
            <a:schemeClr val="tx1"/>
          </a:fontRef>
        </p:style>
      </p:cxnSp>
      <p:sp>
        <p:nvSpPr>
          <p:cNvPr id="141" name="Shape 141"/>
          <p:cNvSpPr txBox="1"/>
          <p:nvPr/>
        </p:nvSpPr>
        <p:spPr>
          <a:xfrm>
            <a:off x="1680752" y="2259339"/>
            <a:ext cx="5782497" cy="964507"/>
          </a:xfrm>
          <a:prstGeom prst="rect">
            <a:avLst/>
          </a:prstGeom>
          <a:noFill/>
          <a:ln>
            <a:noFill/>
          </a:ln>
        </p:spPr>
        <p:txBody>
          <a:bodyPr wrap="square" lIns="91425" tIns="45700" rIns="91425" bIns="45700" anchor="t" anchorCtr="0">
            <a:noAutofit/>
          </a:bodyPr>
          <a:lstStyle/>
          <a:p>
            <a:pPr marL="0" marR="0" lvl="0" indent="0" algn="ctr" defTabSz="914400" rtl="0" eaLnBrk="1" fontAlgn="auto" latinLnBrk="0" hangingPunct="1">
              <a:lnSpc>
                <a:spcPct val="110000"/>
              </a:lnSpc>
              <a:spcBef>
                <a:spcPts val="0"/>
              </a:spcBef>
              <a:spcAft>
                <a:spcPts val="0"/>
              </a:spcAft>
              <a:buClrTx/>
              <a:buSzPct val="25000"/>
              <a:buFontTx/>
              <a:buNone/>
              <a:tabLst/>
              <a:defRPr/>
            </a:pPr>
            <a:r>
              <a:rPr kumimoji="0" lang="en-US" sz="1800" b="0" i="0" u="none" strike="noStrike" kern="0" cap="none" spc="0" normalizeH="0" baseline="0" noProof="0" dirty="0">
                <a:ln>
                  <a:noFill/>
                </a:ln>
                <a:solidFill>
                  <a:srgbClr val="FFFFFF"/>
                </a:solidFill>
                <a:effectLst/>
                <a:uLnTx/>
                <a:uFillTx/>
                <a:latin typeface="Arial" panose="020B0604020202020204" pitchFamily="34" charset="0"/>
                <a:ea typeface="Arial"/>
                <a:cs typeface="Arial" panose="020B0604020202020204" pitchFamily="34" charset="0"/>
                <a:sym typeface="Arial"/>
              </a:rPr>
              <a:t>IBM Power Systems provides the cutting-edge advances in AI that data scientists demand, </a:t>
            </a:r>
            <a:br>
              <a:rPr kumimoji="0" lang="en-US" sz="1800" b="0" i="0" u="none" strike="noStrike" kern="0" cap="none" spc="0" normalizeH="0" baseline="0" noProof="0" dirty="0">
                <a:ln>
                  <a:noFill/>
                </a:ln>
                <a:solidFill>
                  <a:srgbClr val="FFFFFF"/>
                </a:solidFill>
                <a:effectLst/>
                <a:uLnTx/>
                <a:uFillTx/>
                <a:latin typeface="Arial" panose="020B0604020202020204" pitchFamily="34" charset="0"/>
                <a:ea typeface="Arial"/>
                <a:cs typeface="Arial" panose="020B0604020202020204" pitchFamily="34" charset="0"/>
                <a:sym typeface="Arial"/>
              </a:rPr>
            </a:br>
            <a:r>
              <a:rPr kumimoji="0" lang="en-US" sz="1800" b="0" i="0" u="none" strike="noStrike" kern="0" cap="none" spc="0" normalizeH="0" baseline="0" noProof="0" dirty="0">
                <a:ln>
                  <a:noFill/>
                </a:ln>
                <a:solidFill>
                  <a:srgbClr val="FFFFFF"/>
                </a:solidFill>
                <a:effectLst/>
                <a:uLnTx/>
                <a:uFillTx/>
                <a:latin typeface="Arial" panose="020B0604020202020204" pitchFamily="34" charset="0"/>
                <a:ea typeface="Arial"/>
                <a:cs typeface="Arial" panose="020B0604020202020204" pitchFamily="34" charset="0"/>
                <a:sym typeface="Arial"/>
              </a:rPr>
              <a:t>and the critical reliability that IT needs.</a:t>
            </a:r>
          </a:p>
        </p:txBody>
      </p:sp>
      <p:grpSp>
        <p:nvGrpSpPr>
          <p:cNvPr id="143" name="Shape 143"/>
          <p:cNvGrpSpPr/>
          <p:nvPr/>
        </p:nvGrpSpPr>
        <p:grpSpPr>
          <a:xfrm>
            <a:off x="3771949" y="3541652"/>
            <a:ext cx="1600102" cy="575910"/>
            <a:chOff x="3261033" y="3730522"/>
            <a:chExt cx="1600102" cy="575910"/>
          </a:xfrm>
        </p:grpSpPr>
        <p:pic>
          <p:nvPicPr>
            <p:cNvPr id="144" name="Shape 144"/>
            <p:cNvPicPr preferRelativeResize="0"/>
            <p:nvPr/>
          </p:nvPicPr>
          <p:blipFill rotWithShape="1">
            <a:blip r:embed="rId4">
              <a:alphaModFix/>
            </a:blip>
            <a:srcRect/>
            <a:stretch/>
          </p:blipFill>
          <p:spPr>
            <a:xfrm>
              <a:off x="3261033" y="3733046"/>
              <a:ext cx="573386" cy="573386"/>
            </a:xfrm>
            <a:prstGeom prst="rect">
              <a:avLst/>
            </a:prstGeom>
            <a:noFill/>
            <a:ln>
              <a:noFill/>
            </a:ln>
          </p:spPr>
        </p:pic>
        <p:pic>
          <p:nvPicPr>
            <p:cNvPr id="145" name="Shape 145"/>
            <p:cNvPicPr preferRelativeResize="0"/>
            <p:nvPr/>
          </p:nvPicPr>
          <p:blipFill rotWithShape="1">
            <a:blip r:embed="rId5">
              <a:alphaModFix/>
            </a:blip>
            <a:srcRect/>
            <a:stretch/>
          </p:blipFill>
          <p:spPr>
            <a:xfrm>
              <a:off x="4285226" y="3730522"/>
              <a:ext cx="575909" cy="575909"/>
            </a:xfrm>
            <a:prstGeom prst="rect">
              <a:avLst/>
            </a:prstGeom>
            <a:noFill/>
            <a:ln>
              <a:noFill/>
            </a:ln>
          </p:spPr>
        </p:pic>
      </p:grpSp>
      <p:sp>
        <p:nvSpPr>
          <p:cNvPr id="11" name="Shape 142"/>
          <p:cNvSpPr txBox="1"/>
          <p:nvPr/>
        </p:nvSpPr>
        <p:spPr>
          <a:xfrm>
            <a:off x="1283155" y="1025939"/>
            <a:ext cx="6577690" cy="1092600"/>
          </a:xfrm>
          <a:prstGeom prst="rect">
            <a:avLst/>
          </a:prstGeom>
          <a:noFill/>
          <a:ln>
            <a:noFill/>
          </a:ln>
        </p:spPr>
        <p:txBody>
          <a:bodyPr wrap="square" lIns="91425" tIns="45700" rIns="91425" bIns="45700" anchor="t" anchorCtr="0">
            <a:noAutofit/>
          </a:bodyPr>
          <a:lstStyle/>
          <a:p>
            <a:pPr marL="0" marR="0" lvl="0" indent="0" algn="ctr" defTabSz="914400" rtl="0" eaLnBrk="1" fontAlgn="auto" latinLnBrk="0" hangingPunct="1">
              <a:lnSpc>
                <a:spcPct val="110000"/>
              </a:lnSpc>
              <a:spcBef>
                <a:spcPts val="0"/>
              </a:spcBef>
              <a:spcAft>
                <a:spcPts val="0"/>
              </a:spcAft>
              <a:buClrTx/>
              <a:buSzPct val="25000"/>
              <a:buFontTx/>
              <a:buNone/>
              <a:tabLst/>
              <a:defRPr/>
            </a:pPr>
            <a:r>
              <a:rPr kumimoji="0" lang="en-US" sz="3600" b="1" i="0" u="none" strike="noStrike" kern="0" cap="none" spc="0" normalizeH="0" baseline="0" noProof="0" dirty="0">
                <a:ln>
                  <a:noFill/>
                </a:ln>
                <a:solidFill>
                  <a:srgbClr val="20B2CD"/>
                </a:solidFill>
                <a:effectLst/>
                <a:uLnTx/>
                <a:uFillTx/>
                <a:latin typeface="Arial" panose="020B0604020202020204" pitchFamily="34" charset="0"/>
                <a:ea typeface="Arial"/>
                <a:cs typeface="Arial" panose="020B0604020202020204" pitchFamily="34" charset="0"/>
                <a:sym typeface="Arial"/>
              </a:rPr>
              <a:t>AI DEMANDS A DIFFERENT TYPE OF SYSTEM</a:t>
            </a:r>
          </a:p>
        </p:txBody>
      </p:sp>
      <p:cxnSp>
        <p:nvCxnSpPr>
          <p:cNvPr id="12" name="Shape 146">
            <a:extLst>
              <a:ext uri="{FF2B5EF4-FFF2-40B4-BE49-F238E27FC236}">
                <a16:creationId xmlns:a16="http://schemas.microsoft.com/office/drawing/2014/main" id="{BA8C43D1-FDA8-A14E-864E-C20D438650C5}"/>
              </a:ext>
            </a:extLst>
          </p:cNvPr>
          <p:cNvCxnSpPr>
            <a:cxnSpLocks/>
          </p:cNvCxnSpPr>
          <p:nvPr/>
        </p:nvCxnSpPr>
        <p:spPr>
          <a:xfrm>
            <a:off x="0" y="2656800"/>
            <a:ext cx="825652" cy="0"/>
          </a:xfrm>
          <a:prstGeom prst="straightConnector1">
            <a:avLst/>
          </a:prstGeom>
          <a:ln w="19050" cmpd="sng">
            <a:solidFill>
              <a:srgbClr val="20B2CD"/>
            </a:solidFill>
          </a:ln>
          <a:effectLst>
            <a:glow rad="673100">
              <a:schemeClr val="bg1">
                <a:alpha val="24000"/>
              </a:schemeClr>
            </a:glow>
          </a:effectLst>
        </p:spPr>
        <p:style>
          <a:lnRef idx="2">
            <a:schemeClr val="accent1"/>
          </a:lnRef>
          <a:fillRef idx="0">
            <a:schemeClr val="accent1"/>
          </a:fillRef>
          <a:effectRef idx="1">
            <a:schemeClr val="accent1"/>
          </a:effectRef>
          <a:fontRef idx="minor">
            <a:schemeClr val="tx1"/>
          </a:fontRef>
        </p:style>
      </p:cxnSp>
      <p:cxnSp>
        <p:nvCxnSpPr>
          <p:cNvPr id="13" name="Shape 146">
            <a:extLst>
              <a:ext uri="{FF2B5EF4-FFF2-40B4-BE49-F238E27FC236}">
                <a16:creationId xmlns:a16="http://schemas.microsoft.com/office/drawing/2014/main" id="{6D8543E0-6A34-6E4C-9393-61155DE806AD}"/>
              </a:ext>
            </a:extLst>
          </p:cNvPr>
          <p:cNvCxnSpPr>
            <a:cxnSpLocks/>
          </p:cNvCxnSpPr>
          <p:nvPr/>
        </p:nvCxnSpPr>
        <p:spPr>
          <a:xfrm>
            <a:off x="825652" y="1425104"/>
            <a:ext cx="0" cy="1231696"/>
          </a:xfrm>
          <a:prstGeom prst="straightConnector1">
            <a:avLst/>
          </a:prstGeom>
          <a:ln w="19050" cmpd="sng">
            <a:solidFill>
              <a:srgbClr val="20B2CD"/>
            </a:solidFill>
          </a:ln>
          <a:effectLst>
            <a:glow rad="673100">
              <a:schemeClr val="bg1">
                <a:alpha val="23000"/>
              </a:schemeClr>
            </a:glow>
          </a:effectLst>
        </p:spPr>
        <p:style>
          <a:lnRef idx="2">
            <a:schemeClr val="accent1"/>
          </a:lnRef>
          <a:fillRef idx="0">
            <a:schemeClr val="accent1"/>
          </a:fillRef>
          <a:effectRef idx="1">
            <a:schemeClr val="accent1"/>
          </a:effectRef>
          <a:fontRef idx="minor">
            <a:schemeClr val="tx1"/>
          </a:fontRef>
        </p:style>
      </p:cxnSp>
      <p:sp>
        <p:nvSpPr>
          <p:cNvPr id="14" name="Shape 126">
            <a:extLst>
              <a:ext uri="{FF2B5EF4-FFF2-40B4-BE49-F238E27FC236}">
                <a16:creationId xmlns:a16="http://schemas.microsoft.com/office/drawing/2014/main" id="{D6D22620-1901-7640-B336-8126859728C0}"/>
              </a:ext>
            </a:extLst>
          </p:cNvPr>
          <p:cNvSpPr txBox="1"/>
          <p:nvPr/>
        </p:nvSpPr>
        <p:spPr>
          <a:xfrm>
            <a:off x="0" y="4391949"/>
            <a:ext cx="9144000" cy="559127"/>
          </a:xfrm>
          <a:prstGeom prst="rect">
            <a:avLst/>
          </a:prstGeom>
          <a:noFill/>
          <a:ln>
            <a:noFill/>
          </a:ln>
        </p:spPr>
        <p:txBody>
          <a:bodyPr wrap="square" lIns="91425" tIns="45700" rIns="91425" bIns="45700" anchor="t" anchorCtr="0">
            <a:noAutofit/>
          </a:bodyPr>
          <a:lstStyle/>
          <a:p>
            <a:pPr algn="ctr">
              <a:lnSpc>
                <a:spcPct val="110000"/>
              </a:lnSpc>
              <a:buSzPct val="25000"/>
            </a:pPr>
            <a:r>
              <a:rPr lang="en-US" sz="2400" dirty="0">
                <a:solidFill>
                  <a:srgbClr val="FFFFFF"/>
                </a:solidFill>
                <a:latin typeface="Arial" panose="020B0604020202020204" pitchFamily="34" charset="0"/>
                <a:ea typeface="Arial"/>
                <a:cs typeface="Arial" panose="020B0604020202020204" pitchFamily="34" charset="0"/>
                <a:sym typeface="Arial"/>
              </a:rPr>
              <a:t>IBM has reimagined infrastructure for the journey to AI</a:t>
            </a:r>
          </a:p>
        </p:txBody>
      </p:sp>
    </p:spTree>
    <p:extLst>
      <p:ext uri="{BB962C8B-B14F-4D97-AF65-F5344CB8AC3E}">
        <p14:creationId xmlns:p14="http://schemas.microsoft.com/office/powerpoint/2010/main" val="3235303358"/>
      </p:ext>
    </p:extLst>
  </p:cSld>
  <p:clrMapOvr>
    <a:masterClrMapping/>
  </p:clrMapOvr>
  <mc:AlternateContent xmlns:mc="http://schemas.openxmlformats.org/markup-compatibility/2006" xmlns:p14="http://schemas.microsoft.com/office/powerpoint/2010/main">
    <mc:Choice Requires="p14">
      <p:transition spd="slow" p14:dur="1500">
        <p:push/>
      </p:transition>
    </mc:Choice>
    <mc:Fallback xmlns="">
      <p:transition spd="slow">
        <p:push/>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FED94AA-4283-4B4D-AC13-77A68FAA3EE1}"/>
              </a:ext>
            </a:extLst>
          </p:cNvPr>
          <p:cNvSpPr/>
          <p:nvPr/>
        </p:nvSpPr>
        <p:spPr>
          <a:xfrm>
            <a:off x="0" y="0"/>
            <a:ext cx="4628147" cy="5143500"/>
          </a:xfrm>
          <a:prstGeom prst="rect">
            <a:avLst/>
          </a:prstGeom>
          <a:solidFill>
            <a:schemeClr val="tx2"/>
          </a:solidFill>
        </p:spPr>
        <p:txBody>
          <a:bodyPr wrap="square" lIns="0" tIns="0" rIns="0" bIns="0" rtlCol="0" anchor="ctr">
            <a:noAutofit/>
          </a:bodyPr>
          <a:lstStyle/>
          <a:p>
            <a:pPr algn="ctr"/>
            <a:endParaRPr lang="en-US" sz="1200" dirty="0" err="1">
              <a:solidFill>
                <a:srgbClr val="FFFFFF"/>
              </a:solidFill>
              <a:latin typeface="Arial"/>
              <a:cs typeface="Arial"/>
            </a:endParaRPr>
          </a:p>
        </p:txBody>
      </p:sp>
      <p:sp>
        <p:nvSpPr>
          <p:cNvPr id="2" name="Title 1"/>
          <p:cNvSpPr>
            <a:spLocks noGrp="1"/>
          </p:cNvSpPr>
          <p:nvPr>
            <p:ph type="title"/>
          </p:nvPr>
        </p:nvSpPr>
        <p:spPr>
          <a:xfrm>
            <a:off x="296253" y="2421926"/>
            <a:ext cx="4114800" cy="1003807"/>
          </a:xfrm>
        </p:spPr>
        <p:txBody>
          <a:bodyPr/>
          <a:lstStyle/>
          <a:p>
            <a:r>
              <a:rPr lang="en-US" sz="2400" b="1" dirty="0">
                <a:solidFill>
                  <a:schemeClr val="bg1"/>
                </a:solidFill>
                <a:latin typeface="Arial" panose="020B0604020202020204" pitchFamily="34" charset="0"/>
                <a:cs typeface="Arial" panose="020B0604020202020204" pitchFamily="34" charset="0"/>
              </a:rPr>
              <a:t>Your journey begins with “What if?”</a:t>
            </a:r>
            <a:br>
              <a:rPr lang="en-US" sz="2400" dirty="0">
                <a:solidFill>
                  <a:schemeClr val="tx1"/>
                </a:solidFill>
                <a:latin typeface="Arial" panose="020B0604020202020204" pitchFamily="34" charset="0"/>
                <a:cs typeface="Arial" panose="020B0604020202020204" pitchFamily="34" charset="0"/>
              </a:rPr>
            </a:br>
            <a:br>
              <a:rPr lang="en-US" sz="2400" dirty="0">
                <a:solidFill>
                  <a:schemeClr val="tx1"/>
                </a:solidFill>
                <a:latin typeface="Arial" panose="020B0604020202020204" pitchFamily="34" charset="0"/>
                <a:cs typeface="Arial" panose="020B0604020202020204" pitchFamily="34" charset="0"/>
              </a:rPr>
            </a:br>
            <a:r>
              <a:rPr lang="en-US" sz="2400" dirty="0">
                <a:solidFill>
                  <a:schemeClr val="tx2">
                    <a:lumMod val="25000"/>
                  </a:schemeClr>
                </a:solidFill>
                <a:latin typeface="Arial" panose="020B0604020202020204" pitchFamily="34" charset="0"/>
                <a:cs typeface="Arial" panose="020B0604020202020204" pitchFamily="34" charset="0"/>
              </a:rPr>
              <a:t>What if you had an </a:t>
            </a:r>
            <a:br>
              <a:rPr lang="en-US" sz="2400" dirty="0">
                <a:solidFill>
                  <a:schemeClr val="tx2">
                    <a:lumMod val="25000"/>
                  </a:schemeClr>
                </a:solidFill>
                <a:latin typeface="Arial" panose="020B0604020202020204" pitchFamily="34" charset="0"/>
                <a:cs typeface="Arial" panose="020B0604020202020204" pitchFamily="34" charset="0"/>
              </a:rPr>
            </a:br>
            <a:r>
              <a:rPr lang="en-US" sz="2400" dirty="0">
                <a:solidFill>
                  <a:schemeClr val="tx2">
                    <a:lumMod val="25000"/>
                  </a:schemeClr>
                </a:solidFill>
                <a:latin typeface="Arial" panose="020B0604020202020204" pitchFamily="34" charset="0"/>
                <a:cs typeface="Arial" panose="020B0604020202020204" pitchFamily="34" charset="0"/>
              </a:rPr>
              <a:t>AI superhighway that </a:t>
            </a:r>
            <a:br>
              <a:rPr lang="en-US" sz="2400" dirty="0">
                <a:solidFill>
                  <a:schemeClr val="tx2">
                    <a:lumMod val="25000"/>
                  </a:schemeClr>
                </a:solidFill>
                <a:latin typeface="Arial" panose="020B0604020202020204" pitchFamily="34" charset="0"/>
                <a:cs typeface="Arial" panose="020B0604020202020204" pitchFamily="34" charset="0"/>
              </a:rPr>
            </a:br>
            <a:r>
              <a:rPr lang="en-US" sz="2400" dirty="0">
                <a:solidFill>
                  <a:schemeClr val="tx2">
                    <a:lumMod val="25000"/>
                  </a:schemeClr>
                </a:solidFill>
                <a:latin typeface="Arial" panose="020B0604020202020204" pitchFamily="34" charset="0"/>
                <a:cs typeface="Arial" panose="020B0604020202020204" pitchFamily="34" charset="0"/>
              </a:rPr>
              <a:t>gave you more accurate insights, faster?</a:t>
            </a:r>
          </a:p>
        </p:txBody>
      </p:sp>
      <p:sp>
        <p:nvSpPr>
          <p:cNvPr id="3" name="Slide Number Placeholder 2"/>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0BE6F14-FF48-0F4F-A8AA-2E3F25371E4A}" type="slidenum">
              <a:rPr kumimoji="0" lang="en-US" sz="600" b="0" i="0" u="none" strike="noStrike" kern="1200" cap="none" spc="0" normalizeH="0" baseline="0" noProof="0" smtClean="0">
                <a:ln>
                  <a:noFill/>
                </a:ln>
                <a:solidFill>
                  <a:srgbClr val="FFFFFF"/>
                </a:solidFill>
                <a:effectLst/>
                <a:uLnTx/>
                <a:uFillTx/>
                <a:latin typeface="IBM Plex Sans"/>
                <a:cs typeface="Arial" charset="0"/>
              </a:rPr>
              <a:pPr marL="0" marR="0" lvl="0" indent="0" algn="r" defTabSz="685800" rtl="0" eaLnBrk="1" fontAlgn="auto" latinLnBrk="0" hangingPunct="1">
                <a:lnSpc>
                  <a:spcPct val="100000"/>
                </a:lnSpc>
                <a:spcBef>
                  <a:spcPts val="0"/>
                </a:spcBef>
                <a:spcAft>
                  <a:spcPts val="0"/>
                </a:spcAft>
                <a:buClrTx/>
                <a:buSzTx/>
                <a:buFontTx/>
                <a:buNone/>
                <a:tabLst/>
                <a:defRPr/>
              </a:pPr>
              <a:t>6</a:t>
            </a:fld>
            <a:endParaRPr kumimoji="0" lang="en-US" sz="600" b="0" i="0" u="none" strike="noStrike" kern="1200" cap="none" spc="0" normalizeH="0" baseline="0" noProof="0">
              <a:ln>
                <a:noFill/>
              </a:ln>
              <a:solidFill>
                <a:srgbClr val="FFFFFF"/>
              </a:solidFill>
              <a:effectLst/>
              <a:uLnTx/>
              <a:uFillTx/>
              <a:latin typeface="IBM Plex Sans"/>
              <a:cs typeface="Arial" charset="0"/>
            </a:endParaRPr>
          </a:p>
        </p:txBody>
      </p:sp>
      <p:sp>
        <p:nvSpPr>
          <p:cNvPr id="5" name="Text Placeholder 4"/>
          <p:cNvSpPr>
            <a:spLocks noGrp="1"/>
          </p:cNvSpPr>
          <p:nvPr>
            <p:ph type="body" sz="quarter" idx="12"/>
          </p:nvPr>
        </p:nvSpPr>
        <p:spPr>
          <a:xfrm>
            <a:off x="296253" y="215537"/>
            <a:ext cx="4646808" cy="1883448"/>
          </a:xfrm>
        </p:spPr>
        <p:txBody>
          <a:bodyPr/>
          <a:lstStyle/>
          <a:p>
            <a:r>
              <a:rPr lang="en-US" sz="4000" dirty="0">
                <a:solidFill>
                  <a:schemeClr val="bg1"/>
                </a:solidFill>
                <a:latin typeface="Arial" panose="020B0604020202020204" pitchFamily="34" charset="0"/>
                <a:cs typeface="Arial" panose="020B0604020202020204" pitchFamily="34" charset="0"/>
              </a:rPr>
              <a:t>Innovators,</a:t>
            </a:r>
          </a:p>
          <a:p>
            <a:r>
              <a:rPr lang="en-US" sz="4000" dirty="0">
                <a:solidFill>
                  <a:schemeClr val="bg1"/>
                </a:solidFill>
                <a:latin typeface="Arial" panose="020B0604020202020204" pitchFamily="34" charset="0"/>
                <a:cs typeface="Arial" panose="020B0604020202020204" pitchFamily="34" charset="0"/>
              </a:rPr>
              <a:t>Trailblazers,</a:t>
            </a:r>
          </a:p>
          <a:p>
            <a:r>
              <a:rPr lang="en-US" sz="4000" dirty="0" err="1">
                <a:solidFill>
                  <a:schemeClr val="bg1"/>
                </a:solidFill>
                <a:latin typeface="Arial" panose="020B0604020202020204" pitchFamily="34" charset="0"/>
                <a:cs typeface="Arial" panose="020B0604020202020204" pitchFamily="34" charset="0"/>
              </a:rPr>
              <a:t>Changemakers</a:t>
            </a:r>
            <a:r>
              <a:rPr lang="en-US" sz="4000" dirty="0">
                <a:solidFill>
                  <a:schemeClr val="bg1"/>
                </a:solidFill>
                <a:latin typeface="Arial" panose="020B0604020202020204" pitchFamily="34" charset="0"/>
                <a:cs typeface="Arial" panose="020B0604020202020204" pitchFamily="34" charset="0"/>
              </a:rPr>
              <a:t>.</a:t>
            </a:r>
            <a:endParaRPr lang="fi-FI" sz="4000" dirty="0">
              <a:solidFill>
                <a:schemeClr val="bg1"/>
              </a:solidFill>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50DDC699-EFB5-6A41-8D53-9BE30A81AE9F}"/>
              </a:ext>
            </a:extLst>
          </p:cNvPr>
          <p:cNvSpPr/>
          <p:nvPr/>
        </p:nvSpPr>
        <p:spPr>
          <a:xfrm>
            <a:off x="4628147" y="0"/>
            <a:ext cx="4515853" cy="5143500"/>
          </a:xfrm>
          <a:prstGeom prst="rect">
            <a:avLst/>
          </a:prstGeom>
          <a:solidFill>
            <a:srgbClr val="E5E5E5"/>
          </a:solidFill>
          <a:ln>
            <a:noFill/>
          </a:ln>
        </p:spPr>
        <p:txBody>
          <a:bodyPr wrap="square" lIns="0" tIns="0" rIns="0" bIns="0" rtlCol="0" anchor="ctr">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err="1">
              <a:ln>
                <a:noFill/>
              </a:ln>
              <a:solidFill>
                <a:srgbClr val="FFFFFF"/>
              </a:solidFill>
              <a:effectLst/>
              <a:uLnTx/>
              <a:uFillTx/>
              <a:latin typeface="Arial"/>
              <a:ea typeface="+mn-ea"/>
              <a:cs typeface="Arial"/>
            </a:endParaRPr>
          </a:p>
        </p:txBody>
      </p:sp>
      <p:pic>
        <p:nvPicPr>
          <p:cNvPr id="12" name="car-blur-highway_-1sc9kw-h__D">
            <a:hlinkClick r:id="" action="ppaction://media"/>
            <a:extLst>
              <a:ext uri="{FF2B5EF4-FFF2-40B4-BE49-F238E27FC236}">
                <a16:creationId xmlns:a16="http://schemas.microsoft.com/office/drawing/2014/main" id="{E577D8D9-3884-F24E-8F08-77C354E84252}"/>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30614" r="17915"/>
          <a:stretch/>
        </p:blipFill>
        <p:spPr>
          <a:xfrm>
            <a:off x="4628147" y="0"/>
            <a:ext cx="4706444" cy="5143500"/>
          </a:xfrm>
          <a:prstGeom prst="rect">
            <a:avLst/>
          </a:prstGeom>
        </p:spPr>
      </p:pic>
    </p:spTree>
    <p:extLst>
      <p:ext uri="{BB962C8B-B14F-4D97-AF65-F5344CB8AC3E}">
        <p14:creationId xmlns:p14="http://schemas.microsoft.com/office/powerpoint/2010/main" val="617805399"/>
      </p:ext>
    </p:extLst>
  </p:cSld>
  <p:clrMapOvr>
    <a:masterClrMapping/>
  </p:clrMapOvr>
  <mc:AlternateContent xmlns:mc="http://schemas.openxmlformats.org/markup-compatibility/2006" xmlns:p14="http://schemas.microsoft.com/office/powerpoint/2010/main">
    <mc:Choice Requires="p14">
      <p:transition spd="med">
        <p14:flash/>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766"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12"/>
                </p:tgtEl>
              </p:cMediaNode>
            </p:vide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tangle 49">
            <a:extLst>
              <a:ext uri="{FF2B5EF4-FFF2-40B4-BE49-F238E27FC236}">
                <a16:creationId xmlns:a16="http://schemas.microsoft.com/office/drawing/2014/main" id="{46D4D4DD-6C4F-40F0-8258-72C1CF76DB3D}"/>
              </a:ext>
            </a:extLst>
          </p:cNvPr>
          <p:cNvSpPr/>
          <p:nvPr/>
        </p:nvSpPr>
        <p:spPr>
          <a:xfrm>
            <a:off x="0" y="-79513"/>
            <a:ext cx="9144000" cy="5240014"/>
          </a:xfrm>
          <a:prstGeom prst="rect">
            <a:avLst/>
          </a:prstGeom>
          <a:solidFill>
            <a:schemeClr val="bg1"/>
          </a:solidFill>
        </p:spPr>
        <p:txBody>
          <a:bodyPr wrap="square" lIns="0" tIns="0" rIns="0" bIns="0" rtlCol="0" anchor="ctr">
            <a:noAutofit/>
          </a:bodyPr>
          <a:lstStyle/>
          <a:p>
            <a:pPr algn="ctr"/>
            <a:endParaRPr lang="en-US" sz="1200">
              <a:solidFill>
                <a:srgbClr val="FFFFFF"/>
              </a:solidFill>
              <a:latin typeface="Arial"/>
              <a:cs typeface="Arial"/>
            </a:endParaRPr>
          </a:p>
        </p:txBody>
      </p:sp>
      <p:grpSp>
        <p:nvGrpSpPr>
          <p:cNvPr id="3" name="Group 2">
            <a:extLst>
              <a:ext uri="{FF2B5EF4-FFF2-40B4-BE49-F238E27FC236}">
                <a16:creationId xmlns:a16="http://schemas.microsoft.com/office/drawing/2014/main" id="{58BB8AB4-B93E-0E41-8696-6834F0F89DC4}"/>
              </a:ext>
            </a:extLst>
          </p:cNvPr>
          <p:cNvGrpSpPr/>
          <p:nvPr/>
        </p:nvGrpSpPr>
        <p:grpSpPr>
          <a:xfrm>
            <a:off x="4377331" y="2283545"/>
            <a:ext cx="2347275" cy="1038071"/>
            <a:chOff x="4517982" y="2424374"/>
            <a:chExt cx="2347275" cy="1038071"/>
          </a:xfrm>
          <a:effectLst>
            <a:glow rad="1333500">
              <a:schemeClr val="bg2">
                <a:alpha val="91000"/>
              </a:schemeClr>
            </a:glow>
          </a:effectLst>
        </p:grpSpPr>
        <p:sp>
          <p:nvSpPr>
            <p:cNvPr id="57" name="Rectangle: Top Corners Rounded 70">
              <a:extLst>
                <a:ext uri="{FF2B5EF4-FFF2-40B4-BE49-F238E27FC236}">
                  <a16:creationId xmlns:a16="http://schemas.microsoft.com/office/drawing/2014/main" id="{F9A8A72F-0B30-0F45-867B-CE1388ACDB55}"/>
                </a:ext>
              </a:extLst>
            </p:cNvPr>
            <p:cNvSpPr/>
            <p:nvPr/>
          </p:nvSpPr>
          <p:spPr>
            <a:xfrm rot="16200000">
              <a:off x="4320187" y="2622169"/>
              <a:ext cx="1038069" cy="642480"/>
            </a:xfrm>
            <a:prstGeom prst="round2Same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8" name="Rectangle: Single Corner Snipped 3">
              <a:extLst>
                <a:ext uri="{FF2B5EF4-FFF2-40B4-BE49-F238E27FC236}">
                  <a16:creationId xmlns:a16="http://schemas.microsoft.com/office/drawing/2014/main" id="{9918BE08-09BA-D243-B5F7-1A510942B572}"/>
                </a:ext>
              </a:extLst>
            </p:cNvPr>
            <p:cNvSpPr/>
            <p:nvPr/>
          </p:nvSpPr>
          <p:spPr>
            <a:xfrm>
              <a:off x="5160461" y="2424376"/>
              <a:ext cx="1704796" cy="1038069"/>
            </a:xfrm>
            <a:custGeom>
              <a:avLst/>
              <a:gdLst>
                <a:gd name="connsiteX0" fmla="*/ 0 w 2147777"/>
                <a:gd name="connsiteY0" fmla="*/ 0 h 1307805"/>
                <a:gd name="connsiteX1" fmla="*/ 1493875 w 2147777"/>
                <a:gd name="connsiteY1" fmla="*/ 0 h 1307805"/>
                <a:gd name="connsiteX2" fmla="*/ 2147777 w 2147777"/>
                <a:gd name="connsiteY2" fmla="*/ 653903 h 1307805"/>
                <a:gd name="connsiteX3" fmla="*/ 2147777 w 2147777"/>
                <a:gd name="connsiteY3" fmla="*/ 1307805 h 1307805"/>
                <a:gd name="connsiteX4" fmla="*/ 0 w 2147777"/>
                <a:gd name="connsiteY4" fmla="*/ 1307805 h 1307805"/>
                <a:gd name="connsiteX5" fmla="*/ 0 w 2147777"/>
                <a:gd name="connsiteY5" fmla="*/ 0 h 1307805"/>
                <a:gd name="connsiteX0" fmla="*/ 0 w 2147777"/>
                <a:gd name="connsiteY0" fmla="*/ 0 h 1307805"/>
                <a:gd name="connsiteX1" fmla="*/ 1493875 w 2147777"/>
                <a:gd name="connsiteY1" fmla="*/ 0 h 1307805"/>
                <a:gd name="connsiteX2" fmla="*/ 2147777 w 2147777"/>
                <a:gd name="connsiteY2" fmla="*/ 1307805 h 1307805"/>
                <a:gd name="connsiteX3" fmla="*/ 0 w 2147777"/>
                <a:gd name="connsiteY3" fmla="*/ 1307805 h 1307805"/>
                <a:gd name="connsiteX4" fmla="*/ 0 w 2147777"/>
                <a:gd name="connsiteY4" fmla="*/ 0 h 1307805"/>
                <a:gd name="connsiteX0" fmla="*/ 0 w 2147777"/>
                <a:gd name="connsiteY0" fmla="*/ 0 h 1307805"/>
                <a:gd name="connsiteX1" fmla="*/ 887819 w 2147777"/>
                <a:gd name="connsiteY1" fmla="*/ 0 h 1307805"/>
                <a:gd name="connsiteX2" fmla="*/ 2147777 w 2147777"/>
                <a:gd name="connsiteY2" fmla="*/ 1307805 h 1307805"/>
                <a:gd name="connsiteX3" fmla="*/ 0 w 2147777"/>
                <a:gd name="connsiteY3" fmla="*/ 1307805 h 1307805"/>
                <a:gd name="connsiteX4" fmla="*/ 0 w 2147777"/>
                <a:gd name="connsiteY4" fmla="*/ 0 h 13078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7777" h="1307805">
                  <a:moveTo>
                    <a:pt x="0" y="0"/>
                  </a:moveTo>
                  <a:lnTo>
                    <a:pt x="887819" y="0"/>
                  </a:lnTo>
                  <a:lnTo>
                    <a:pt x="2147777" y="1307805"/>
                  </a:lnTo>
                  <a:lnTo>
                    <a:pt x="0" y="1307805"/>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sp>
        <p:nvSpPr>
          <p:cNvPr id="2" name="Title 1">
            <a:extLst>
              <a:ext uri="{FF2B5EF4-FFF2-40B4-BE49-F238E27FC236}">
                <a16:creationId xmlns:a16="http://schemas.microsoft.com/office/drawing/2014/main" id="{320A0925-5D17-4AFD-8E2A-C6F54444D64B}"/>
              </a:ext>
            </a:extLst>
          </p:cNvPr>
          <p:cNvSpPr>
            <a:spLocks noGrp="1"/>
          </p:cNvSpPr>
          <p:nvPr>
            <p:ph type="title"/>
          </p:nvPr>
        </p:nvSpPr>
        <p:spPr>
          <a:xfrm>
            <a:off x="228599" y="201168"/>
            <a:ext cx="7832853" cy="381000"/>
          </a:xfrm>
        </p:spPr>
        <p:txBody>
          <a:bodyPr/>
          <a:lstStyle/>
          <a:p>
            <a:r>
              <a:rPr lang="en-US" dirty="0">
                <a:solidFill>
                  <a:schemeClr val="bg2"/>
                </a:solidFill>
              </a:rPr>
              <a:t>Evolving from Compute Systems to </a:t>
            </a:r>
            <a:r>
              <a:rPr lang="en-US" b="1" dirty="0">
                <a:solidFill>
                  <a:schemeClr val="bg2"/>
                </a:solidFill>
              </a:rPr>
              <a:t>Cognitive Systems</a:t>
            </a:r>
            <a:br>
              <a:rPr lang="en-US" b="1" dirty="0">
                <a:solidFill>
                  <a:schemeClr val="bg2"/>
                </a:solidFill>
              </a:rPr>
            </a:br>
            <a:endParaRPr lang="en-US" dirty="0">
              <a:solidFill>
                <a:schemeClr val="bg2"/>
              </a:solidFill>
            </a:endParaRPr>
          </a:p>
        </p:txBody>
      </p:sp>
      <p:pic>
        <p:nvPicPr>
          <p:cNvPr id="5" name="Picture 4">
            <a:extLst>
              <a:ext uri="{FF2B5EF4-FFF2-40B4-BE49-F238E27FC236}">
                <a16:creationId xmlns:a16="http://schemas.microsoft.com/office/drawing/2014/main" id="{E94096AC-FB9A-43F3-8636-8402C09757F0}"/>
              </a:ext>
            </a:extLst>
          </p:cNvPr>
          <p:cNvPicPr>
            <a:picLocks noChangeAspect="1"/>
          </p:cNvPicPr>
          <p:nvPr/>
        </p:nvPicPr>
        <p:blipFill>
          <a:blip r:embed="rId3" cstate="email">
            <a:lum bright="70000" contrast="-70000"/>
            <a:extLst>
              <a:ext uri="{28A0092B-C50C-407E-A947-70E740481C1C}">
                <a14:useLocalDpi xmlns:a14="http://schemas.microsoft.com/office/drawing/2010/main"/>
              </a:ext>
            </a:extLst>
          </a:blip>
          <a:stretch>
            <a:fillRect/>
          </a:stretch>
        </p:blipFill>
        <p:spPr>
          <a:xfrm>
            <a:off x="752951" y="2754369"/>
            <a:ext cx="493582" cy="493583"/>
          </a:xfrm>
          <a:prstGeom prst="rect">
            <a:avLst/>
          </a:prstGeom>
        </p:spPr>
      </p:pic>
      <p:sp>
        <p:nvSpPr>
          <p:cNvPr id="6" name="TextBox 5">
            <a:extLst>
              <a:ext uri="{FF2B5EF4-FFF2-40B4-BE49-F238E27FC236}">
                <a16:creationId xmlns:a16="http://schemas.microsoft.com/office/drawing/2014/main" id="{AF3A3A7C-12AB-4F1B-A9DD-97348A5F1B29}"/>
              </a:ext>
            </a:extLst>
          </p:cNvPr>
          <p:cNvSpPr txBox="1"/>
          <p:nvPr/>
        </p:nvSpPr>
        <p:spPr>
          <a:xfrm>
            <a:off x="722919" y="2862664"/>
            <a:ext cx="525095" cy="288539"/>
          </a:xfrm>
          <a:prstGeom prst="rect">
            <a:avLst/>
          </a:prstGeom>
          <a:noFill/>
        </p:spPr>
        <p:txBody>
          <a:bodyPr wrap="square" lIns="68568" tIns="34289" rIns="68568" bIns="34289" rtlCol="0">
            <a:spAutoFit/>
          </a:bodyPr>
          <a:lstStyle/>
          <a:p>
            <a:pPr algn="ctr"/>
            <a:r>
              <a:rPr lang="en-US" sz="1400" b="1">
                <a:solidFill>
                  <a:srgbClr val="FFFFFF"/>
                </a:solidFill>
              </a:rPr>
              <a:t>P8</a:t>
            </a:r>
          </a:p>
        </p:txBody>
      </p:sp>
      <p:sp>
        <p:nvSpPr>
          <p:cNvPr id="7" name="Arrow: Chevron 12">
            <a:extLst>
              <a:ext uri="{FF2B5EF4-FFF2-40B4-BE49-F238E27FC236}">
                <a16:creationId xmlns:a16="http://schemas.microsoft.com/office/drawing/2014/main" id="{43C09FAB-C243-45BD-AE42-25C7C3F91CD4}"/>
              </a:ext>
            </a:extLst>
          </p:cNvPr>
          <p:cNvSpPr/>
          <p:nvPr/>
        </p:nvSpPr>
        <p:spPr>
          <a:xfrm>
            <a:off x="1416380" y="2895929"/>
            <a:ext cx="108238" cy="210463"/>
          </a:xfrm>
          <a:prstGeom prst="chevron">
            <a:avLst/>
          </a:prstGeom>
          <a:solidFill>
            <a:schemeClr val="bg2"/>
          </a:solidFill>
          <a:ln>
            <a:solidFill>
              <a:schemeClr val="bg2"/>
            </a:solidFill>
          </a:ln>
        </p:spPr>
        <p:style>
          <a:lnRef idx="2">
            <a:schemeClr val="accent1"/>
          </a:lnRef>
          <a:fillRef idx="1">
            <a:schemeClr val="lt1"/>
          </a:fillRef>
          <a:effectRef idx="0">
            <a:schemeClr val="accent1"/>
          </a:effectRef>
          <a:fontRef idx="minor">
            <a:schemeClr val="dk1"/>
          </a:fontRef>
        </p:style>
        <p:txBody>
          <a:bodyPr lIns="68568" tIns="34289" rIns="68568" bIns="34289" rtlCol="0" anchor="ctr"/>
          <a:lstStyle/>
          <a:p>
            <a:pPr algn="ctr"/>
            <a:endParaRPr lang="en-US">
              <a:solidFill>
                <a:srgbClr val="000000"/>
              </a:solidFill>
            </a:endParaRPr>
          </a:p>
        </p:txBody>
      </p:sp>
      <p:pic>
        <p:nvPicPr>
          <p:cNvPr id="8" name="Picture 7">
            <a:extLst>
              <a:ext uri="{FF2B5EF4-FFF2-40B4-BE49-F238E27FC236}">
                <a16:creationId xmlns:a16="http://schemas.microsoft.com/office/drawing/2014/main" id="{2E33DC46-8A2C-4630-ACA5-37071D6AC8C7}"/>
              </a:ext>
            </a:extLst>
          </p:cNvPr>
          <p:cNvPicPr>
            <a:picLocks noChangeAspect="1"/>
          </p:cNvPicPr>
          <p:nvPr/>
        </p:nvPicPr>
        <p:blipFill>
          <a:blip r:embed="rId3" cstate="email">
            <a:lum bright="70000" contrast="-70000"/>
            <a:extLst>
              <a:ext uri="{28A0092B-C50C-407E-A947-70E740481C1C}">
                <a14:useLocalDpi xmlns:a14="http://schemas.microsoft.com/office/drawing/2010/main"/>
              </a:ext>
            </a:extLst>
          </a:blip>
          <a:stretch>
            <a:fillRect/>
          </a:stretch>
        </p:blipFill>
        <p:spPr>
          <a:xfrm>
            <a:off x="1706804" y="2754369"/>
            <a:ext cx="493582" cy="493583"/>
          </a:xfrm>
          <a:prstGeom prst="rect">
            <a:avLst/>
          </a:prstGeom>
        </p:spPr>
      </p:pic>
      <p:sp>
        <p:nvSpPr>
          <p:cNvPr id="9" name="TextBox 8">
            <a:extLst>
              <a:ext uri="{FF2B5EF4-FFF2-40B4-BE49-F238E27FC236}">
                <a16:creationId xmlns:a16="http://schemas.microsoft.com/office/drawing/2014/main" id="{4D512D86-FBEB-4264-9D9F-CB8381DBB789}"/>
              </a:ext>
            </a:extLst>
          </p:cNvPr>
          <p:cNvSpPr txBox="1"/>
          <p:nvPr/>
        </p:nvSpPr>
        <p:spPr>
          <a:xfrm>
            <a:off x="1691054" y="2861335"/>
            <a:ext cx="525095" cy="288539"/>
          </a:xfrm>
          <a:prstGeom prst="rect">
            <a:avLst/>
          </a:prstGeom>
          <a:noFill/>
        </p:spPr>
        <p:txBody>
          <a:bodyPr wrap="square" lIns="68568" tIns="34289" rIns="68568" bIns="34289" rtlCol="0">
            <a:spAutoFit/>
          </a:bodyPr>
          <a:lstStyle/>
          <a:p>
            <a:pPr algn="ctr"/>
            <a:r>
              <a:rPr lang="en-US" sz="1400" b="1">
                <a:solidFill>
                  <a:srgbClr val="FFFFFF"/>
                </a:solidFill>
              </a:rPr>
              <a:t>P9</a:t>
            </a:r>
          </a:p>
        </p:txBody>
      </p:sp>
      <p:sp>
        <p:nvSpPr>
          <p:cNvPr id="10" name="Arrow: Chevron 9">
            <a:extLst>
              <a:ext uri="{FF2B5EF4-FFF2-40B4-BE49-F238E27FC236}">
                <a16:creationId xmlns:a16="http://schemas.microsoft.com/office/drawing/2014/main" id="{F3800729-8327-468C-858B-17A55B8A1A8D}"/>
              </a:ext>
            </a:extLst>
          </p:cNvPr>
          <p:cNvSpPr/>
          <p:nvPr/>
        </p:nvSpPr>
        <p:spPr>
          <a:xfrm>
            <a:off x="2382572" y="2895929"/>
            <a:ext cx="108238" cy="210463"/>
          </a:xfrm>
          <a:prstGeom prst="chevron">
            <a:avLst/>
          </a:prstGeom>
          <a:solidFill>
            <a:schemeClr val="bg2"/>
          </a:solidFill>
          <a:ln>
            <a:solidFill>
              <a:schemeClr val="bg2"/>
            </a:solidFill>
          </a:ln>
        </p:spPr>
        <p:style>
          <a:lnRef idx="2">
            <a:schemeClr val="accent1"/>
          </a:lnRef>
          <a:fillRef idx="1">
            <a:schemeClr val="lt1"/>
          </a:fillRef>
          <a:effectRef idx="0">
            <a:schemeClr val="accent1"/>
          </a:effectRef>
          <a:fontRef idx="minor">
            <a:schemeClr val="dk1"/>
          </a:fontRef>
        </p:style>
        <p:txBody>
          <a:bodyPr lIns="68568" tIns="34289" rIns="68568" bIns="34289" rtlCol="0" anchor="ctr"/>
          <a:lstStyle/>
          <a:p>
            <a:pPr algn="ctr"/>
            <a:endParaRPr lang="en-US">
              <a:solidFill>
                <a:srgbClr val="000000"/>
              </a:solidFill>
            </a:endParaRPr>
          </a:p>
        </p:txBody>
      </p:sp>
      <p:pic>
        <p:nvPicPr>
          <p:cNvPr id="11" name="Picture 10">
            <a:extLst>
              <a:ext uri="{FF2B5EF4-FFF2-40B4-BE49-F238E27FC236}">
                <a16:creationId xmlns:a16="http://schemas.microsoft.com/office/drawing/2014/main" id="{4B516B5C-FD24-49BF-9234-572E3E03B29D}"/>
              </a:ext>
            </a:extLst>
          </p:cNvPr>
          <p:cNvPicPr>
            <a:picLocks noChangeAspect="1"/>
          </p:cNvPicPr>
          <p:nvPr/>
        </p:nvPicPr>
        <p:blipFill>
          <a:blip r:embed="rId3" cstate="email">
            <a:lum bright="70000" contrast="-70000"/>
            <a:extLst>
              <a:ext uri="{28A0092B-C50C-407E-A947-70E740481C1C}">
                <a14:useLocalDpi xmlns:a14="http://schemas.microsoft.com/office/drawing/2010/main"/>
              </a:ext>
            </a:extLst>
          </a:blip>
          <a:stretch>
            <a:fillRect/>
          </a:stretch>
        </p:blipFill>
        <p:spPr>
          <a:xfrm>
            <a:off x="2674940" y="2754384"/>
            <a:ext cx="493582" cy="493583"/>
          </a:xfrm>
          <a:prstGeom prst="rect">
            <a:avLst/>
          </a:prstGeom>
        </p:spPr>
      </p:pic>
      <p:sp>
        <p:nvSpPr>
          <p:cNvPr id="12" name="TextBox 11">
            <a:extLst>
              <a:ext uri="{FF2B5EF4-FFF2-40B4-BE49-F238E27FC236}">
                <a16:creationId xmlns:a16="http://schemas.microsoft.com/office/drawing/2014/main" id="{D4529B6C-4079-495A-BB7D-F5663C2E624C}"/>
              </a:ext>
            </a:extLst>
          </p:cNvPr>
          <p:cNvSpPr txBox="1"/>
          <p:nvPr/>
        </p:nvSpPr>
        <p:spPr>
          <a:xfrm>
            <a:off x="2656340" y="2878783"/>
            <a:ext cx="525095" cy="253916"/>
          </a:xfrm>
          <a:prstGeom prst="rect">
            <a:avLst/>
          </a:prstGeom>
          <a:noFill/>
        </p:spPr>
        <p:txBody>
          <a:bodyPr wrap="square" lIns="68568" tIns="34289" rIns="68568" bIns="34289" rtlCol="0">
            <a:spAutoFit/>
          </a:bodyPr>
          <a:lstStyle/>
          <a:p>
            <a:pPr algn="ctr"/>
            <a:r>
              <a:rPr lang="en-US" sz="1200" b="1">
                <a:solidFill>
                  <a:srgbClr val="FFFFFF"/>
                </a:solidFill>
              </a:rPr>
              <a:t>P10</a:t>
            </a:r>
          </a:p>
        </p:txBody>
      </p:sp>
      <p:sp>
        <p:nvSpPr>
          <p:cNvPr id="13" name="Rectangle 12">
            <a:extLst>
              <a:ext uri="{FF2B5EF4-FFF2-40B4-BE49-F238E27FC236}">
                <a16:creationId xmlns:a16="http://schemas.microsoft.com/office/drawing/2014/main" id="{222859EC-95B3-410B-AA91-DEDE1285794B}"/>
              </a:ext>
            </a:extLst>
          </p:cNvPr>
          <p:cNvSpPr/>
          <p:nvPr/>
        </p:nvSpPr>
        <p:spPr>
          <a:xfrm>
            <a:off x="1246541" y="1828034"/>
            <a:ext cx="1921990" cy="420363"/>
          </a:xfrm>
          <a:prstGeom prst="rect">
            <a:avLst/>
          </a:prstGeom>
          <a:noFill/>
          <a:ln w="3175">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lIns="68546" tIns="34280" rIns="68546" bIns="34280" rtlCol="0" anchor="ctr"/>
          <a:lstStyle/>
          <a:p>
            <a:pPr algn="ctr"/>
            <a:r>
              <a:rPr lang="en-US" sz="1400" b="1">
                <a:solidFill>
                  <a:srgbClr val="FFFFFF"/>
                </a:solidFill>
              </a:rPr>
              <a:t>Open Frameworks</a:t>
            </a:r>
          </a:p>
        </p:txBody>
      </p:sp>
      <p:sp>
        <p:nvSpPr>
          <p:cNvPr id="14" name="Rectangle 13">
            <a:extLst>
              <a:ext uri="{FF2B5EF4-FFF2-40B4-BE49-F238E27FC236}">
                <a16:creationId xmlns:a16="http://schemas.microsoft.com/office/drawing/2014/main" id="{E61FD3E1-8E0E-4061-AADD-298AE2683BD2}"/>
              </a:ext>
            </a:extLst>
          </p:cNvPr>
          <p:cNvSpPr/>
          <p:nvPr/>
        </p:nvSpPr>
        <p:spPr>
          <a:xfrm>
            <a:off x="1246533" y="1408274"/>
            <a:ext cx="1921988" cy="420363"/>
          </a:xfrm>
          <a:prstGeom prst="rect">
            <a:avLst/>
          </a:prstGeom>
          <a:noFill/>
          <a:ln w="3175">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lIns="68546" tIns="34280" rIns="68546" bIns="34280" rtlCol="0" anchor="ctr"/>
          <a:lstStyle/>
          <a:p>
            <a:pPr algn="ctr"/>
            <a:r>
              <a:rPr lang="en-US" sz="1400" b="1">
                <a:solidFill>
                  <a:srgbClr val="FFFFFF"/>
                </a:solidFill>
              </a:rPr>
              <a:t>Partnerships</a:t>
            </a:r>
          </a:p>
        </p:txBody>
      </p:sp>
      <p:sp>
        <p:nvSpPr>
          <p:cNvPr id="15" name="Rectangle 14">
            <a:extLst>
              <a:ext uri="{FF2B5EF4-FFF2-40B4-BE49-F238E27FC236}">
                <a16:creationId xmlns:a16="http://schemas.microsoft.com/office/drawing/2014/main" id="{6B0F12F9-12EB-467E-9B52-3BDB8735DCCF}"/>
              </a:ext>
            </a:extLst>
          </p:cNvPr>
          <p:cNvSpPr/>
          <p:nvPr/>
        </p:nvSpPr>
        <p:spPr>
          <a:xfrm>
            <a:off x="1246533" y="988709"/>
            <a:ext cx="1921988" cy="420363"/>
          </a:xfrm>
          <a:prstGeom prst="rect">
            <a:avLst/>
          </a:prstGeom>
          <a:noFill/>
          <a:ln w="3175">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lIns="68546" tIns="34280" rIns="68546" bIns="34280" rtlCol="0" anchor="ctr"/>
          <a:lstStyle/>
          <a:p>
            <a:pPr algn="ctr"/>
            <a:r>
              <a:rPr lang="en-US" sz="1400" b="1">
                <a:solidFill>
                  <a:srgbClr val="FFFFFF"/>
                </a:solidFill>
              </a:rPr>
              <a:t>Industry Alignment</a:t>
            </a:r>
          </a:p>
        </p:txBody>
      </p:sp>
      <p:sp>
        <p:nvSpPr>
          <p:cNvPr id="16" name="Callout: Line with Accent Bar 28">
            <a:extLst>
              <a:ext uri="{FF2B5EF4-FFF2-40B4-BE49-F238E27FC236}">
                <a16:creationId xmlns:a16="http://schemas.microsoft.com/office/drawing/2014/main" id="{AFB93B69-7066-477F-8243-FD9487C66F7F}"/>
              </a:ext>
            </a:extLst>
          </p:cNvPr>
          <p:cNvSpPr/>
          <p:nvPr/>
        </p:nvSpPr>
        <p:spPr>
          <a:xfrm flipH="1">
            <a:off x="540904" y="991118"/>
            <a:ext cx="477205" cy="1730668"/>
          </a:xfrm>
          <a:prstGeom prst="accentCallout1">
            <a:avLst>
              <a:gd name="adj1" fmla="val 16586"/>
              <a:gd name="adj2" fmla="val 8054"/>
              <a:gd name="adj3" fmla="val 28817"/>
              <a:gd name="adj4" fmla="val -26645"/>
            </a:avLst>
          </a:prstGeom>
          <a:noFill/>
          <a:ln>
            <a:solidFill>
              <a:schemeClr val="bg2"/>
            </a:solidFill>
          </a:ln>
        </p:spPr>
        <p:style>
          <a:lnRef idx="2">
            <a:schemeClr val="accent1"/>
          </a:lnRef>
          <a:fillRef idx="1">
            <a:schemeClr val="lt1"/>
          </a:fillRef>
          <a:effectRef idx="0">
            <a:schemeClr val="accent1"/>
          </a:effectRef>
          <a:fontRef idx="minor">
            <a:schemeClr val="dk1"/>
          </a:fontRef>
        </p:style>
        <p:txBody>
          <a:bodyPr vert="vert270" lIns="68546" tIns="34280" rIns="68546" bIns="34280" rtlCol="0" anchor="ctr"/>
          <a:lstStyle/>
          <a:p>
            <a:pPr algn="r"/>
            <a:r>
              <a:rPr lang="en-US" sz="1600" b="1">
                <a:solidFill>
                  <a:srgbClr val="FFFFFF"/>
                </a:solidFill>
              </a:rPr>
              <a:t>Dev Ecosystem</a:t>
            </a:r>
            <a:endParaRPr lang="en-US" sz="1000">
              <a:solidFill>
                <a:srgbClr val="FFFFFF"/>
              </a:solidFill>
            </a:endParaRPr>
          </a:p>
        </p:txBody>
      </p:sp>
      <p:sp>
        <p:nvSpPr>
          <p:cNvPr id="17" name="Rectangle 16">
            <a:extLst>
              <a:ext uri="{FF2B5EF4-FFF2-40B4-BE49-F238E27FC236}">
                <a16:creationId xmlns:a16="http://schemas.microsoft.com/office/drawing/2014/main" id="{151BE34D-A8EB-4E24-B17E-2E10C4EC88D9}"/>
              </a:ext>
            </a:extLst>
          </p:cNvPr>
          <p:cNvSpPr/>
          <p:nvPr/>
        </p:nvSpPr>
        <p:spPr>
          <a:xfrm>
            <a:off x="706649" y="3845972"/>
            <a:ext cx="2457100" cy="420363"/>
          </a:xfrm>
          <a:prstGeom prst="rect">
            <a:avLst/>
          </a:prstGeom>
          <a:noFill/>
          <a:ln w="3175">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lIns="68546" tIns="34280" rIns="68546" bIns="34280" rtlCol="0" anchor="ctr"/>
          <a:lstStyle/>
          <a:p>
            <a:pPr algn="ctr"/>
            <a:r>
              <a:rPr lang="en-US" sz="1400" b="1">
                <a:solidFill>
                  <a:srgbClr val="FFFFFF"/>
                </a:solidFill>
              </a:rPr>
              <a:t>Accelerator Roadmaps</a:t>
            </a:r>
          </a:p>
        </p:txBody>
      </p:sp>
      <p:sp>
        <p:nvSpPr>
          <p:cNvPr id="18" name="Rectangle 17">
            <a:extLst>
              <a:ext uri="{FF2B5EF4-FFF2-40B4-BE49-F238E27FC236}">
                <a16:creationId xmlns:a16="http://schemas.microsoft.com/office/drawing/2014/main" id="{05AA16F3-27F3-4D2D-8BCB-FECFF334A9B0}"/>
              </a:ext>
            </a:extLst>
          </p:cNvPr>
          <p:cNvSpPr/>
          <p:nvPr/>
        </p:nvSpPr>
        <p:spPr>
          <a:xfrm>
            <a:off x="706649" y="3426407"/>
            <a:ext cx="2457100" cy="420363"/>
          </a:xfrm>
          <a:prstGeom prst="rect">
            <a:avLst/>
          </a:prstGeom>
          <a:noFill/>
          <a:ln w="3175">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lIns="68546" tIns="34280" rIns="68546" bIns="34280" rtlCol="0" anchor="ctr"/>
          <a:lstStyle/>
          <a:p>
            <a:pPr algn="ctr"/>
            <a:r>
              <a:rPr lang="en-US" sz="1400" b="1">
                <a:solidFill>
                  <a:srgbClr val="FFFFFF"/>
                </a:solidFill>
              </a:rPr>
              <a:t>Open Accelerator Interfaces</a:t>
            </a:r>
          </a:p>
        </p:txBody>
      </p:sp>
      <p:grpSp>
        <p:nvGrpSpPr>
          <p:cNvPr id="19" name="Group 18">
            <a:extLst>
              <a:ext uri="{FF2B5EF4-FFF2-40B4-BE49-F238E27FC236}">
                <a16:creationId xmlns:a16="http://schemas.microsoft.com/office/drawing/2014/main" id="{736CFE7F-C93E-463A-B2AD-6AEEB7B2C36C}"/>
              </a:ext>
            </a:extLst>
          </p:cNvPr>
          <p:cNvGrpSpPr/>
          <p:nvPr/>
        </p:nvGrpSpPr>
        <p:grpSpPr>
          <a:xfrm>
            <a:off x="971909" y="4340237"/>
            <a:ext cx="1918888" cy="408263"/>
            <a:chOff x="6755601" y="5594181"/>
            <a:chExt cx="3409533" cy="725413"/>
          </a:xfrm>
        </p:grpSpPr>
        <p:pic>
          <p:nvPicPr>
            <p:cNvPr id="20" name="Picture 19">
              <a:extLst>
                <a:ext uri="{FF2B5EF4-FFF2-40B4-BE49-F238E27FC236}">
                  <a16:creationId xmlns:a16="http://schemas.microsoft.com/office/drawing/2014/main" id="{CF66834B-5E6D-463E-ADA4-5BF76B73C1BC}"/>
                </a:ext>
              </a:extLst>
            </p:cNvPr>
            <p:cNvPicPr>
              <a:picLocks noChangeAspect="1"/>
            </p:cNvPicPr>
            <p:nvPr/>
          </p:nvPicPr>
          <p:blipFill>
            <a:blip r:embed="rId4" cstate="email">
              <a:duotone>
                <a:schemeClr val="accent5">
                  <a:shade val="45000"/>
                  <a:satMod val="135000"/>
                </a:schemeClr>
                <a:prstClr val="white"/>
              </a:duotone>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rot="2700000">
              <a:off x="6755601" y="5826590"/>
              <a:ext cx="493004" cy="493004"/>
            </a:xfrm>
            <a:prstGeom prst="rect">
              <a:avLst/>
            </a:prstGeom>
          </p:spPr>
        </p:pic>
        <p:pic>
          <p:nvPicPr>
            <p:cNvPr id="21" name="Picture 20">
              <a:extLst>
                <a:ext uri="{FF2B5EF4-FFF2-40B4-BE49-F238E27FC236}">
                  <a16:creationId xmlns:a16="http://schemas.microsoft.com/office/drawing/2014/main" id="{F10FAC9B-9F6B-4686-A049-DC2F2A7D9237}"/>
                </a:ext>
              </a:extLst>
            </p:cNvPr>
            <p:cNvPicPr>
              <a:picLocks noChangeAspect="1"/>
            </p:cNvPicPr>
            <p:nvPr/>
          </p:nvPicPr>
          <p:blipFill>
            <a:blip r:embed="rId4" cstate="email">
              <a:duotone>
                <a:schemeClr val="accent5">
                  <a:shade val="45000"/>
                  <a:satMod val="135000"/>
                </a:schemeClr>
                <a:prstClr val="white"/>
              </a:duotone>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rot="2700000">
              <a:off x="7484733" y="5826590"/>
              <a:ext cx="493004" cy="493004"/>
            </a:xfrm>
            <a:prstGeom prst="rect">
              <a:avLst/>
            </a:prstGeom>
          </p:spPr>
        </p:pic>
        <p:pic>
          <p:nvPicPr>
            <p:cNvPr id="22" name="Picture 21">
              <a:extLst>
                <a:ext uri="{FF2B5EF4-FFF2-40B4-BE49-F238E27FC236}">
                  <a16:creationId xmlns:a16="http://schemas.microsoft.com/office/drawing/2014/main" id="{49F580A6-2FC9-427A-8C1E-609295C10A36}"/>
                </a:ext>
              </a:extLst>
            </p:cNvPr>
            <p:cNvPicPr>
              <a:picLocks noChangeAspect="1"/>
            </p:cNvPicPr>
            <p:nvPr/>
          </p:nvPicPr>
          <p:blipFill>
            <a:blip r:embed="rId4" cstate="email">
              <a:duotone>
                <a:schemeClr val="accent5">
                  <a:shade val="45000"/>
                  <a:satMod val="135000"/>
                </a:schemeClr>
                <a:prstClr val="white"/>
              </a:duotone>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rot="2700000">
              <a:off x="8213865" y="5826590"/>
              <a:ext cx="493004" cy="493004"/>
            </a:xfrm>
            <a:prstGeom prst="rect">
              <a:avLst/>
            </a:prstGeom>
          </p:spPr>
        </p:pic>
        <p:pic>
          <p:nvPicPr>
            <p:cNvPr id="23" name="Picture 22">
              <a:extLst>
                <a:ext uri="{FF2B5EF4-FFF2-40B4-BE49-F238E27FC236}">
                  <a16:creationId xmlns:a16="http://schemas.microsoft.com/office/drawing/2014/main" id="{5A605DA6-67F1-4F79-9480-8E33569A6431}"/>
                </a:ext>
              </a:extLst>
            </p:cNvPr>
            <p:cNvPicPr>
              <a:picLocks noChangeAspect="1"/>
            </p:cNvPicPr>
            <p:nvPr/>
          </p:nvPicPr>
          <p:blipFill>
            <a:blip r:embed="rId4" cstate="email">
              <a:duotone>
                <a:schemeClr val="accent5">
                  <a:shade val="45000"/>
                  <a:satMod val="135000"/>
                </a:schemeClr>
                <a:prstClr val="white"/>
              </a:duotone>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rot="2700000">
              <a:off x="8942997" y="5826590"/>
              <a:ext cx="493004" cy="493004"/>
            </a:xfrm>
            <a:prstGeom prst="rect">
              <a:avLst/>
            </a:prstGeom>
          </p:spPr>
        </p:pic>
        <p:pic>
          <p:nvPicPr>
            <p:cNvPr id="24" name="Picture 23">
              <a:extLst>
                <a:ext uri="{FF2B5EF4-FFF2-40B4-BE49-F238E27FC236}">
                  <a16:creationId xmlns:a16="http://schemas.microsoft.com/office/drawing/2014/main" id="{13D418E4-9107-47F5-92FE-37253C5721A5}"/>
                </a:ext>
              </a:extLst>
            </p:cNvPr>
            <p:cNvPicPr>
              <a:picLocks noChangeAspect="1"/>
            </p:cNvPicPr>
            <p:nvPr/>
          </p:nvPicPr>
          <p:blipFill>
            <a:blip r:embed="rId4" cstate="email">
              <a:duotone>
                <a:schemeClr val="accent5">
                  <a:shade val="45000"/>
                  <a:satMod val="135000"/>
                </a:schemeClr>
                <a:prstClr val="white"/>
              </a:duotone>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rot="2700000">
              <a:off x="9672130" y="5826590"/>
              <a:ext cx="493004" cy="493004"/>
            </a:xfrm>
            <a:prstGeom prst="rect">
              <a:avLst/>
            </a:prstGeom>
          </p:spPr>
        </p:pic>
        <p:cxnSp>
          <p:nvCxnSpPr>
            <p:cNvPr id="25" name="Straight Connector 24">
              <a:extLst>
                <a:ext uri="{FF2B5EF4-FFF2-40B4-BE49-F238E27FC236}">
                  <a16:creationId xmlns:a16="http://schemas.microsoft.com/office/drawing/2014/main" id="{55625FA3-F640-42D0-B8F9-30D874796E89}"/>
                </a:ext>
              </a:extLst>
            </p:cNvPr>
            <p:cNvCxnSpPr>
              <a:cxnSpLocks/>
            </p:cNvCxnSpPr>
            <p:nvPr/>
          </p:nvCxnSpPr>
          <p:spPr>
            <a:xfrm>
              <a:off x="6998810" y="5594181"/>
              <a:ext cx="0" cy="175502"/>
            </a:xfrm>
            <a:prstGeom prst="line">
              <a:avLst/>
            </a:prstGeom>
            <a:ln>
              <a:solidFill>
                <a:srgbClr val="FFFFFF"/>
              </a:solidFill>
            </a:ln>
          </p:spPr>
          <p:style>
            <a:lnRef idx="1">
              <a:schemeClr val="accent6"/>
            </a:lnRef>
            <a:fillRef idx="0">
              <a:schemeClr val="accent6"/>
            </a:fillRef>
            <a:effectRef idx="0">
              <a:schemeClr val="accent6"/>
            </a:effectRef>
            <a:fontRef idx="minor">
              <a:schemeClr val="tx1"/>
            </a:fontRef>
          </p:style>
        </p:cxnSp>
        <p:cxnSp>
          <p:nvCxnSpPr>
            <p:cNvPr id="26" name="Straight Connector 25">
              <a:extLst>
                <a:ext uri="{FF2B5EF4-FFF2-40B4-BE49-F238E27FC236}">
                  <a16:creationId xmlns:a16="http://schemas.microsoft.com/office/drawing/2014/main" id="{B2DE5360-EE70-42BE-83BB-1B9F8700CFC4}"/>
                </a:ext>
              </a:extLst>
            </p:cNvPr>
            <p:cNvCxnSpPr>
              <a:cxnSpLocks/>
            </p:cNvCxnSpPr>
            <p:nvPr/>
          </p:nvCxnSpPr>
          <p:spPr>
            <a:xfrm>
              <a:off x="7735314" y="5594181"/>
              <a:ext cx="0" cy="175502"/>
            </a:xfrm>
            <a:prstGeom prst="line">
              <a:avLst/>
            </a:prstGeom>
            <a:ln>
              <a:solidFill>
                <a:srgbClr val="FFFFFF"/>
              </a:solidFill>
            </a:ln>
          </p:spPr>
          <p:style>
            <a:lnRef idx="1">
              <a:schemeClr val="accent6"/>
            </a:lnRef>
            <a:fillRef idx="0">
              <a:schemeClr val="accent6"/>
            </a:fillRef>
            <a:effectRef idx="0">
              <a:schemeClr val="accent6"/>
            </a:effectRef>
            <a:fontRef idx="minor">
              <a:schemeClr val="tx1"/>
            </a:fontRef>
          </p:style>
        </p:cxnSp>
        <p:cxnSp>
          <p:nvCxnSpPr>
            <p:cNvPr id="27" name="Straight Connector 26">
              <a:extLst>
                <a:ext uri="{FF2B5EF4-FFF2-40B4-BE49-F238E27FC236}">
                  <a16:creationId xmlns:a16="http://schemas.microsoft.com/office/drawing/2014/main" id="{214B8B88-5A2F-45CF-A5C2-C03150D57787}"/>
                </a:ext>
              </a:extLst>
            </p:cNvPr>
            <p:cNvCxnSpPr>
              <a:cxnSpLocks/>
            </p:cNvCxnSpPr>
            <p:nvPr/>
          </p:nvCxnSpPr>
          <p:spPr>
            <a:xfrm>
              <a:off x="8458717" y="5594181"/>
              <a:ext cx="0" cy="175502"/>
            </a:xfrm>
            <a:prstGeom prst="line">
              <a:avLst/>
            </a:prstGeom>
            <a:ln>
              <a:solidFill>
                <a:srgbClr val="FFFFFF"/>
              </a:solidFill>
            </a:ln>
          </p:spPr>
          <p:style>
            <a:lnRef idx="1">
              <a:schemeClr val="accent6"/>
            </a:lnRef>
            <a:fillRef idx="0">
              <a:schemeClr val="accent6"/>
            </a:fillRef>
            <a:effectRef idx="0">
              <a:schemeClr val="accent6"/>
            </a:effectRef>
            <a:fontRef idx="minor">
              <a:schemeClr val="tx1"/>
            </a:fontRef>
          </p:style>
        </p:cxnSp>
        <p:cxnSp>
          <p:nvCxnSpPr>
            <p:cNvPr id="28" name="Straight Connector 27">
              <a:extLst>
                <a:ext uri="{FF2B5EF4-FFF2-40B4-BE49-F238E27FC236}">
                  <a16:creationId xmlns:a16="http://schemas.microsoft.com/office/drawing/2014/main" id="{1548EDE2-DAE6-47E0-AD43-3DE162E1F4F8}"/>
                </a:ext>
              </a:extLst>
            </p:cNvPr>
            <p:cNvCxnSpPr>
              <a:cxnSpLocks/>
            </p:cNvCxnSpPr>
            <p:nvPr/>
          </p:nvCxnSpPr>
          <p:spPr>
            <a:xfrm>
              <a:off x="9188267" y="5594181"/>
              <a:ext cx="0" cy="175502"/>
            </a:xfrm>
            <a:prstGeom prst="line">
              <a:avLst/>
            </a:prstGeom>
            <a:ln>
              <a:solidFill>
                <a:srgbClr val="FFFFFF"/>
              </a:solidFill>
            </a:ln>
          </p:spPr>
          <p:style>
            <a:lnRef idx="1">
              <a:schemeClr val="accent6"/>
            </a:lnRef>
            <a:fillRef idx="0">
              <a:schemeClr val="accent6"/>
            </a:fillRef>
            <a:effectRef idx="0">
              <a:schemeClr val="accent6"/>
            </a:effectRef>
            <a:fontRef idx="minor">
              <a:schemeClr val="tx1"/>
            </a:fontRef>
          </p:style>
        </p:cxnSp>
        <p:cxnSp>
          <p:nvCxnSpPr>
            <p:cNvPr id="29" name="Straight Connector 28">
              <a:extLst>
                <a:ext uri="{FF2B5EF4-FFF2-40B4-BE49-F238E27FC236}">
                  <a16:creationId xmlns:a16="http://schemas.microsoft.com/office/drawing/2014/main" id="{65C22BB2-ACB3-46D3-90D4-BA60AF52CA72}"/>
                </a:ext>
              </a:extLst>
            </p:cNvPr>
            <p:cNvCxnSpPr>
              <a:cxnSpLocks/>
            </p:cNvCxnSpPr>
            <p:nvPr/>
          </p:nvCxnSpPr>
          <p:spPr>
            <a:xfrm>
              <a:off x="9917816" y="5594181"/>
              <a:ext cx="0" cy="175502"/>
            </a:xfrm>
            <a:prstGeom prst="line">
              <a:avLst/>
            </a:prstGeom>
            <a:ln>
              <a:solidFill>
                <a:srgbClr val="FFFFFF"/>
              </a:solidFill>
            </a:ln>
          </p:spPr>
          <p:style>
            <a:lnRef idx="1">
              <a:schemeClr val="accent6"/>
            </a:lnRef>
            <a:fillRef idx="0">
              <a:schemeClr val="accent6"/>
            </a:fillRef>
            <a:effectRef idx="0">
              <a:schemeClr val="accent6"/>
            </a:effectRef>
            <a:fontRef idx="minor">
              <a:schemeClr val="tx1"/>
            </a:fontRef>
          </p:style>
        </p:cxnSp>
      </p:grpSp>
      <p:sp>
        <p:nvSpPr>
          <p:cNvPr id="30" name="Rectangle 29">
            <a:extLst>
              <a:ext uri="{FF2B5EF4-FFF2-40B4-BE49-F238E27FC236}">
                <a16:creationId xmlns:a16="http://schemas.microsoft.com/office/drawing/2014/main" id="{D844AB25-77A4-4276-92AF-9CAB91BF2BBE}"/>
              </a:ext>
            </a:extLst>
          </p:cNvPr>
          <p:cNvSpPr/>
          <p:nvPr/>
        </p:nvSpPr>
        <p:spPr>
          <a:xfrm>
            <a:off x="4417983" y="1144688"/>
            <a:ext cx="3785258" cy="346249"/>
          </a:xfrm>
          <a:prstGeom prst="rect">
            <a:avLst/>
          </a:prstGeom>
        </p:spPr>
        <p:txBody>
          <a:bodyPr wrap="square" lIns="68568" tIns="34289" rIns="68568" bIns="34289">
            <a:spAutoFit/>
          </a:bodyPr>
          <a:lstStyle/>
          <a:p>
            <a:r>
              <a:rPr lang="en-US" b="1">
                <a:solidFill>
                  <a:srgbClr val="FFFFFF"/>
                </a:solidFill>
              </a:rPr>
              <a:t>Not Just About Hardware Design</a:t>
            </a:r>
          </a:p>
        </p:txBody>
      </p:sp>
      <p:cxnSp>
        <p:nvCxnSpPr>
          <p:cNvPr id="31" name="Straight Connector 30">
            <a:extLst>
              <a:ext uri="{FF2B5EF4-FFF2-40B4-BE49-F238E27FC236}">
                <a16:creationId xmlns:a16="http://schemas.microsoft.com/office/drawing/2014/main" id="{7E10A0EF-253E-4CE9-B1E3-4FF9A242F677}"/>
              </a:ext>
            </a:extLst>
          </p:cNvPr>
          <p:cNvCxnSpPr>
            <a:cxnSpLocks/>
          </p:cNvCxnSpPr>
          <p:nvPr/>
        </p:nvCxnSpPr>
        <p:spPr>
          <a:xfrm>
            <a:off x="3557425" y="1096992"/>
            <a:ext cx="0" cy="350443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449A3F26-9E71-44D5-AE8A-B86ECE9A894E}"/>
              </a:ext>
            </a:extLst>
          </p:cNvPr>
          <p:cNvCxnSpPr>
            <a:cxnSpLocks/>
          </p:cNvCxnSpPr>
          <p:nvPr/>
        </p:nvCxnSpPr>
        <p:spPr>
          <a:xfrm flipV="1">
            <a:off x="3562201" y="1335196"/>
            <a:ext cx="846363" cy="706616"/>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46" name="Rectangle 45">
            <a:extLst>
              <a:ext uri="{FF2B5EF4-FFF2-40B4-BE49-F238E27FC236}">
                <a16:creationId xmlns:a16="http://schemas.microsoft.com/office/drawing/2014/main" id="{73D55490-469E-4CA6-8AD1-428E91344FB6}"/>
              </a:ext>
            </a:extLst>
          </p:cNvPr>
          <p:cNvSpPr/>
          <p:nvPr/>
        </p:nvSpPr>
        <p:spPr>
          <a:xfrm>
            <a:off x="4525569" y="1837280"/>
            <a:ext cx="3294691" cy="5409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46" tIns="34280" rIns="68546" bIns="34280" rtlCol="0" anchor="t"/>
          <a:lstStyle/>
          <a:p>
            <a:pPr algn="ctr" defTabSz="685444">
              <a:spcAft>
                <a:spcPts val="450"/>
              </a:spcAft>
              <a:buClr>
                <a:srgbClr val="504646"/>
              </a:buClr>
              <a:defRPr/>
            </a:pPr>
            <a:r>
              <a:rPr lang="en-US" sz="1600" b="1" dirty="0">
                <a:solidFill>
                  <a:srgbClr val="FFFFFF"/>
                </a:solidFill>
              </a:rPr>
              <a:t>It’s about co-optimization</a:t>
            </a:r>
          </a:p>
        </p:txBody>
      </p:sp>
      <p:sp>
        <p:nvSpPr>
          <p:cNvPr id="47" name="Rectangle 46">
            <a:extLst>
              <a:ext uri="{FF2B5EF4-FFF2-40B4-BE49-F238E27FC236}">
                <a16:creationId xmlns:a16="http://schemas.microsoft.com/office/drawing/2014/main" id="{437999FC-E492-4903-9002-4F04BB12B56C}"/>
              </a:ext>
            </a:extLst>
          </p:cNvPr>
          <p:cNvSpPr/>
          <p:nvPr/>
        </p:nvSpPr>
        <p:spPr>
          <a:xfrm>
            <a:off x="3648461" y="3479433"/>
            <a:ext cx="5213692" cy="5409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46" tIns="34280" rIns="68546" bIns="34280" rtlCol="0" anchor="t"/>
          <a:lstStyle/>
          <a:p>
            <a:pPr algn="ctr" defTabSz="685444">
              <a:spcAft>
                <a:spcPts val="450"/>
              </a:spcAft>
              <a:buClr>
                <a:srgbClr val="504646"/>
              </a:buClr>
              <a:defRPr/>
            </a:pPr>
            <a:r>
              <a:rPr lang="en-US" dirty="0">
                <a:solidFill>
                  <a:srgbClr val="FFFFFF"/>
                </a:solidFill>
              </a:rPr>
              <a:t>which </a:t>
            </a:r>
            <a:r>
              <a:rPr lang="en-US" b="1" i="1" dirty="0">
                <a:solidFill>
                  <a:srgbClr val="FFFFFF"/>
                </a:solidFill>
              </a:rPr>
              <a:t>just works </a:t>
            </a:r>
            <a:r>
              <a:rPr lang="en-US" dirty="0">
                <a:solidFill>
                  <a:srgbClr val="FFFFFF"/>
                </a:solidFill>
              </a:rPr>
              <a:t>for ML, DL, and AI</a:t>
            </a:r>
          </a:p>
        </p:txBody>
      </p:sp>
      <p:sp>
        <p:nvSpPr>
          <p:cNvPr id="48" name="Rectangle 47">
            <a:extLst>
              <a:ext uri="{FF2B5EF4-FFF2-40B4-BE49-F238E27FC236}">
                <a16:creationId xmlns:a16="http://schemas.microsoft.com/office/drawing/2014/main" id="{81EB10BE-B913-4F71-B684-401A849D546B}"/>
              </a:ext>
            </a:extLst>
          </p:cNvPr>
          <p:cNvSpPr/>
          <p:nvPr/>
        </p:nvSpPr>
        <p:spPr>
          <a:xfrm>
            <a:off x="1255146" y="2244773"/>
            <a:ext cx="1905776" cy="420363"/>
          </a:xfrm>
          <a:prstGeom prst="rect">
            <a:avLst/>
          </a:prstGeom>
          <a:noFill/>
          <a:ln w="3175">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lIns="68546" tIns="34280" rIns="68546" bIns="34280" rtlCol="0" anchor="ctr"/>
          <a:lstStyle/>
          <a:p>
            <a:pPr algn="ctr"/>
            <a:r>
              <a:rPr lang="en-US" sz="1400" b="1">
                <a:solidFill>
                  <a:srgbClr val="FFFFFF"/>
                </a:solidFill>
              </a:rPr>
              <a:t>IBM Software</a:t>
            </a:r>
          </a:p>
        </p:txBody>
      </p:sp>
      <p:sp>
        <p:nvSpPr>
          <p:cNvPr id="51" name="Slide Number Placeholder 2">
            <a:extLst>
              <a:ext uri="{FF2B5EF4-FFF2-40B4-BE49-F238E27FC236}">
                <a16:creationId xmlns:a16="http://schemas.microsoft.com/office/drawing/2014/main" id="{7DF39EEE-FB49-459E-86A0-052251478ECB}"/>
              </a:ext>
            </a:extLst>
          </p:cNvPr>
          <p:cNvSpPr>
            <a:spLocks noGrp="1"/>
          </p:cNvSpPr>
          <p:nvPr>
            <p:ph type="sldNum" sz="quarter" idx="10"/>
          </p:nvPr>
        </p:nvSpPr>
        <p:spPr>
          <a:xfrm>
            <a:off x="6858000" y="4826480"/>
            <a:ext cx="2057400" cy="137160"/>
          </a:xfrm>
        </p:spPr>
        <p:txBody>
          <a:bodyPr/>
          <a:lstStyle/>
          <a:p>
            <a:fld id="{3FD999D4-B456-9943-89B7-30D56181CE18}" type="slidenum">
              <a:rPr lang="en-US" smtClean="0">
                <a:solidFill>
                  <a:schemeClr val="bg2"/>
                </a:solidFill>
              </a:rPr>
              <a:pPr/>
              <a:t>7</a:t>
            </a:fld>
            <a:endParaRPr lang="en-US">
              <a:solidFill>
                <a:schemeClr val="bg2"/>
              </a:solidFill>
            </a:endParaRPr>
          </a:p>
        </p:txBody>
      </p:sp>
      <p:grpSp>
        <p:nvGrpSpPr>
          <p:cNvPr id="33" name="Group 32">
            <a:extLst>
              <a:ext uri="{FF2B5EF4-FFF2-40B4-BE49-F238E27FC236}">
                <a16:creationId xmlns:a16="http://schemas.microsoft.com/office/drawing/2014/main" id="{83CC9DE9-CC8F-4CFD-892D-DE91C72D8617}"/>
              </a:ext>
            </a:extLst>
          </p:cNvPr>
          <p:cNvGrpSpPr/>
          <p:nvPr/>
        </p:nvGrpSpPr>
        <p:grpSpPr>
          <a:xfrm>
            <a:off x="4365581" y="2275723"/>
            <a:ext cx="2347276" cy="1038070"/>
            <a:chOff x="3259168" y="3060825"/>
            <a:chExt cx="2957201" cy="1307806"/>
          </a:xfrm>
          <a:solidFill>
            <a:schemeClr val="accent2"/>
          </a:solidFill>
        </p:grpSpPr>
        <p:grpSp>
          <p:nvGrpSpPr>
            <p:cNvPr id="34" name="Group 33">
              <a:extLst>
                <a:ext uri="{FF2B5EF4-FFF2-40B4-BE49-F238E27FC236}">
                  <a16:creationId xmlns:a16="http://schemas.microsoft.com/office/drawing/2014/main" id="{AC39549D-202D-474D-B843-14152EDC10E7}"/>
                </a:ext>
              </a:extLst>
            </p:cNvPr>
            <p:cNvGrpSpPr/>
            <p:nvPr/>
          </p:nvGrpSpPr>
          <p:grpSpPr>
            <a:xfrm>
              <a:off x="3259168" y="3060825"/>
              <a:ext cx="2957201" cy="1307806"/>
              <a:chOff x="3259168" y="3060825"/>
              <a:chExt cx="2957201" cy="1307806"/>
            </a:xfrm>
            <a:grpFill/>
          </p:grpSpPr>
          <p:sp>
            <p:nvSpPr>
              <p:cNvPr id="36" name="Rectangle: Top Corners Rounded 70">
                <a:extLst>
                  <a:ext uri="{FF2B5EF4-FFF2-40B4-BE49-F238E27FC236}">
                    <a16:creationId xmlns:a16="http://schemas.microsoft.com/office/drawing/2014/main" id="{AC2FA706-317E-4BA7-922B-8E98388DAFE1}"/>
                  </a:ext>
                </a:extLst>
              </p:cNvPr>
              <p:cNvSpPr/>
              <p:nvPr/>
            </p:nvSpPr>
            <p:spPr>
              <a:xfrm rot="16200000">
                <a:off x="3009978" y="3310015"/>
                <a:ext cx="1307805" cy="809425"/>
              </a:xfrm>
              <a:prstGeom prst="round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7" name="Rectangle: Single Corner Snipped 3">
                <a:extLst>
                  <a:ext uri="{FF2B5EF4-FFF2-40B4-BE49-F238E27FC236}">
                    <a16:creationId xmlns:a16="http://schemas.microsoft.com/office/drawing/2014/main" id="{2C2511C0-BD6D-4616-82E2-3D49709C090F}"/>
                  </a:ext>
                </a:extLst>
              </p:cNvPr>
              <p:cNvSpPr/>
              <p:nvPr/>
            </p:nvSpPr>
            <p:spPr>
              <a:xfrm>
                <a:off x="4068592" y="3060826"/>
                <a:ext cx="2147777" cy="1307805"/>
              </a:xfrm>
              <a:custGeom>
                <a:avLst/>
                <a:gdLst>
                  <a:gd name="connsiteX0" fmla="*/ 0 w 2147777"/>
                  <a:gd name="connsiteY0" fmla="*/ 0 h 1307805"/>
                  <a:gd name="connsiteX1" fmla="*/ 1493875 w 2147777"/>
                  <a:gd name="connsiteY1" fmla="*/ 0 h 1307805"/>
                  <a:gd name="connsiteX2" fmla="*/ 2147777 w 2147777"/>
                  <a:gd name="connsiteY2" fmla="*/ 653903 h 1307805"/>
                  <a:gd name="connsiteX3" fmla="*/ 2147777 w 2147777"/>
                  <a:gd name="connsiteY3" fmla="*/ 1307805 h 1307805"/>
                  <a:gd name="connsiteX4" fmla="*/ 0 w 2147777"/>
                  <a:gd name="connsiteY4" fmla="*/ 1307805 h 1307805"/>
                  <a:gd name="connsiteX5" fmla="*/ 0 w 2147777"/>
                  <a:gd name="connsiteY5" fmla="*/ 0 h 1307805"/>
                  <a:gd name="connsiteX0" fmla="*/ 0 w 2147777"/>
                  <a:gd name="connsiteY0" fmla="*/ 0 h 1307805"/>
                  <a:gd name="connsiteX1" fmla="*/ 1493875 w 2147777"/>
                  <a:gd name="connsiteY1" fmla="*/ 0 h 1307805"/>
                  <a:gd name="connsiteX2" fmla="*/ 2147777 w 2147777"/>
                  <a:gd name="connsiteY2" fmla="*/ 1307805 h 1307805"/>
                  <a:gd name="connsiteX3" fmla="*/ 0 w 2147777"/>
                  <a:gd name="connsiteY3" fmla="*/ 1307805 h 1307805"/>
                  <a:gd name="connsiteX4" fmla="*/ 0 w 2147777"/>
                  <a:gd name="connsiteY4" fmla="*/ 0 h 1307805"/>
                  <a:gd name="connsiteX0" fmla="*/ 0 w 2147777"/>
                  <a:gd name="connsiteY0" fmla="*/ 0 h 1307805"/>
                  <a:gd name="connsiteX1" fmla="*/ 887819 w 2147777"/>
                  <a:gd name="connsiteY1" fmla="*/ 0 h 1307805"/>
                  <a:gd name="connsiteX2" fmla="*/ 2147777 w 2147777"/>
                  <a:gd name="connsiteY2" fmla="*/ 1307805 h 1307805"/>
                  <a:gd name="connsiteX3" fmla="*/ 0 w 2147777"/>
                  <a:gd name="connsiteY3" fmla="*/ 1307805 h 1307805"/>
                  <a:gd name="connsiteX4" fmla="*/ 0 w 2147777"/>
                  <a:gd name="connsiteY4" fmla="*/ 0 h 13078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7777" h="1307805">
                    <a:moveTo>
                      <a:pt x="0" y="0"/>
                    </a:moveTo>
                    <a:lnTo>
                      <a:pt x="887819" y="0"/>
                    </a:lnTo>
                    <a:lnTo>
                      <a:pt x="2147777" y="1307805"/>
                    </a:lnTo>
                    <a:lnTo>
                      <a:pt x="0" y="1307805"/>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8" name="Rectangle 37">
                <a:extLst>
                  <a:ext uri="{FF2B5EF4-FFF2-40B4-BE49-F238E27FC236}">
                    <a16:creationId xmlns:a16="http://schemas.microsoft.com/office/drawing/2014/main" id="{A7C9AD7E-C693-4422-BC49-6FF9013E62BA}"/>
                  </a:ext>
                </a:extLst>
              </p:cNvPr>
              <p:cNvSpPr/>
              <p:nvPr/>
            </p:nvSpPr>
            <p:spPr>
              <a:xfrm>
                <a:off x="4312942" y="3760903"/>
                <a:ext cx="1326987" cy="407137"/>
              </a:xfrm>
              <a:prstGeom prst="rect">
                <a:avLst/>
              </a:prstGeom>
              <a:grpFill/>
            </p:spPr>
            <p:txBody>
              <a:bodyPr wrap="square">
                <a:spAutoFit/>
              </a:bodyPr>
              <a:lstStyle/>
              <a:p>
                <a:r>
                  <a:rPr lang="en-US" sz="1500" b="1">
                    <a:solidFill>
                      <a:srgbClr val="FFFFFF"/>
                    </a:solidFill>
                  </a:rPr>
                  <a:t>hardware</a:t>
                </a:r>
                <a:endParaRPr lang="en-US" b="1">
                  <a:solidFill>
                    <a:srgbClr val="FFFFFF"/>
                  </a:solidFill>
                </a:endParaRPr>
              </a:p>
            </p:txBody>
          </p:sp>
        </p:grpSp>
        <p:pic>
          <p:nvPicPr>
            <p:cNvPr id="35" name="Picture 34">
              <a:extLst>
                <a:ext uri="{FF2B5EF4-FFF2-40B4-BE49-F238E27FC236}">
                  <a16:creationId xmlns:a16="http://schemas.microsoft.com/office/drawing/2014/main" id="{FC5AA3D3-FA8D-4D21-8905-D0B694371F2E}"/>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528734" y="3342584"/>
              <a:ext cx="736735" cy="736735"/>
            </a:xfrm>
            <a:prstGeom prst="rect">
              <a:avLst/>
            </a:prstGeom>
            <a:grpFill/>
          </p:spPr>
        </p:pic>
      </p:grpSp>
      <p:grpSp>
        <p:nvGrpSpPr>
          <p:cNvPr id="49" name="Group 48">
            <a:extLst>
              <a:ext uri="{FF2B5EF4-FFF2-40B4-BE49-F238E27FC236}">
                <a16:creationId xmlns:a16="http://schemas.microsoft.com/office/drawing/2014/main" id="{284B2194-80A9-974D-B3F8-DCE71E871150}"/>
              </a:ext>
            </a:extLst>
          </p:cNvPr>
          <p:cNvGrpSpPr/>
          <p:nvPr/>
        </p:nvGrpSpPr>
        <p:grpSpPr>
          <a:xfrm>
            <a:off x="5707838" y="2275721"/>
            <a:ext cx="2347276" cy="1036019"/>
            <a:chOff x="7369790" y="2188092"/>
            <a:chExt cx="2957201" cy="1307806"/>
          </a:xfrm>
        </p:grpSpPr>
        <p:grpSp>
          <p:nvGrpSpPr>
            <p:cNvPr id="52" name="Group 51">
              <a:extLst>
                <a:ext uri="{FF2B5EF4-FFF2-40B4-BE49-F238E27FC236}">
                  <a16:creationId xmlns:a16="http://schemas.microsoft.com/office/drawing/2014/main" id="{33B6E607-9E4B-9A4A-A70C-59695C8A8D3C}"/>
                </a:ext>
              </a:extLst>
            </p:cNvPr>
            <p:cNvGrpSpPr/>
            <p:nvPr/>
          </p:nvGrpSpPr>
          <p:grpSpPr>
            <a:xfrm rot="10800000">
              <a:off x="7369790" y="2188092"/>
              <a:ext cx="2957201" cy="1307806"/>
              <a:chOff x="7369790" y="2188092"/>
              <a:chExt cx="2957201" cy="1307806"/>
            </a:xfrm>
          </p:grpSpPr>
          <p:sp>
            <p:nvSpPr>
              <p:cNvPr id="55" name="Rectangle: Top Corners Rounded 77">
                <a:extLst>
                  <a:ext uri="{FF2B5EF4-FFF2-40B4-BE49-F238E27FC236}">
                    <a16:creationId xmlns:a16="http://schemas.microsoft.com/office/drawing/2014/main" id="{EB986E0E-FCE6-B244-9064-30BF8DE0808F}"/>
                  </a:ext>
                </a:extLst>
              </p:cNvPr>
              <p:cNvSpPr/>
              <p:nvPr/>
            </p:nvSpPr>
            <p:spPr>
              <a:xfrm rot="16200000">
                <a:off x="7120600" y="2437282"/>
                <a:ext cx="1307805" cy="809425"/>
              </a:xfrm>
              <a:prstGeom prst="round2Same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6" name="Rectangle: Single Corner Snipped 3">
                <a:extLst>
                  <a:ext uri="{FF2B5EF4-FFF2-40B4-BE49-F238E27FC236}">
                    <a16:creationId xmlns:a16="http://schemas.microsoft.com/office/drawing/2014/main" id="{E24DB827-DAAD-624C-B741-3C2E80B8C5F2}"/>
                  </a:ext>
                </a:extLst>
              </p:cNvPr>
              <p:cNvSpPr/>
              <p:nvPr/>
            </p:nvSpPr>
            <p:spPr>
              <a:xfrm>
                <a:off x="8179214" y="2188093"/>
                <a:ext cx="2147777" cy="1307805"/>
              </a:xfrm>
              <a:custGeom>
                <a:avLst/>
                <a:gdLst>
                  <a:gd name="connsiteX0" fmla="*/ 0 w 2147777"/>
                  <a:gd name="connsiteY0" fmla="*/ 0 h 1307805"/>
                  <a:gd name="connsiteX1" fmla="*/ 1493875 w 2147777"/>
                  <a:gd name="connsiteY1" fmla="*/ 0 h 1307805"/>
                  <a:gd name="connsiteX2" fmla="*/ 2147777 w 2147777"/>
                  <a:gd name="connsiteY2" fmla="*/ 653903 h 1307805"/>
                  <a:gd name="connsiteX3" fmla="*/ 2147777 w 2147777"/>
                  <a:gd name="connsiteY3" fmla="*/ 1307805 h 1307805"/>
                  <a:gd name="connsiteX4" fmla="*/ 0 w 2147777"/>
                  <a:gd name="connsiteY4" fmla="*/ 1307805 h 1307805"/>
                  <a:gd name="connsiteX5" fmla="*/ 0 w 2147777"/>
                  <a:gd name="connsiteY5" fmla="*/ 0 h 1307805"/>
                  <a:gd name="connsiteX0" fmla="*/ 0 w 2147777"/>
                  <a:gd name="connsiteY0" fmla="*/ 0 h 1307805"/>
                  <a:gd name="connsiteX1" fmla="*/ 1493875 w 2147777"/>
                  <a:gd name="connsiteY1" fmla="*/ 0 h 1307805"/>
                  <a:gd name="connsiteX2" fmla="*/ 2147777 w 2147777"/>
                  <a:gd name="connsiteY2" fmla="*/ 1307805 h 1307805"/>
                  <a:gd name="connsiteX3" fmla="*/ 0 w 2147777"/>
                  <a:gd name="connsiteY3" fmla="*/ 1307805 h 1307805"/>
                  <a:gd name="connsiteX4" fmla="*/ 0 w 2147777"/>
                  <a:gd name="connsiteY4" fmla="*/ 0 h 1307805"/>
                  <a:gd name="connsiteX0" fmla="*/ 0 w 2147777"/>
                  <a:gd name="connsiteY0" fmla="*/ 0 h 1307805"/>
                  <a:gd name="connsiteX1" fmla="*/ 887819 w 2147777"/>
                  <a:gd name="connsiteY1" fmla="*/ 0 h 1307805"/>
                  <a:gd name="connsiteX2" fmla="*/ 2147777 w 2147777"/>
                  <a:gd name="connsiteY2" fmla="*/ 1307805 h 1307805"/>
                  <a:gd name="connsiteX3" fmla="*/ 0 w 2147777"/>
                  <a:gd name="connsiteY3" fmla="*/ 1307805 h 1307805"/>
                  <a:gd name="connsiteX4" fmla="*/ 0 w 2147777"/>
                  <a:gd name="connsiteY4" fmla="*/ 0 h 13078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7777" h="1307805">
                    <a:moveTo>
                      <a:pt x="0" y="0"/>
                    </a:moveTo>
                    <a:lnTo>
                      <a:pt x="887819" y="0"/>
                    </a:lnTo>
                    <a:lnTo>
                      <a:pt x="2147777" y="1307805"/>
                    </a:lnTo>
                    <a:lnTo>
                      <a:pt x="0" y="1307805"/>
                    </a:lnTo>
                    <a:lnTo>
                      <a:pt x="0" y="0"/>
                    </a:lnTo>
                    <a:close/>
                  </a:path>
                </a:pathLst>
              </a:cu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sp>
          <p:nvSpPr>
            <p:cNvPr id="53" name="Rectangle 52">
              <a:extLst>
                <a:ext uri="{FF2B5EF4-FFF2-40B4-BE49-F238E27FC236}">
                  <a16:creationId xmlns:a16="http://schemas.microsoft.com/office/drawing/2014/main" id="{39DD06D7-F2C8-7C46-BEDD-8CE74506EA9B}"/>
                </a:ext>
              </a:extLst>
            </p:cNvPr>
            <p:cNvSpPr/>
            <p:nvPr/>
          </p:nvSpPr>
          <p:spPr>
            <a:xfrm>
              <a:off x="7966884" y="2344303"/>
              <a:ext cx="1229242" cy="407137"/>
            </a:xfrm>
            <a:prstGeom prst="rect">
              <a:avLst/>
            </a:prstGeom>
          </p:spPr>
          <p:txBody>
            <a:bodyPr wrap="none">
              <a:spAutoFit/>
            </a:bodyPr>
            <a:lstStyle/>
            <a:p>
              <a:pPr algn="r"/>
              <a:r>
                <a:rPr lang="en-US" sz="1500" b="1">
                  <a:solidFill>
                    <a:srgbClr val="FFFFFF"/>
                  </a:solidFill>
                </a:rPr>
                <a:t>software</a:t>
              </a:r>
              <a:endParaRPr lang="en-US" b="1">
                <a:solidFill>
                  <a:srgbClr val="FFFFFF"/>
                </a:solidFill>
              </a:endParaRPr>
            </a:p>
          </p:txBody>
        </p:sp>
        <p:pic>
          <p:nvPicPr>
            <p:cNvPr id="54" name="Picture 53">
              <a:extLst>
                <a:ext uri="{FF2B5EF4-FFF2-40B4-BE49-F238E27FC236}">
                  <a16:creationId xmlns:a16="http://schemas.microsoft.com/office/drawing/2014/main" id="{125888FF-DE75-0F43-B0E9-D7275199A0B0}"/>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344152" y="2418658"/>
              <a:ext cx="825880" cy="825880"/>
            </a:xfrm>
            <a:prstGeom prst="rect">
              <a:avLst/>
            </a:prstGeom>
          </p:spPr>
        </p:pic>
      </p:grpSp>
      <p:sp>
        <p:nvSpPr>
          <p:cNvPr id="45" name="Rectangle 44">
            <a:extLst>
              <a:ext uri="{FF2B5EF4-FFF2-40B4-BE49-F238E27FC236}">
                <a16:creationId xmlns:a16="http://schemas.microsoft.com/office/drawing/2014/main" id="{9E5C92B4-14ED-4F51-BF96-E2C0507BF03D}"/>
              </a:ext>
            </a:extLst>
          </p:cNvPr>
          <p:cNvSpPr/>
          <p:nvPr/>
        </p:nvSpPr>
        <p:spPr>
          <a:xfrm>
            <a:off x="6021987" y="2484504"/>
            <a:ext cx="385577" cy="577060"/>
          </a:xfrm>
          <a:prstGeom prst="rect">
            <a:avLst/>
          </a:prstGeom>
        </p:spPr>
        <p:txBody>
          <a:bodyPr wrap="none" lIns="68546" tIns="34280" rIns="68546" bIns="34280">
            <a:spAutoFit/>
          </a:bodyPr>
          <a:lstStyle/>
          <a:p>
            <a:r>
              <a:rPr lang="en-US" sz="3300" b="1" dirty="0">
                <a:solidFill>
                  <a:srgbClr val="FFFFFF"/>
                </a:solidFill>
              </a:rPr>
              <a:t>+</a:t>
            </a:r>
            <a:endParaRPr lang="en-US" sz="3000" b="1" dirty="0">
              <a:solidFill>
                <a:srgbClr val="FFFFFF"/>
              </a:solidFill>
            </a:endParaRPr>
          </a:p>
        </p:txBody>
      </p:sp>
    </p:spTree>
    <p:extLst>
      <p:ext uri="{BB962C8B-B14F-4D97-AF65-F5344CB8AC3E}">
        <p14:creationId xmlns:p14="http://schemas.microsoft.com/office/powerpoint/2010/main" val="196242697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Horizontal)">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ERVER_full-PPT.png"/>
          <p:cNvPicPr>
            <a:picLocks noChangeAspect="1"/>
          </p:cNvPicPr>
          <p:nvPr/>
        </p:nvPicPr>
        <p:blipFill rotWithShape="1">
          <a:blip r:embed="rId3">
            <a:extLst>
              <a:ext uri="{28A0092B-C50C-407E-A947-70E740481C1C}">
                <a14:useLocalDpi xmlns:a14="http://schemas.microsoft.com/office/drawing/2010/main" val="0"/>
              </a:ext>
            </a:extLst>
          </a:blip>
          <a:srcRect t="19114" b="19461"/>
          <a:stretch/>
        </p:blipFill>
        <p:spPr>
          <a:xfrm>
            <a:off x="363877" y="-33866"/>
            <a:ext cx="8373725" cy="5143500"/>
          </a:xfrm>
          <a:prstGeom prst="rect">
            <a:avLst/>
          </a:prstGeom>
        </p:spPr>
      </p:pic>
      <p:sp>
        <p:nvSpPr>
          <p:cNvPr id="4" name="Rectangle 3"/>
          <p:cNvSpPr/>
          <p:nvPr/>
        </p:nvSpPr>
        <p:spPr>
          <a:xfrm>
            <a:off x="104604" y="4017500"/>
            <a:ext cx="8924805" cy="718279"/>
          </a:xfrm>
          <a:prstGeom prst="rect">
            <a:avLst/>
          </a:prstGeom>
          <a:no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Ins="205740" rtlCol="0" anchor="ctr"/>
          <a:lstStyle/>
          <a:p>
            <a:pPr algn="ctr"/>
            <a:r>
              <a:rPr lang="en-US" sz="3600" dirty="0">
                <a:solidFill>
                  <a:srgbClr val="00B0F0"/>
                </a:solidFill>
                <a:latin typeface="Arial" panose="020B0604020202020204" pitchFamily="34" charset="0"/>
                <a:ea typeface="IBM Plex Sans" charset="0"/>
                <a:cs typeface="Arial" panose="020B0604020202020204" pitchFamily="34" charset="0"/>
              </a:rPr>
              <a:t>Best Infrastructure for Enterprise AI</a:t>
            </a:r>
          </a:p>
        </p:txBody>
      </p:sp>
      <p:sp>
        <p:nvSpPr>
          <p:cNvPr id="7" name="Rectangle 6"/>
          <p:cNvSpPr/>
          <p:nvPr/>
        </p:nvSpPr>
        <p:spPr>
          <a:xfrm>
            <a:off x="799966" y="315376"/>
            <a:ext cx="7544068" cy="718279"/>
          </a:xfrm>
          <a:prstGeom prst="rect">
            <a:avLst/>
          </a:prstGeom>
          <a:no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Ins="205740" rtlCol="0" anchor="ctr"/>
          <a:lstStyle/>
          <a:p>
            <a:pPr algn="ctr"/>
            <a:r>
              <a:rPr lang="en-US" sz="4500" dirty="0">
                <a:solidFill>
                  <a:srgbClr val="01B0F0"/>
                </a:solidFill>
                <a:latin typeface="Arial" panose="020B0604020202020204" pitchFamily="34" charset="0"/>
                <a:ea typeface="IBM Plex Sans" charset="0"/>
                <a:cs typeface="Arial" panose="020B0604020202020204" pitchFamily="34" charset="0"/>
              </a:rPr>
              <a:t>IBM Power Systems AC922</a:t>
            </a:r>
          </a:p>
        </p:txBody>
      </p:sp>
    </p:spTree>
    <p:extLst>
      <p:ext uri="{BB962C8B-B14F-4D97-AF65-F5344CB8AC3E}">
        <p14:creationId xmlns:p14="http://schemas.microsoft.com/office/powerpoint/2010/main" val="2081851277"/>
      </p:ext>
    </p:extLst>
  </p:cSld>
  <p:clrMapOvr>
    <a:masterClrMapping/>
  </p:clrMapOvr>
  <p:transition spd="slow">
    <p:fade thruBlk="1"/>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E7E4914B-6254-D64D-9520-5BC3C2099DEF}"/>
              </a:ext>
            </a:extLst>
          </p:cNvPr>
          <p:cNvSpPr txBox="1">
            <a:spLocks/>
          </p:cNvSpPr>
          <p:nvPr/>
        </p:nvSpPr>
        <p:spPr>
          <a:xfrm>
            <a:off x="4524238" y="-8302"/>
            <a:ext cx="4619761" cy="5151802"/>
          </a:xfrm>
          <a:prstGeom prst="rect">
            <a:avLst/>
          </a:prstGeom>
          <a:solidFill>
            <a:schemeClr val="tx2"/>
          </a:solidFill>
        </p:spPr>
        <p:txBody>
          <a:bodyPr vert="horz" lIns="0" tIns="0" rIns="0" bIns="0" rtlCol="0" anchor="ctr" anchorCtr="0">
            <a:noAutofit/>
          </a:bodyPr>
          <a:lstStyle>
            <a:lvl1pPr algn="l" defTabSz="457200" rtl="0" eaLnBrk="1" latinLnBrk="0" hangingPunct="1">
              <a:lnSpc>
                <a:spcPct val="90000"/>
              </a:lnSpc>
              <a:spcBef>
                <a:spcPct val="0"/>
              </a:spcBef>
              <a:buNone/>
              <a:defRPr sz="2400" kern="1200">
                <a:solidFill>
                  <a:schemeClr val="tx1"/>
                </a:solidFill>
                <a:latin typeface="+mj-lt"/>
                <a:ea typeface="Arial" charset="0"/>
                <a:cs typeface="Arial" charset="0"/>
              </a:defRPr>
            </a:lvl1pPr>
          </a:lstStyle>
          <a:p>
            <a:pPr algn="ctr"/>
            <a:r>
              <a:rPr lang="en-US" sz="3600" b="1" dirty="0">
                <a:solidFill>
                  <a:srgbClr val="CBCBCB"/>
                </a:solidFill>
              </a:rPr>
              <a:t>AFTERTHOUGHT</a:t>
            </a:r>
            <a:endParaRPr lang="en-US" b="1" dirty="0">
              <a:solidFill>
                <a:srgbClr val="CBCBCB"/>
              </a:solidFill>
            </a:endParaRPr>
          </a:p>
        </p:txBody>
      </p:sp>
      <p:sp>
        <p:nvSpPr>
          <p:cNvPr id="2" name="Title 1">
            <a:extLst>
              <a:ext uri="{FF2B5EF4-FFF2-40B4-BE49-F238E27FC236}">
                <a16:creationId xmlns:a16="http://schemas.microsoft.com/office/drawing/2014/main" id="{96DFE281-135E-2349-8C52-D4203AB55D91}"/>
              </a:ext>
            </a:extLst>
          </p:cNvPr>
          <p:cNvSpPr>
            <a:spLocks noGrp="1"/>
          </p:cNvSpPr>
          <p:nvPr>
            <p:ph type="title"/>
          </p:nvPr>
        </p:nvSpPr>
        <p:spPr>
          <a:xfrm>
            <a:off x="0" y="0"/>
            <a:ext cx="4549422" cy="5143500"/>
          </a:xfrm>
        </p:spPr>
        <p:txBody>
          <a:bodyPr anchor="ctr"/>
          <a:lstStyle/>
          <a:p>
            <a:pPr algn="ctr"/>
            <a:r>
              <a:rPr lang="en-US" sz="3600" b="1" dirty="0">
                <a:solidFill>
                  <a:schemeClr val="bg1"/>
                </a:solidFill>
              </a:rPr>
              <a:t>FORETHOUGHT</a:t>
            </a:r>
            <a:endParaRPr lang="en-US" b="1" dirty="0">
              <a:solidFill>
                <a:schemeClr val="bg1"/>
              </a:solidFill>
            </a:endParaRPr>
          </a:p>
        </p:txBody>
      </p:sp>
      <p:sp>
        <p:nvSpPr>
          <p:cNvPr id="3" name="Slide Number Placeholder 2">
            <a:extLst>
              <a:ext uri="{FF2B5EF4-FFF2-40B4-BE49-F238E27FC236}">
                <a16:creationId xmlns:a16="http://schemas.microsoft.com/office/drawing/2014/main" id="{A35A6915-F253-F74A-B02D-A5C4961FF35B}"/>
              </a:ext>
            </a:extLst>
          </p:cNvPr>
          <p:cNvSpPr>
            <a:spLocks noGrp="1"/>
          </p:cNvSpPr>
          <p:nvPr>
            <p:ph type="sldNum" sz="quarter" idx="10"/>
          </p:nvPr>
        </p:nvSpPr>
        <p:spPr/>
        <p:txBody>
          <a:bodyPr/>
          <a:lstStyle/>
          <a:p>
            <a:fld id="{D0BE6F14-FF48-0F4F-A8AA-2E3F25371E4A}" type="slidenum">
              <a:rPr lang="en-US" smtClean="0"/>
              <a:pPr/>
              <a:t>9</a:t>
            </a:fld>
            <a:endParaRPr lang="en-US"/>
          </a:p>
        </p:txBody>
      </p:sp>
      <p:pic>
        <p:nvPicPr>
          <p:cNvPr id="10" name="Picture 9">
            <a:extLst>
              <a:ext uri="{FF2B5EF4-FFF2-40B4-BE49-F238E27FC236}">
                <a16:creationId xmlns:a16="http://schemas.microsoft.com/office/drawing/2014/main" id="{96378149-464F-FA4C-8B2D-F69A0D53A07F}"/>
              </a:ext>
            </a:extLst>
          </p:cNvPr>
          <p:cNvPicPr>
            <a:picLocks noChangeAspect="1"/>
          </p:cNvPicPr>
          <p:nvPr/>
        </p:nvPicPr>
        <p:blipFill>
          <a:blip r:embed="rId3"/>
          <a:stretch>
            <a:fillRect/>
          </a:stretch>
        </p:blipFill>
        <p:spPr>
          <a:xfrm>
            <a:off x="1404776" y="2993677"/>
            <a:ext cx="1739871" cy="1872508"/>
          </a:xfrm>
          <a:prstGeom prst="rect">
            <a:avLst/>
          </a:prstGeom>
        </p:spPr>
      </p:pic>
      <p:pic>
        <p:nvPicPr>
          <p:cNvPr id="11" name="Picture 6" descr="Image result for png intel">
            <a:extLst>
              <a:ext uri="{FF2B5EF4-FFF2-40B4-BE49-F238E27FC236}">
                <a16:creationId xmlns:a16="http://schemas.microsoft.com/office/drawing/2014/main" id="{3FCAF2FB-C622-844D-ACDF-FAC6F67DCBAC}"/>
              </a:ext>
            </a:extLst>
          </p:cNvPr>
          <p:cNvPicPr>
            <a:picLocks noChangeAspect="1" noChangeArrowheads="1"/>
          </p:cNvPicPr>
          <p:nvPr/>
        </p:nvPicPr>
        <p:blipFill>
          <a:blip r:embed="rId4">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936732" y="3339826"/>
            <a:ext cx="1792170" cy="118021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6D0F850-0871-3345-A902-3A5ED45C18B5}"/>
              </a:ext>
            </a:extLst>
          </p:cNvPr>
          <p:cNvSpPr txBox="1"/>
          <p:nvPr/>
        </p:nvSpPr>
        <p:spPr>
          <a:xfrm>
            <a:off x="-22578" y="0"/>
            <a:ext cx="9166577" cy="1938992"/>
          </a:xfrm>
          <a:prstGeom prst="rect">
            <a:avLst/>
          </a:prstGeom>
          <a:solidFill>
            <a:schemeClr val="tx1"/>
          </a:solidFill>
          <a:effectLst/>
        </p:spPr>
        <p:txBody>
          <a:bodyPr wrap="square" rtlCol="0">
            <a:spAutoFit/>
          </a:bodyPr>
          <a:lstStyle/>
          <a:p>
            <a:pPr algn="ctr"/>
            <a:endParaRPr lang="en-US" sz="4000" b="1" dirty="0">
              <a:solidFill>
                <a:schemeClr val="bg2"/>
              </a:solidFill>
              <a:effectLst/>
            </a:endParaRPr>
          </a:p>
          <a:p>
            <a:pPr algn="ctr"/>
            <a:endParaRPr lang="en-US" sz="4000" b="1" dirty="0">
              <a:solidFill>
                <a:schemeClr val="bg2"/>
              </a:solidFill>
              <a:effectLst/>
            </a:endParaRPr>
          </a:p>
          <a:p>
            <a:pPr algn="ctr"/>
            <a:endParaRPr lang="en-US" sz="4000" b="1" dirty="0">
              <a:solidFill>
                <a:schemeClr val="bg2"/>
              </a:solidFill>
              <a:effectLst/>
            </a:endParaRPr>
          </a:p>
        </p:txBody>
      </p:sp>
      <p:pic>
        <p:nvPicPr>
          <p:cNvPr id="13" name="Picture 12">
            <a:extLst>
              <a:ext uri="{FF2B5EF4-FFF2-40B4-BE49-F238E27FC236}">
                <a16:creationId xmlns:a16="http://schemas.microsoft.com/office/drawing/2014/main" id="{678F934D-07E8-D945-9F94-521BE7B43663}"/>
              </a:ext>
            </a:extLst>
          </p:cNvPr>
          <p:cNvPicPr>
            <a:picLocks noChangeAspect="1"/>
          </p:cNvPicPr>
          <p:nvPr/>
        </p:nvPicPr>
        <p:blipFill>
          <a:blip r:embed="rId5"/>
          <a:stretch>
            <a:fillRect/>
          </a:stretch>
        </p:blipFill>
        <p:spPr>
          <a:xfrm rot="5400000">
            <a:off x="3663387" y="-977829"/>
            <a:ext cx="1898248" cy="3935393"/>
          </a:xfrm>
          <a:prstGeom prst="rect">
            <a:avLst/>
          </a:prstGeom>
          <a:effectLst>
            <a:softEdge rad="381000"/>
          </a:effectLst>
        </p:spPr>
      </p:pic>
      <p:sp>
        <p:nvSpPr>
          <p:cNvPr id="9" name="Rectangle 8">
            <a:extLst>
              <a:ext uri="{FF2B5EF4-FFF2-40B4-BE49-F238E27FC236}">
                <a16:creationId xmlns:a16="http://schemas.microsoft.com/office/drawing/2014/main" id="{2545B3A7-1527-284A-BFA4-C95B06C27F89}"/>
              </a:ext>
            </a:extLst>
          </p:cNvPr>
          <p:cNvSpPr/>
          <p:nvPr/>
        </p:nvSpPr>
        <p:spPr>
          <a:xfrm>
            <a:off x="0" y="615553"/>
            <a:ext cx="9225023" cy="707886"/>
          </a:xfrm>
          <a:prstGeom prst="rect">
            <a:avLst/>
          </a:prstGeom>
        </p:spPr>
        <p:txBody>
          <a:bodyPr wrap="square">
            <a:spAutoFit/>
          </a:bodyPr>
          <a:lstStyle/>
          <a:p>
            <a:pPr lvl="0" algn="ctr"/>
            <a:r>
              <a:rPr lang="en-US" sz="4000" b="1" dirty="0">
                <a:solidFill>
                  <a:srgbClr val="FFFFFF"/>
                </a:solidFill>
                <a:effectLst/>
              </a:rPr>
              <a:t>ACCELERATION</a:t>
            </a:r>
          </a:p>
        </p:txBody>
      </p:sp>
    </p:spTree>
    <p:extLst>
      <p:ext uri="{BB962C8B-B14F-4D97-AF65-F5344CB8AC3E}">
        <p14:creationId xmlns:p14="http://schemas.microsoft.com/office/powerpoint/2010/main" val="4122247220"/>
      </p:ext>
    </p:extLst>
  </p:cSld>
  <p:clrMapOvr>
    <a:masterClrMapping/>
  </p:clrMapOvr>
  <mc:AlternateContent xmlns:mc="http://schemas.openxmlformats.org/markup-compatibility/2006" xmlns:p14="http://schemas.microsoft.com/office/powerpoint/2010/main">
    <mc:Choice Requires="p14">
      <p:transition spd="slow" p14:dur="1500">
        <p:push dir="u"/>
      </p:transition>
    </mc:Choice>
    <mc:Fallback xmlns="">
      <p:transition spd="slow">
        <p:push dir="u"/>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wht_background_2017">
  <a:themeElements>
    <a:clrScheme name="IBM Master Presentation 20170523 1">
      <a:dk1>
        <a:srgbClr val="000000"/>
      </a:dk1>
      <a:lt1>
        <a:srgbClr val="000E5E"/>
      </a:lt1>
      <a:dk2>
        <a:srgbClr val="EAEAEA"/>
      </a:dk2>
      <a:lt2>
        <a:srgbClr val="FFFFFF"/>
      </a:lt2>
      <a:accent1>
        <a:srgbClr val="69A6FF"/>
      </a:accent1>
      <a:accent2>
        <a:srgbClr val="0064FF"/>
      </a:accent2>
      <a:accent3>
        <a:srgbClr val="003BC9"/>
      </a:accent3>
      <a:accent4>
        <a:srgbClr val="1FB3CF"/>
      </a:accent4>
      <a:accent5>
        <a:srgbClr val="6E177D"/>
      </a:accent5>
      <a:accent6>
        <a:srgbClr val="DB2663"/>
      </a:accent6>
      <a:hlink>
        <a:srgbClr val="0064FF"/>
      </a:hlink>
      <a:folHlink>
        <a:srgbClr val="E0E0E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wrap="square" lIns="0" tIns="0" rIns="0" bIns="0">
        <a:noAutofit/>
      </a:bodyPr>
      <a:lstStyle>
        <a:defPPr>
          <a:defRPr sz="1200" dirty="0" err="1">
            <a:solidFill>
              <a:srgbClr val="FFFFFF"/>
            </a:solidFill>
            <a:latin typeface="Arial"/>
            <a:cs typeface="Arial"/>
          </a:defRPr>
        </a:defPPr>
      </a:lst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60BB5EAD-D75B-44B5-8350-3EC18A6DB143}" vid="{D5849086-C0A2-41AF-8A80-0A50E60932E7}"/>
    </a:ext>
  </a:extLst>
</a:theme>
</file>

<file path=ppt/theme/theme10.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IBM Storage">
      <a:dk1>
        <a:srgbClr val="000000"/>
      </a:dk1>
      <a:lt1>
        <a:srgbClr val="FFFFFF"/>
      </a:lt1>
      <a:dk2>
        <a:srgbClr val="000F5E"/>
      </a:dk2>
      <a:lt2>
        <a:srgbClr val="EAE9E9"/>
      </a:lt2>
      <a:accent1>
        <a:srgbClr val="0064FF"/>
      </a:accent1>
      <a:accent2>
        <a:srgbClr val="003BC9"/>
      </a:accent2>
      <a:accent3>
        <a:srgbClr val="69A6FF"/>
      </a:accent3>
      <a:accent4>
        <a:srgbClr val="6E177D"/>
      </a:accent4>
      <a:accent5>
        <a:srgbClr val="DB2664"/>
      </a:accent5>
      <a:accent6>
        <a:srgbClr val="20B2CD"/>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lk_background_2017">
  <a:themeElements>
    <a:clrScheme name="IBM Master Presentation 20170523 1">
      <a:dk1>
        <a:srgbClr val="000000"/>
      </a:dk1>
      <a:lt1>
        <a:srgbClr val="000E5E"/>
      </a:lt1>
      <a:dk2>
        <a:srgbClr val="EAEAEA"/>
      </a:dk2>
      <a:lt2>
        <a:srgbClr val="FFFFFF"/>
      </a:lt2>
      <a:accent1>
        <a:srgbClr val="69A6FF"/>
      </a:accent1>
      <a:accent2>
        <a:srgbClr val="0064FF"/>
      </a:accent2>
      <a:accent3>
        <a:srgbClr val="003BC9"/>
      </a:accent3>
      <a:accent4>
        <a:srgbClr val="1FB3CF"/>
      </a:accent4>
      <a:accent5>
        <a:srgbClr val="6E177D"/>
      </a:accent5>
      <a:accent6>
        <a:srgbClr val="DB2663"/>
      </a:accent6>
      <a:hlink>
        <a:srgbClr val="0064FF"/>
      </a:hlink>
      <a:folHlink>
        <a:srgbClr val="E0E0E0"/>
      </a:folHlink>
    </a:clrScheme>
    <a:fontScheme name="IBM Master PPT Template">
      <a:majorFont>
        <a:latin typeface="IBM Plex Sans"/>
        <a:ea typeface=""/>
        <a:cs typeface=""/>
      </a:majorFont>
      <a:minorFont>
        <a:latin typeface="IBM Plex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wrap="square" lIns="0" tIns="0" rIns="0" bIns="0">
        <a:noAutofit/>
      </a:bodyPr>
      <a:lstStyle>
        <a:defPPr>
          <a:defRPr sz="1200" dirty="0" err="1">
            <a:solidFill>
              <a:srgbClr val="FFFFFF"/>
            </a:solidFill>
            <a:latin typeface="Arial"/>
            <a:cs typeface="Arial"/>
          </a:defRPr>
        </a:defPPr>
      </a:lst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IBM_Master_Presentation_2017_v23_plex" id="{9703D799-5C8D-3249-8B0E-7EB5E8B92432}" vid="{63BADC01-3A43-A242-BFBA-ED0B13C564A3}"/>
    </a:ext>
  </a:extLst>
</a:theme>
</file>

<file path=ppt/theme/theme3.xml><?xml version="1.0" encoding="utf-8"?>
<a:theme xmlns:a="http://schemas.openxmlformats.org/drawingml/2006/main" name="1_wht_background_2017">
  <a:themeElements>
    <a:clrScheme name="IBM Master Presentation 20170523 1">
      <a:dk1>
        <a:srgbClr val="000000"/>
      </a:dk1>
      <a:lt1>
        <a:srgbClr val="000E5E"/>
      </a:lt1>
      <a:dk2>
        <a:srgbClr val="EAEAEA"/>
      </a:dk2>
      <a:lt2>
        <a:srgbClr val="FFFFFF"/>
      </a:lt2>
      <a:accent1>
        <a:srgbClr val="69A6FF"/>
      </a:accent1>
      <a:accent2>
        <a:srgbClr val="0064FF"/>
      </a:accent2>
      <a:accent3>
        <a:srgbClr val="003BC9"/>
      </a:accent3>
      <a:accent4>
        <a:srgbClr val="1FB3CF"/>
      </a:accent4>
      <a:accent5>
        <a:srgbClr val="6E177D"/>
      </a:accent5>
      <a:accent6>
        <a:srgbClr val="DB2663"/>
      </a:accent6>
      <a:hlink>
        <a:srgbClr val="0064FF"/>
      </a:hlink>
      <a:folHlink>
        <a:srgbClr val="E0E0E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wrap="square" lIns="0" tIns="0" rIns="0" bIns="0">
        <a:noAutofit/>
      </a:bodyPr>
      <a:lstStyle>
        <a:defPPr>
          <a:defRPr sz="1200" dirty="0" err="1">
            <a:solidFill>
              <a:srgbClr val="FFFFFF"/>
            </a:solidFill>
            <a:latin typeface="Arial"/>
            <a:cs typeface="Arial"/>
          </a:defRPr>
        </a:defPPr>
      </a:lst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60BB5EAD-D75B-44B5-8350-3EC18A6DB143}" vid="{D5849086-C0A2-41AF-8A80-0A50E60932E7}"/>
    </a:ext>
  </a:extLst>
</a:theme>
</file>

<file path=ppt/theme/theme4.xml><?xml version="1.0" encoding="utf-8"?>
<a:theme xmlns:a="http://schemas.openxmlformats.org/drawingml/2006/main" name="dk_blu_background_2017">
  <a:themeElements>
    <a:clrScheme name="IBM Master Presentation 20170523 1">
      <a:dk1>
        <a:srgbClr val="000000"/>
      </a:dk1>
      <a:lt1>
        <a:srgbClr val="000E5E"/>
      </a:lt1>
      <a:dk2>
        <a:srgbClr val="EAEAEA"/>
      </a:dk2>
      <a:lt2>
        <a:srgbClr val="FFFFFF"/>
      </a:lt2>
      <a:accent1>
        <a:srgbClr val="69A6FF"/>
      </a:accent1>
      <a:accent2>
        <a:srgbClr val="0064FF"/>
      </a:accent2>
      <a:accent3>
        <a:srgbClr val="003BC9"/>
      </a:accent3>
      <a:accent4>
        <a:srgbClr val="1FB3CF"/>
      </a:accent4>
      <a:accent5>
        <a:srgbClr val="6E177D"/>
      </a:accent5>
      <a:accent6>
        <a:srgbClr val="DB2663"/>
      </a:accent6>
      <a:hlink>
        <a:srgbClr val="0064FF"/>
      </a:hlink>
      <a:folHlink>
        <a:srgbClr val="E0E0E0"/>
      </a:folHlink>
    </a:clrScheme>
    <a:fontScheme name="IBM Master PPT Template">
      <a:majorFont>
        <a:latin typeface="IBM Plex Sans"/>
        <a:ea typeface=""/>
        <a:cs typeface=""/>
      </a:majorFont>
      <a:minorFont>
        <a:latin typeface="IBM Plex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wrap="square" lIns="0" tIns="0" rIns="0" bIns="0">
        <a:noAutofit/>
      </a:bodyPr>
      <a:lstStyle>
        <a:defPPr>
          <a:defRPr sz="1200" dirty="0" err="1">
            <a:solidFill>
              <a:srgbClr val="FFFFFF"/>
            </a:solidFill>
            <a:latin typeface="Arial"/>
            <a:cs typeface="Arial"/>
          </a:defRPr>
        </a:defPPr>
      </a:lst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IBM_Master_Presentation_2017_v23_plex" id="{9703D799-5C8D-3249-8B0E-7EB5E8B92432}" vid="{FA5E7C78-ED6F-424F-AF60-065FEC4AE799}"/>
    </a:ext>
  </a:extLst>
</a:theme>
</file>

<file path=ppt/theme/theme5.xml><?xml version="1.0" encoding="utf-8"?>
<a:theme xmlns:a="http://schemas.openxmlformats.org/drawingml/2006/main" name="1_blk_background_2017">
  <a:themeElements>
    <a:clrScheme name="IBM Master Presentation 20170523 1">
      <a:dk1>
        <a:srgbClr val="000000"/>
      </a:dk1>
      <a:lt1>
        <a:srgbClr val="000E5E"/>
      </a:lt1>
      <a:dk2>
        <a:srgbClr val="EAEAEA"/>
      </a:dk2>
      <a:lt2>
        <a:srgbClr val="FFFFFF"/>
      </a:lt2>
      <a:accent1>
        <a:srgbClr val="69A6FF"/>
      </a:accent1>
      <a:accent2>
        <a:srgbClr val="0064FF"/>
      </a:accent2>
      <a:accent3>
        <a:srgbClr val="003BC9"/>
      </a:accent3>
      <a:accent4>
        <a:srgbClr val="1FB3CF"/>
      </a:accent4>
      <a:accent5>
        <a:srgbClr val="6E177D"/>
      </a:accent5>
      <a:accent6>
        <a:srgbClr val="DB2663"/>
      </a:accent6>
      <a:hlink>
        <a:srgbClr val="0064FF"/>
      </a:hlink>
      <a:folHlink>
        <a:srgbClr val="E0E0E0"/>
      </a:folHlink>
    </a:clrScheme>
    <a:fontScheme name="IBM Master PPT Template">
      <a:majorFont>
        <a:latin typeface="IBM Plex Sans"/>
        <a:ea typeface=""/>
        <a:cs typeface=""/>
      </a:majorFont>
      <a:minorFont>
        <a:latin typeface="IBM Plex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wrap="square" lIns="0" tIns="0" rIns="0" bIns="0">
        <a:noAutofit/>
      </a:bodyPr>
      <a:lstStyle>
        <a:defPPr>
          <a:defRPr sz="1200" dirty="0" err="1">
            <a:solidFill>
              <a:srgbClr val="FFFFFF"/>
            </a:solidFill>
            <a:latin typeface="Arial"/>
            <a:cs typeface="Arial"/>
          </a:defRPr>
        </a:defPPr>
      </a:lst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IBM_Master_Presentation_2017_v23_plex" id="{9703D799-5C8D-3249-8B0E-7EB5E8B92432}" vid="{63BADC01-3A43-A242-BFBA-ED0B13C564A3}"/>
    </a:ext>
  </a:extLst>
</a:theme>
</file>

<file path=ppt/theme/theme6.xml><?xml version="1.0" encoding="utf-8"?>
<a:theme xmlns:a="http://schemas.openxmlformats.org/drawingml/2006/main" name="2_Office Theme">
  <a:themeElements>
    <a:clrScheme name="IBM Storage">
      <a:dk1>
        <a:srgbClr val="000000"/>
      </a:dk1>
      <a:lt1>
        <a:srgbClr val="FFFFFF"/>
      </a:lt1>
      <a:dk2>
        <a:srgbClr val="000F5E"/>
      </a:dk2>
      <a:lt2>
        <a:srgbClr val="EAE9E9"/>
      </a:lt2>
      <a:accent1>
        <a:srgbClr val="0064FF"/>
      </a:accent1>
      <a:accent2>
        <a:srgbClr val="003BC9"/>
      </a:accent2>
      <a:accent3>
        <a:srgbClr val="69A6FF"/>
      </a:accent3>
      <a:accent4>
        <a:srgbClr val="6E177D"/>
      </a:accent4>
      <a:accent5>
        <a:srgbClr val="DB2664"/>
      </a:accent5>
      <a:accent6>
        <a:srgbClr val="20B2CD"/>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gry_background_2017">
  <a:themeElements>
    <a:clrScheme name="IBM Master Presentation 20170523 1">
      <a:dk1>
        <a:srgbClr val="000000"/>
      </a:dk1>
      <a:lt1>
        <a:srgbClr val="000E5E"/>
      </a:lt1>
      <a:dk2>
        <a:srgbClr val="EAEAEA"/>
      </a:dk2>
      <a:lt2>
        <a:srgbClr val="FFFFFF"/>
      </a:lt2>
      <a:accent1>
        <a:srgbClr val="69A6FF"/>
      </a:accent1>
      <a:accent2>
        <a:srgbClr val="0064FF"/>
      </a:accent2>
      <a:accent3>
        <a:srgbClr val="003BC9"/>
      </a:accent3>
      <a:accent4>
        <a:srgbClr val="1FB3CF"/>
      </a:accent4>
      <a:accent5>
        <a:srgbClr val="6E177D"/>
      </a:accent5>
      <a:accent6>
        <a:srgbClr val="DB2663"/>
      </a:accent6>
      <a:hlink>
        <a:srgbClr val="0064FF"/>
      </a:hlink>
      <a:folHlink>
        <a:srgbClr val="E0E0E0"/>
      </a:folHlink>
    </a:clrScheme>
    <a:fontScheme name="IBM Master PPT Template">
      <a:majorFont>
        <a:latin typeface="IBM Plex Sans"/>
        <a:ea typeface=""/>
        <a:cs typeface=""/>
      </a:majorFont>
      <a:minorFont>
        <a:latin typeface="IBM Plex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wrap="square" lIns="0" tIns="0" rIns="0" bIns="0">
        <a:noAutofit/>
      </a:bodyPr>
      <a:lstStyle>
        <a:defPPr>
          <a:defRPr sz="1200" dirty="0" err="1">
            <a:solidFill>
              <a:srgbClr val="FFFFFF"/>
            </a:solidFill>
            <a:latin typeface="Arial"/>
            <a:cs typeface="Arial"/>
          </a:defRPr>
        </a:defPPr>
      </a:lstStyle>
    </a:spDef>
    <a:lnDef>
      <a:spPr>
        <a:ln w="6350">
          <a:solidFill>
            <a:schemeClr val="tx2">
              <a:lumMod val="50000"/>
            </a:schemeClr>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IBM_Master_Presentation_2017_v23_plex" id="{9703D799-5C8D-3249-8B0E-7EB5E8B92432}" vid="{318F3B17-FA30-F547-974D-88ACE0AED250}"/>
    </a:ext>
  </a:extLst>
</a:theme>
</file>

<file path=ppt/theme/theme8.xml><?xml version="1.0" encoding="utf-8"?>
<a:theme xmlns:a="http://schemas.openxmlformats.org/drawingml/2006/main" name="1_dk_blu_background_2017">
  <a:themeElements>
    <a:clrScheme name="IBM Master Presentation 20170523 1">
      <a:dk1>
        <a:srgbClr val="000000"/>
      </a:dk1>
      <a:lt1>
        <a:srgbClr val="000E5E"/>
      </a:lt1>
      <a:dk2>
        <a:srgbClr val="EAEAEA"/>
      </a:dk2>
      <a:lt2>
        <a:srgbClr val="FFFFFF"/>
      </a:lt2>
      <a:accent1>
        <a:srgbClr val="69A6FF"/>
      </a:accent1>
      <a:accent2>
        <a:srgbClr val="0064FF"/>
      </a:accent2>
      <a:accent3>
        <a:srgbClr val="003BC9"/>
      </a:accent3>
      <a:accent4>
        <a:srgbClr val="1FB3CF"/>
      </a:accent4>
      <a:accent5>
        <a:srgbClr val="6E177D"/>
      </a:accent5>
      <a:accent6>
        <a:srgbClr val="DB2663"/>
      </a:accent6>
      <a:hlink>
        <a:srgbClr val="0064FF"/>
      </a:hlink>
      <a:folHlink>
        <a:srgbClr val="E0E0E0"/>
      </a:folHlink>
    </a:clrScheme>
    <a:fontScheme name="IBM Master PPT Template">
      <a:majorFont>
        <a:latin typeface="IBM Plex Sans"/>
        <a:ea typeface=""/>
        <a:cs typeface=""/>
      </a:majorFont>
      <a:minorFont>
        <a:latin typeface="IBM Plex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wrap="square" lIns="0" tIns="0" rIns="0" bIns="0">
        <a:noAutofit/>
      </a:bodyPr>
      <a:lstStyle>
        <a:defPPr>
          <a:defRPr sz="1200" dirty="0" err="1">
            <a:solidFill>
              <a:srgbClr val="FFFFFF"/>
            </a:solidFill>
            <a:latin typeface="Arial"/>
            <a:cs typeface="Arial"/>
          </a:defRPr>
        </a:defPPr>
      </a:lst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44DE2F4B-08AC-AC4A-AAE8-57C12A9CC606}" vid="{CDB04EB1-3FFC-8B46-9F2A-9F8BD4916272}"/>
    </a:ext>
  </a:extLst>
</a:theme>
</file>

<file path=ppt/theme/theme9.xml><?xml version="1.0" encoding="utf-8"?>
<a:theme xmlns:a="http://schemas.openxmlformats.org/drawingml/2006/main" name="10_White Background Template">
  <a:themeElements>
    <a:clrScheme name="Custom 6">
      <a:dk1>
        <a:srgbClr val="004266"/>
      </a:dk1>
      <a:lt1>
        <a:srgbClr val="FFFFFF"/>
      </a:lt1>
      <a:dk2>
        <a:srgbClr val="000000"/>
      </a:dk2>
      <a:lt2>
        <a:srgbClr val="808080"/>
      </a:lt2>
      <a:accent1>
        <a:srgbClr val="47C7B6"/>
      </a:accent1>
      <a:accent2>
        <a:srgbClr val="6BC72B"/>
      </a:accent2>
      <a:accent3>
        <a:srgbClr val="FFFFFF"/>
      </a:accent3>
      <a:accent4>
        <a:srgbClr val="003756"/>
      </a:accent4>
      <a:accent5>
        <a:srgbClr val="AAD5F7"/>
      </a:accent5>
      <a:accent6>
        <a:srgbClr val="60B426"/>
      </a:accent6>
      <a:hlink>
        <a:srgbClr val="00B040"/>
      </a:hlink>
      <a:folHlink>
        <a:srgbClr val="004069"/>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Custom Design 13">
        <a:dk1>
          <a:srgbClr val="004266"/>
        </a:dk1>
        <a:lt1>
          <a:srgbClr val="FFFFFF"/>
        </a:lt1>
        <a:dk2>
          <a:srgbClr val="000000"/>
        </a:dk2>
        <a:lt2>
          <a:srgbClr val="808080"/>
        </a:lt2>
        <a:accent1>
          <a:srgbClr val="00B2F2"/>
        </a:accent1>
        <a:accent2>
          <a:srgbClr val="6BC72B"/>
        </a:accent2>
        <a:accent3>
          <a:srgbClr val="FFFFFF"/>
        </a:accent3>
        <a:accent4>
          <a:srgbClr val="003756"/>
        </a:accent4>
        <a:accent5>
          <a:srgbClr val="AAD5F7"/>
        </a:accent5>
        <a:accent6>
          <a:srgbClr val="60B426"/>
        </a:accent6>
        <a:hlink>
          <a:srgbClr val="00B040"/>
        </a:hlink>
        <a:folHlink>
          <a:srgbClr val="004069"/>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11_COP Template Refresh 091813 vFinal 4">
    <a:dk1>
      <a:srgbClr val="000000"/>
    </a:dk1>
    <a:lt1>
      <a:srgbClr val="FFFFFF"/>
    </a:lt1>
    <a:dk2>
      <a:srgbClr val="000000"/>
    </a:dk2>
    <a:lt2>
      <a:srgbClr val="808080"/>
    </a:lt2>
    <a:accent1>
      <a:srgbClr val="00649F"/>
    </a:accent1>
    <a:accent2>
      <a:srgbClr val="D94B26"/>
    </a:accent2>
    <a:accent3>
      <a:srgbClr val="FFFFFF"/>
    </a:accent3>
    <a:accent4>
      <a:srgbClr val="000000"/>
    </a:accent4>
    <a:accent5>
      <a:srgbClr val="AAB8CD"/>
    </a:accent5>
    <a:accent6>
      <a:srgbClr val="C44321"/>
    </a:accent6>
    <a:hlink>
      <a:srgbClr val="F39028"/>
    </a:hlink>
    <a:folHlink>
      <a:srgbClr val="3B0256"/>
    </a:folHlink>
  </a:clrScheme>
</a:themeOverride>
</file>

<file path=docProps/app.xml><?xml version="1.0" encoding="utf-8"?>
<Properties xmlns="http://schemas.openxmlformats.org/officeDocument/2006/extended-properties" xmlns:vt="http://schemas.openxmlformats.org/officeDocument/2006/docPropsVTypes">
  <Template/>
  <TotalTime>20048</TotalTime>
  <Words>17395</Words>
  <Application>Microsoft Macintosh PowerPoint</Application>
  <PresentationFormat>On-screen Show (16:9)</PresentationFormat>
  <Paragraphs>1114</Paragraphs>
  <Slides>47</Slides>
  <Notes>47</Notes>
  <HiddenSlides>0</HiddenSlides>
  <MMClips>1</MMClips>
  <ScaleCrop>false</ScaleCrop>
  <HeadingPairs>
    <vt:vector size="6" baseType="variant">
      <vt:variant>
        <vt:lpstr>Fonts Used</vt:lpstr>
      </vt:variant>
      <vt:variant>
        <vt:i4>21</vt:i4>
      </vt:variant>
      <vt:variant>
        <vt:lpstr>Theme</vt:lpstr>
      </vt:variant>
      <vt:variant>
        <vt:i4>11</vt:i4>
      </vt:variant>
      <vt:variant>
        <vt:lpstr>Slide Titles</vt:lpstr>
      </vt:variant>
      <vt:variant>
        <vt:i4>47</vt:i4>
      </vt:variant>
    </vt:vector>
  </HeadingPairs>
  <TitlesOfParts>
    <vt:vector size="79" baseType="lpstr">
      <vt:lpstr>Adobe Gothic Std B</vt:lpstr>
      <vt:lpstr>MS PGothic</vt:lpstr>
      <vt:lpstr>MS PGothic</vt:lpstr>
      <vt:lpstr>PMingLiU</vt:lpstr>
      <vt:lpstr>Yu Gothic</vt:lpstr>
      <vt:lpstr>ヒラギノ角ゴ Pro W3</vt:lpstr>
      <vt:lpstr>.AppleSystemUIFont</vt:lpstr>
      <vt:lpstr>Aharoni</vt:lpstr>
      <vt:lpstr>Arial</vt:lpstr>
      <vt:lpstr>Arial Black</vt:lpstr>
      <vt:lpstr>Arial Narrow</vt:lpstr>
      <vt:lpstr>Calibri</vt:lpstr>
      <vt:lpstr>Calibri Light</vt:lpstr>
      <vt:lpstr>Courier New</vt:lpstr>
      <vt:lpstr>Helvetica Neue</vt:lpstr>
      <vt:lpstr>IBM Plex Sans</vt:lpstr>
      <vt:lpstr>Lubalin for IBM Book</vt:lpstr>
      <vt:lpstr>Mangal</vt:lpstr>
      <vt:lpstr>Rockwell</vt:lpstr>
      <vt:lpstr>Trebuchet MS</vt:lpstr>
      <vt:lpstr>Wingdings</vt:lpstr>
      <vt:lpstr>wht_background_2017</vt:lpstr>
      <vt:lpstr>blk_background_2017</vt:lpstr>
      <vt:lpstr>1_wht_background_2017</vt:lpstr>
      <vt:lpstr>dk_blu_background_2017</vt:lpstr>
      <vt:lpstr>1_blk_background_2017</vt:lpstr>
      <vt:lpstr>2_Office Theme</vt:lpstr>
      <vt:lpstr>gry_background_2017</vt:lpstr>
      <vt:lpstr>1_dk_blu_background_2017</vt:lpstr>
      <vt:lpstr>10_White Background Template</vt:lpstr>
      <vt:lpstr>1_Office Theme</vt:lpstr>
      <vt:lpstr>Office Theme</vt:lpstr>
      <vt:lpstr>Introducing the  IBM Power Systems AC922  Cognitive Infrastructure for Enterprise AI     Dylan Boday, Ph.D. (dboday@us.ibm.com) James Allen (jdallen@us.ibm.com) Chris Eaton (ceaton@ca.ibm.com) Paul Zikopoulos (paulz@ca.ibm.com) </vt:lpstr>
      <vt:lpstr>PowerPoint Presentation</vt:lpstr>
      <vt:lpstr>PowerPoint Presentation</vt:lpstr>
      <vt:lpstr>PowerPoint Presentation</vt:lpstr>
      <vt:lpstr>PowerPoint Presentation</vt:lpstr>
      <vt:lpstr>Your journey begins with “What if?”  What if you had an  AI superhighway that  gave you more accurate insights, faster?</vt:lpstr>
      <vt:lpstr>Evolving from Compute Systems to Cognitive Systems </vt:lpstr>
      <vt:lpstr>PowerPoint Presentation</vt:lpstr>
      <vt:lpstr>FORETHOUGHT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Say “Hello”  to POWER9</vt:lpstr>
      <vt:lpstr>PowerPoint Presentation</vt:lpstr>
      <vt:lpstr>PowerPoint Presentation</vt:lpstr>
      <vt:lpstr>Evolving from Compute Systems to Cognitive Systems </vt:lpstr>
      <vt:lpstr>PowerPoint Presentation</vt:lpstr>
      <vt:lpstr>PowerPoint Presentation</vt:lpstr>
      <vt:lpstr>PowerPoint Presentation</vt:lpstr>
      <vt:lpstr>PowerPoint Presentation</vt:lpstr>
      <vt:lpstr>Critical capabilities (regression, nearest neighbor, recommendation systems, +++) operate on more  than just the GPU memory   Use Server and GPU memory to support higher resolution data by moving large amounts of data between the CPU and GPU    PowerAI automatically enables seamless use of Server and GPU memory   NVLink 2.0 and POWER9 significantly cuts training times and boosts performance (accuracy) of the  model with higher resolution data </vt:lpstr>
      <vt:lpstr>Critical capabilities (regression, nearest neighbor, recommendation systems, +++) operate on more  than just the GPU memory   Use Server and GPU memory to support higher resolution data by moving large amounts of data between the CPU and GPU    PowerAI automatically enables seamless use of Server and GPU memory   NVLink 2.0 and POWER9 significantly cuts training times and boosts performance (accuracy) of the  model with higher resolution data </vt:lpstr>
      <vt:lpstr>Critical capabilities (regression, nearest neighbor, recommendation systems, +++) operate on more  than just the GPU memory   Use Server and GPU memory to support higher resolution data by moving large amounts of data between the CPU and GPU    PowerAI automatically enables seamless use of Server and GPU memory   NVLINK 2.0 and POWER9 significantly cuts training times and boosts performance (accuracy) of the model with higher resolution data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BACKUP</vt:lpstr>
      <vt:lpstr>POWER9 Launch Roadmap</vt:lpstr>
      <vt:lpstr>PowerPoint Presentation</vt:lpstr>
      <vt:lpstr>PowerPoint Presentation</vt:lpstr>
      <vt:lpstr>Transition Map to POWER9 from Midrange &amp; High-end Systems</vt:lpstr>
      <vt:lpstr>PowerPoint Presentation</vt:lpstr>
      <vt:lpstr>POWER9 Processor</vt:lpstr>
      <vt:lpstr>PowerPoint Presentation</vt:lpstr>
      <vt:lpstr>Power Systems Accelerated Compute (AC922) Designed for Great Supercomputing &amp; AI Leaders</vt:lpstr>
      <vt:lpstr>PowerPoint Presentation</vt:lpstr>
      <vt:lpstr>PowerPoint Presentation</vt:lpstr>
      <vt:lpstr>  </vt:lpstr>
      <vt:lpstr>The Best Server for Enterprise AI IBM Power Systems Accelerated Compute Series AC922   </vt:lpstr>
    </vt:vector>
  </TitlesOfParts>
  <Manager/>
  <Company/>
  <LinksUpToDate>false</LinksUpToDate>
  <SharedDoc>false</SharedDoc>
  <HyperlinkBase/>
  <HyperlinksChanged>false</HyperlinksChanged>
  <AppVersion>16.0010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Master presentation  template three line maximum — First Lastname Job Title</dc:title>
  <dc:subject/>
  <dc:creator>Patricia Donohue</dc:creator>
  <cp:keywords/>
  <dc:description/>
  <cp:lastModifiedBy>Paul Zikopoulos</cp:lastModifiedBy>
  <cp:revision>956</cp:revision>
  <cp:lastPrinted>2018-01-15T18:37:39Z</cp:lastPrinted>
  <dcterms:created xsi:type="dcterms:W3CDTF">2017-10-25T15:04:08Z</dcterms:created>
  <dcterms:modified xsi:type="dcterms:W3CDTF">2018-02-08T20:52:50Z</dcterms:modified>
  <cp:category/>
</cp:coreProperties>
</file>