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1" r:id="rId1"/>
  </p:sldMasterIdLst>
  <p:notesMasterIdLst>
    <p:notesMasterId r:id="rId8"/>
  </p:notesMasterIdLst>
  <p:sldIdLst>
    <p:sldId id="263" r:id="rId2"/>
    <p:sldId id="466" r:id="rId3"/>
    <p:sldId id="1667" r:id="rId4"/>
    <p:sldId id="474" r:id="rId5"/>
    <p:sldId id="898" r:id="rId6"/>
    <p:sldId id="1628" r:id="rId7"/>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FF"/>
    <a:srgbClr val="0F71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24" autoAdjust="0"/>
    <p:restoredTop sz="60026" autoAdjust="0"/>
  </p:normalViewPr>
  <p:slideViewPr>
    <p:cSldViewPr snapToGrid="0" snapToObjects="1" showGuides="1">
      <p:cViewPr varScale="1">
        <p:scale>
          <a:sx n="65" d="100"/>
          <a:sy n="65" d="100"/>
        </p:scale>
        <p:origin x="821" y="53"/>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63" d="100"/>
          <a:sy n="63" d="100"/>
        </p:scale>
        <p:origin x="1142"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dLbl>
              <c:idx val="0"/>
              <c:tx>
                <c:rich>
                  <a:bodyPr/>
                  <a:lstStyle/>
                  <a:p>
                    <a:r>
                      <a:rPr lang="en-US"/>
                      <a:t>1.1 Hours</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798-884A-8A4A-095E9987FA2A}"/>
                </c:ext>
              </c:extLst>
            </c:dLbl>
            <c:dLbl>
              <c:idx val="1"/>
              <c:tx>
                <c:rich>
                  <a:bodyPr/>
                  <a:lstStyle/>
                  <a:p>
                    <a:r>
                      <a:rPr lang="en-US" dirty="0"/>
                      <a:t>92</a:t>
                    </a:r>
                    <a:br>
                      <a:rPr lang="en-US" dirty="0"/>
                    </a:br>
                    <a:r>
                      <a:rPr lang="en-US" dirty="0"/>
                      <a:t>Seconds</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798-884A-8A4A-095E9987FA2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Google 
CPU-only</c:v>
                </c:pt>
                <c:pt idx="1">
                  <c:v>Snap ML 
Power + GPU</c:v>
                </c:pt>
              </c:strCache>
            </c:strRef>
          </c:cat>
          <c:val>
            <c:numRef>
              <c:f>Sheet1!$B$2:$B$3</c:f>
              <c:numCache>
                <c:formatCode>General</c:formatCode>
                <c:ptCount val="2"/>
                <c:pt idx="0">
                  <c:v>70</c:v>
                </c:pt>
                <c:pt idx="1">
                  <c:v>1.53</c:v>
                </c:pt>
              </c:numCache>
            </c:numRef>
          </c:val>
          <c:extLst>
            <c:ext xmlns:c16="http://schemas.microsoft.com/office/drawing/2014/chart" uri="{C3380CC4-5D6E-409C-BE32-E72D297353CC}">
              <c16:uniqueId val="{00000000-C0D5-BF41-96F6-3C715F111E5C}"/>
            </c:ext>
          </c:extLst>
        </c:ser>
        <c:dLbls>
          <c:showLegendKey val="0"/>
          <c:showVal val="0"/>
          <c:showCatName val="0"/>
          <c:showSerName val="0"/>
          <c:showPercent val="0"/>
          <c:showBubbleSize val="0"/>
        </c:dLbls>
        <c:gapWidth val="219"/>
        <c:overlap val="-27"/>
        <c:axId val="-2118642080"/>
        <c:axId val="-2118639216"/>
      </c:barChart>
      <c:catAx>
        <c:axId val="-2118642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2"/>
                </a:solidFill>
                <a:latin typeface="+mn-lt"/>
                <a:ea typeface="+mn-ea"/>
                <a:cs typeface="+mn-cs"/>
              </a:defRPr>
            </a:pPr>
            <a:endParaRPr lang="en-US"/>
          </a:p>
        </c:txPr>
        <c:crossAx val="-2118639216"/>
        <c:crosses val="autoZero"/>
        <c:auto val="1"/>
        <c:lblAlgn val="ctr"/>
        <c:lblOffset val="100"/>
        <c:noMultiLvlLbl val="0"/>
      </c:catAx>
      <c:valAx>
        <c:axId val="-2118639216"/>
        <c:scaling>
          <c:orientation val="minMax"/>
        </c:scaling>
        <c:delete val="0"/>
        <c:axPos val="l"/>
        <c:majorGridlines>
          <c:spPr>
            <a:ln w="3175" cap="flat" cmpd="sng" algn="ctr">
              <a:solidFill>
                <a:schemeClr val="bg1">
                  <a:lumMod val="50000"/>
                  <a:lumOff val="50000"/>
                </a:schemeClr>
              </a:solidFill>
              <a:prstDash val="sysDot"/>
              <a:round/>
            </a:ln>
            <a:effectLst/>
          </c:spPr>
        </c:majorGridlines>
        <c:title>
          <c:tx>
            <c:rich>
              <a:bodyPr rot="-5400000" spcFirstLastPara="1" vertOverflow="ellipsis" vert="horz" wrap="square" anchor="ctr" anchorCtr="1"/>
              <a:lstStyle/>
              <a:p>
                <a:pPr>
                  <a:defRPr sz="1100" b="0" i="0" u="none" strike="noStrike" kern="1200" baseline="0">
                    <a:solidFill>
                      <a:schemeClr val="bg2"/>
                    </a:solidFill>
                    <a:latin typeface="+mn-lt"/>
                    <a:ea typeface="+mn-ea"/>
                    <a:cs typeface="+mn-cs"/>
                  </a:defRPr>
                </a:pPr>
                <a:r>
                  <a:rPr lang="en-US" sz="1100" dirty="0">
                    <a:solidFill>
                      <a:schemeClr val="bg2"/>
                    </a:solidFill>
                  </a:rPr>
                  <a:t>Runtime (Minutes)</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bg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bg2"/>
                </a:solidFill>
                <a:latin typeface="+mn-lt"/>
                <a:ea typeface="+mn-ea"/>
                <a:cs typeface="+mn-cs"/>
              </a:defRPr>
            </a:pPr>
            <a:endParaRPr lang="en-US"/>
          </a:p>
        </c:txPr>
        <c:crossAx val="-2118642080"/>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BE012A-D992-5D42-B86E-AA2BC0764EE1}" type="datetimeFigureOut">
              <a:rPr lang="en-US" smtClean="0"/>
              <a:t>12/12/2018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D02FFD-07D4-5C4F-BD77-921008177348}" type="slidenum">
              <a:rPr lang="en-US" smtClean="0"/>
              <a:t>‹#›</a:t>
            </a:fld>
            <a:endParaRPr lang="en-US" dirty="0"/>
          </a:p>
        </p:txBody>
      </p:sp>
    </p:spTree>
    <p:extLst>
      <p:ext uri="{BB962C8B-B14F-4D97-AF65-F5344CB8AC3E}">
        <p14:creationId xmlns:p14="http://schemas.microsoft.com/office/powerpoint/2010/main" val="1538153578"/>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kaggle.com/mlg-ulb/creditcardfraud/data"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lesson focuses on Snap ML, which is technology available as part of the PowerAI offering. This short lesson will describe what many clients are doing in the machine learning space, the challenges they are facing with accelerating their machine learning, and how Snap ML solves those challenges. Some real world proof points will also be discussed, showing how clients save time and significantly reduce their machine learning training times (some as much as 20x to 40x).</a:t>
            </a:r>
          </a:p>
        </p:txBody>
      </p:sp>
      <p:sp>
        <p:nvSpPr>
          <p:cNvPr id="4" name="Slide Number Placeholder 3"/>
          <p:cNvSpPr>
            <a:spLocks noGrp="1"/>
          </p:cNvSpPr>
          <p:nvPr>
            <p:ph type="sldNum" sz="quarter" idx="10"/>
          </p:nvPr>
        </p:nvSpPr>
        <p:spPr/>
        <p:txBody>
          <a:bodyPr/>
          <a:lstStyle/>
          <a:p>
            <a:fld id="{18D02FFD-07D4-5C4F-BD77-921008177348}" type="slidenum">
              <a:rPr lang="en-US" smtClean="0"/>
              <a:t>1</a:t>
            </a:fld>
            <a:endParaRPr lang="en-US" dirty="0"/>
          </a:p>
        </p:txBody>
      </p:sp>
    </p:spTree>
    <p:extLst>
      <p:ext uri="{BB962C8B-B14F-4D97-AF65-F5344CB8AC3E}">
        <p14:creationId xmlns:p14="http://schemas.microsoft.com/office/powerpoint/2010/main" val="855417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read through the lesson on “The Language of AI” https://ibm.box.com/s/prll68830raryqeoawg00ooaefg2ibfz,  you will know that there are differences between machine learning and deep learning. Although deep learning is getting a lot of attention in the AI space of late (and for good reason; it is growing exponentially in popularity and in capability), machine learning algorithms still make up a large portion of the AI space, and are used more often by data scientists in general.</a:t>
            </a:r>
          </a:p>
          <a:p>
            <a:endParaRPr lang="en-US" dirty="0"/>
          </a:p>
          <a:p>
            <a:r>
              <a:rPr lang="en-US" dirty="0"/>
              <a:t>A survey conducted by Kaggle (an online community of data scientists and machine learners) in 2017 found that machine learning algorithms are still among the most popular data science methods (</a:t>
            </a:r>
            <a:r>
              <a:rPr lang="en-CA" dirty="0"/>
              <a:t>https://www.kaggle.com/surveys/2017)</a:t>
            </a:r>
            <a:r>
              <a:rPr lang="en-US" dirty="0"/>
              <a:t>. In the above graph you can see that 63.5% of data scientists that responded to the survey use logistic regressions regularly while 49.9% and 46.3% of data scientists use decision trees and random forests respectively on a regular basis. The first appearance of a any deep learning algorithm is after the top 3 machine learning algorithms. The machine learning algorithms at the top of this survey are widely used but the problem has been (up until now) that they don’t leverage clusters of servers with GPU acceleration and rely heavily on single server processing and in many cases CPU only processing.</a:t>
            </a:r>
          </a:p>
          <a:p>
            <a:endParaRPr lang="en-US" dirty="0"/>
          </a:p>
          <a:p>
            <a:r>
              <a:rPr lang="en-US" dirty="0"/>
              <a:t>Logistic regression, for example, is used when the value you want to predict is binary (yes or no, 1 or 0, etc.). For example, a bank may want to predict if a loan application should be “accepted” or “denied”, or a retailer may want to know if a customized ad to a prospective client will “accept” the offer or “pass”. Limiting these critical predictive models to a single server or clusters of servers using only CPUs can dramatically impact a client’s ability to leverage insights to make better business decisions.</a:t>
            </a:r>
          </a:p>
          <a:p>
            <a:endParaRPr lang="en-US" dirty="0"/>
          </a:p>
        </p:txBody>
      </p:sp>
      <p:sp>
        <p:nvSpPr>
          <p:cNvPr id="4" name="Slide Number Placeholder 3"/>
          <p:cNvSpPr>
            <a:spLocks noGrp="1"/>
          </p:cNvSpPr>
          <p:nvPr>
            <p:ph type="sldNum" sz="quarter" idx="10"/>
          </p:nvPr>
        </p:nvSpPr>
        <p:spPr/>
        <p:txBody>
          <a:bodyPr/>
          <a:lstStyle/>
          <a:p>
            <a:fld id="{4CC3B416-9017-6F42-A686-1623577C9AA7}" type="slidenum">
              <a:rPr lang="en-US" smtClean="0"/>
              <a:t>2</a:t>
            </a:fld>
            <a:endParaRPr lang="en-US"/>
          </a:p>
        </p:txBody>
      </p:sp>
    </p:spTree>
    <p:extLst>
      <p:ext uri="{BB962C8B-B14F-4D97-AF65-F5344CB8AC3E}">
        <p14:creationId xmlns:p14="http://schemas.microsoft.com/office/powerpoint/2010/main" val="4024888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843564"/>
          </a:xfrm>
        </p:spPr>
        <p:txBody>
          <a:bodyPr/>
          <a:lstStyle/>
          <a:p>
            <a:r>
              <a:rPr lang="en-US" sz="1100" dirty="0"/>
              <a:t>Why is it that so many enterprises rely on linear models and machine learning for analytics? There are a number of reasons but let’s focus on just a few here:</a:t>
            </a:r>
          </a:p>
          <a:p>
            <a:endParaRPr lang="en-US" sz="1100" dirty="0"/>
          </a:p>
          <a:p>
            <a:r>
              <a:rPr lang="en-US" sz="1100" dirty="0"/>
              <a:t>First, machine learning models (and linear models in particular) are much simpler to explain and/or interpret the predicted value. For example, in the data shown above, the predicted linear regression model is simply a formula that draws the red line above. If given a new x value the model will predict the y value by simply plugging the x value into the linear equation that is represented by the red line in the graph. It is very easy to explain how the prediction is derived. This is also true for several other machine learning algorithms. In many regulated industries, it is important (and in fact required) to be able to explain why a decision was made. For example, if someone applies for a loan from a financial institution and they are denied, many countries require the bank to be able to explain why the loan was denied. If the model is not easily interpreted, it would be a challenge (or impossible) for the bank to comply with that regulation to inform a client as to why they were denied. Linear models help enterprise clients explain the results of their model predictions.</a:t>
            </a:r>
          </a:p>
          <a:p>
            <a:endParaRPr lang="en-US" sz="1100" dirty="0"/>
          </a:p>
          <a:p>
            <a:r>
              <a:rPr lang="en-US" sz="1100" dirty="0"/>
              <a:t>Secondly, a large amount of data used by enterprise clients for machine learning is text based or structured data (relational tables for example). This is the area where machine learning and linear models do very well. Finding correlations between column values in a table and predicting the outcomes based on those values is the strength of machine learning in this space. Enterprises rely on their history of relational data to find insights that can then be applied to acquiring new clients and growing their existing clients.</a:t>
            </a:r>
          </a:p>
          <a:p>
            <a:endParaRPr lang="en-US" sz="1100" dirty="0"/>
          </a:p>
          <a:p>
            <a:r>
              <a:rPr lang="en-US" sz="1100" dirty="0"/>
              <a:t>Finally, building machine learning models with these algorithms is much simpler than building deep learning neural networks. Many clients have developers and data analysts that are already skilled in Python, Spark, or R languages that can more readily build and deploy these types of models. </a:t>
            </a:r>
          </a:p>
          <a:p>
            <a:endParaRPr lang="en-US" sz="1100" dirty="0"/>
          </a:p>
          <a:p>
            <a:r>
              <a:rPr lang="en-US" sz="1100" dirty="0"/>
              <a:t>The problem is that few of these linear models are cluster accelerated with GPUs and can only work on either a single GPU server, or in a clustered environment, are can only use CPUs (no GPU acceleration in a cluster configuration). This lack of scalability inhibits a data scientist’s speed at delivering and iterating over new models to improve their accuracy.</a:t>
            </a:r>
          </a:p>
          <a:p>
            <a:endParaRPr lang="en-US" sz="1100" dirty="0"/>
          </a:p>
          <a:p>
            <a:r>
              <a:rPr lang="en-US" sz="1100" dirty="0"/>
              <a:t>That is until now! Snap ML changes this space with the ability to leverage the benefits of PowerAI (particularly with distributed deep learning) to leverage clusters of GPU enabled servers to accelerate these models and improve training speeds and increase accuracy.</a:t>
            </a:r>
          </a:p>
        </p:txBody>
      </p:sp>
      <p:sp>
        <p:nvSpPr>
          <p:cNvPr id="4" name="Slide Number Placeholder 3"/>
          <p:cNvSpPr>
            <a:spLocks noGrp="1"/>
          </p:cNvSpPr>
          <p:nvPr>
            <p:ph type="sldNum" sz="quarter" idx="10"/>
          </p:nvPr>
        </p:nvSpPr>
        <p:spPr/>
        <p:txBody>
          <a:bodyPr/>
          <a:lstStyle/>
          <a:p>
            <a:fld id="{14CB8933-8235-A644-975A-CCE15F3EE6AB}" type="slidenum">
              <a:rPr lang="en-US" smtClean="0"/>
              <a:t>3</a:t>
            </a:fld>
            <a:endParaRPr lang="en-US"/>
          </a:p>
        </p:txBody>
      </p:sp>
    </p:spTree>
    <p:extLst>
      <p:ext uri="{BB962C8B-B14F-4D97-AF65-F5344CB8AC3E}">
        <p14:creationId xmlns:p14="http://schemas.microsoft.com/office/powerpoint/2010/main" val="1094905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046764"/>
          </a:xfr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IBM has developed an efficient, scalable machine learning library that enables very fast training of generalized linear models. Using this library, clients can remove training time as the bottleneck for machine learning workloads, paving the way to a range of new applications.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This library, called Snap Machine Learning (Snap ML), combines recent advances in machine learning systems and algorithms.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dirty="0"/>
          </a:p>
          <a:p>
            <a:r>
              <a:rPr lang="en-US" dirty="0"/>
              <a:t>PowerAI delivers Snap ML capabilities, integrating native support for Spark based machine learning workloads in addition to logistic regression, linear regression and support vector machine algorithms.</a:t>
            </a:r>
          </a:p>
          <a:p>
            <a:endParaRPr lang="en-US" dirty="0"/>
          </a:p>
          <a:p>
            <a:r>
              <a:rPr lang="en-US" dirty="0"/>
              <a:t>The three main features that distinguish Snap ML are:</a:t>
            </a:r>
          </a:p>
          <a:p>
            <a:endParaRPr lang="en-US" dirty="0"/>
          </a:p>
          <a:p>
            <a:r>
              <a:rPr lang="en-US" b="1" dirty="0"/>
              <a:t>Distributed training:</a:t>
            </a:r>
            <a:r>
              <a:rPr lang="en-US" dirty="0"/>
              <a:t> IBM has built the system as a data-parallel framework, enabling clients to scale out and train on massive datasets that exceed the memory capacity of a single machine, which is crucial for large-scale applications.</a:t>
            </a:r>
          </a:p>
          <a:p>
            <a:endParaRPr lang="en-US" b="1" dirty="0"/>
          </a:p>
          <a:p>
            <a:r>
              <a:rPr lang="en-US" b="1" dirty="0"/>
              <a:t>GPU acceleration:</a:t>
            </a:r>
            <a:r>
              <a:rPr lang="en-US" dirty="0"/>
              <a:t> IBM has implemented specialized solvers designed to leverage the massively parallel architecture of GPUs while respecting the data locality in GPU memory to avoid large data transfer overheads. To make this approach scalable, IBM takes advantage of recent developments in heterogeneous learning in order to achieve GPU acceleration even if only a small fraction of the data can indeed be stored in the accelerator memory.</a:t>
            </a:r>
          </a:p>
          <a:p>
            <a:endParaRPr lang="en-US" b="1" dirty="0"/>
          </a:p>
          <a:p>
            <a:r>
              <a:rPr lang="en-US" b="1" dirty="0"/>
              <a:t>Sparse data structures:</a:t>
            </a:r>
            <a:r>
              <a:rPr lang="en-US" dirty="0"/>
              <a:t> Many machine learning datasets are sparse. Therefore Snap ML employs new optimizations for the algorithms used in the system when applied to sparse data structures. </a:t>
            </a:r>
          </a:p>
          <a:p>
            <a:endParaRPr lang="en-US" dirty="0"/>
          </a:p>
          <a:p>
            <a:r>
              <a:rPr lang="en-US" dirty="0"/>
              <a:t>All of this results in significantly reduced training times and higher levels of accuracy.</a:t>
            </a:r>
          </a:p>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0A05D9AB-4EDF-6541-9538-895E24AE8BE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88645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466359"/>
          </a:xfrm>
        </p:spPr>
        <p:txBody>
          <a:bodyPr/>
          <a:lstStyle/>
          <a:p>
            <a:pPr rtl="0" fontAlgn="base"/>
            <a:r>
              <a:rPr lang="en-US" sz="900" b="0" i="0" kern="1200" dirty="0">
                <a:solidFill>
                  <a:schemeClr val="tx1"/>
                </a:solidFill>
                <a:effectLst/>
                <a:latin typeface="+mn-lt"/>
                <a:ea typeface="+mn-ea"/>
                <a:cs typeface="+mn-cs"/>
              </a:rPr>
              <a:t>Here is a great proof point for the value of Snap ML. In this benchmark, IBM ran a logistic regression classifier on a data set with four billion training examples which had a million features with the goal of identifying who is going to click on any given advertising (as an example, a retailer looking at what is the next best offer or next best action for a given customer). The example in this slide was a benchmark for digital ad placement.</a:t>
            </a:r>
          </a:p>
          <a:p>
            <a:pPr rtl="0" fontAlgn="base"/>
            <a:endParaRPr lang="en-US" sz="900" b="0" i="0" kern="1200" dirty="0">
              <a:solidFill>
                <a:schemeClr val="tx1"/>
              </a:solidFill>
              <a:effectLst/>
              <a:latin typeface="+mn-lt"/>
              <a:ea typeface="+mn-ea"/>
              <a:cs typeface="+mn-cs"/>
            </a:endParaRPr>
          </a:p>
          <a:p>
            <a:pPr rtl="0" fontAlgn="base"/>
            <a:r>
              <a:rPr lang="en-US" sz="900" b="0" i="0" kern="1200" dirty="0">
                <a:solidFill>
                  <a:schemeClr val="tx1"/>
                </a:solidFill>
                <a:effectLst/>
                <a:latin typeface="+mn-lt"/>
                <a:ea typeface="+mn-ea"/>
                <a:cs typeface="+mn-cs"/>
              </a:rPr>
              <a:t>Google ran this benchmark on a cluster of 89 Intel servers and it took them over an hour to train this machine learning algorithm. With Snap ML, IBM was able to train the model across four AC922s with GPUs and complete the training in just 92 seconds. That’s a 46x speed-up versus the best previous benchmark result from Google. </a:t>
            </a:r>
          </a:p>
          <a:p>
            <a:pPr rtl="0" fontAlgn="base"/>
            <a:endParaRPr lang="en-US" sz="900" b="0" i="0" kern="1200" dirty="0">
              <a:solidFill>
                <a:schemeClr val="tx1"/>
              </a:solidFill>
              <a:effectLst/>
              <a:latin typeface="+mn-lt"/>
              <a:ea typeface="+mn-ea"/>
              <a:cs typeface="+mn-cs"/>
            </a:endParaRPr>
          </a:p>
          <a:p>
            <a:pPr rtl="0" fontAlgn="base"/>
            <a:r>
              <a:rPr lang="en-US" sz="900" b="0" i="0" kern="1200" dirty="0">
                <a:solidFill>
                  <a:schemeClr val="tx1"/>
                </a:solidFill>
                <a:effectLst/>
                <a:latin typeface="+mn-lt"/>
                <a:ea typeface="+mn-ea"/>
                <a:cs typeface="+mn-cs"/>
              </a:rPr>
              <a:t>Not only is it extremely powerful; it’s also extremely simple! Just plug in the Snap ML library calls in your Python, TensorFlow, </a:t>
            </a:r>
            <a:r>
              <a:rPr lang="en-US" sz="900" b="0" i="0" kern="1200" dirty="0" err="1">
                <a:solidFill>
                  <a:schemeClr val="tx1"/>
                </a:solidFill>
                <a:effectLst/>
                <a:latin typeface="+mn-lt"/>
                <a:ea typeface="+mn-ea"/>
                <a:cs typeface="+mn-cs"/>
              </a:rPr>
              <a:t>sckit</a:t>
            </a:r>
            <a:r>
              <a:rPr lang="en-US" sz="900" b="0" i="0" kern="1200" dirty="0">
                <a:solidFill>
                  <a:schemeClr val="tx1"/>
                </a:solidFill>
                <a:effectLst/>
                <a:latin typeface="+mn-lt"/>
                <a:ea typeface="+mn-ea"/>
                <a:cs typeface="+mn-cs"/>
              </a:rPr>
              <a:t>-Learn, or Spark jobs and PowerAI takes care of the rest.</a:t>
            </a:r>
          </a:p>
          <a:p>
            <a:pPr rtl="0" fontAlgn="base"/>
            <a:endParaRPr lang="en-US" sz="900" b="0" i="0" kern="1200" dirty="0">
              <a:solidFill>
                <a:schemeClr val="tx1"/>
              </a:solidFill>
              <a:effectLst/>
              <a:latin typeface="+mn-lt"/>
              <a:ea typeface="+mn-ea"/>
              <a:cs typeface="+mn-cs"/>
            </a:endParaRPr>
          </a:p>
          <a:p>
            <a:pPr rtl="0" fontAlgn="base"/>
            <a:r>
              <a:rPr lang="en-US" sz="900" b="0" i="0" kern="1200" dirty="0">
                <a:solidFill>
                  <a:schemeClr val="tx1"/>
                </a:solidFill>
                <a:effectLst/>
                <a:latin typeface="+mn-lt"/>
                <a:ea typeface="+mn-ea"/>
                <a:cs typeface="+mn-cs"/>
              </a:rPr>
              <a:t>*************************************NOTE***********************************************</a:t>
            </a:r>
          </a:p>
          <a:p>
            <a:pPr fontAlgn="base"/>
            <a:r>
              <a:rPr lang="en-US" dirty="0"/>
              <a:t>NVIDIA has recently announced RAPIDS which also targets linear models for GPU acceleration so you may be asked about this technology. This technology is planned to be available on Power in 1Q2019 and some of this capability will be added to Snap ML. The main message here is that RAPIDS is complementary to Snap ML; RAPIDS is all about accelerating machine learning for GPU. We take it a step further with Snap ML and make stuff work at cluster scale.</a:t>
            </a:r>
            <a:endParaRPr lang="en-US" sz="900" b="0" i="0" kern="1200" dirty="0">
              <a:solidFill>
                <a:schemeClr val="tx1"/>
              </a:solidFill>
              <a:effectLst/>
              <a:latin typeface="+mn-lt"/>
              <a:ea typeface="+mn-ea"/>
              <a:cs typeface="+mn-cs"/>
            </a:endParaRPr>
          </a:p>
          <a:p>
            <a:pPr fontAlgn="base"/>
            <a:r>
              <a:rPr lang="en-US" dirty="0"/>
              <a:t>*****************************************************************************************</a:t>
            </a:r>
          </a:p>
          <a:p>
            <a:pPr rtl="0" fontAlgn="base"/>
            <a:endParaRPr lang="en-US" sz="900" b="0" i="0" kern="1200" dirty="0">
              <a:solidFill>
                <a:schemeClr val="tx1"/>
              </a:solidFill>
              <a:effectLst/>
              <a:latin typeface="+mn-lt"/>
              <a:ea typeface="+mn-ea"/>
              <a:cs typeface="+mn-cs"/>
            </a:endParaRPr>
          </a:p>
          <a:p>
            <a:pPr rtl="0" fontAlgn="base"/>
            <a:r>
              <a:rPr lang="en-US" sz="900" b="0" i="0" kern="1200" dirty="0">
                <a:solidFill>
                  <a:schemeClr val="tx1"/>
                </a:solidFill>
                <a:effectLst/>
                <a:latin typeface="+mn-lt"/>
                <a:ea typeface="+mn-ea"/>
                <a:cs typeface="+mn-cs"/>
              </a:rPr>
              <a:t>If you want to see some of the details behind this benchmark, including a deeper description of the data set, watch this video; https://youtu.be/cMrf2ooTG8A</a:t>
            </a:r>
          </a:p>
          <a:p>
            <a:endParaRPr lang="en-US" dirty="0"/>
          </a:p>
          <a:p>
            <a:r>
              <a:rPr lang="en-US" dirty="0"/>
              <a:t>Benchmark details:</a:t>
            </a:r>
          </a:p>
          <a:p>
            <a:r>
              <a:rPr lang="en-US" b="1" dirty="0"/>
              <a:t>Dataset: </a:t>
            </a:r>
            <a:r>
              <a:rPr lang="en-US" dirty="0"/>
              <a:t>Criteo Terabyte Click Logs (http://labs.criteo.com/2013/12/download-terabyte-click-logs/) 4 billion training examples, 1 million features. </a:t>
            </a:r>
            <a:r>
              <a:rPr lang="en-US" b="1" dirty="0"/>
              <a:t>Model: </a:t>
            </a:r>
            <a:r>
              <a:rPr lang="en-US" dirty="0"/>
              <a:t>Logistic Regression: TensorFlow vs Snap ML. Test </a:t>
            </a:r>
            <a:r>
              <a:rPr lang="en-US" dirty="0" err="1"/>
              <a:t>LogLoss</a:t>
            </a:r>
            <a:r>
              <a:rPr lang="en-US" dirty="0"/>
              <a:t>: 0.1293 (Google using TensorFlow), 0.1292 (IBM using Snap ML). </a:t>
            </a:r>
            <a:r>
              <a:rPr lang="en-US" b="1" dirty="0"/>
              <a:t>Platform: </a:t>
            </a:r>
            <a:r>
              <a:rPr lang="en-US" dirty="0"/>
              <a:t>89 CPU-only machines in Google using TensorFlow versus 4 AC922 servers (each 2 Power9 CPUs + 4 V100 GPUs) with Snap ML</a:t>
            </a:r>
          </a:p>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18D02FFD-07D4-5C4F-BD77-92100817734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06432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431723"/>
          </a:xfrm>
        </p:spPr>
        <p:txBody>
          <a:bodyPr/>
          <a:lstStyle/>
          <a:p>
            <a:r>
              <a:rPr lang="en-US" sz="900" b="0" i="0" kern="1200" dirty="0">
                <a:solidFill>
                  <a:schemeClr val="tx1"/>
                </a:solidFill>
                <a:effectLst/>
                <a:ea typeface="+mn-ea"/>
                <a:cs typeface="+mn-cs"/>
              </a:rPr>
              <a:t>How do you get started with Snap ML? Easy! It is included in the PowerAI base installation as of 1.5.4 (note, if you are using 1.5.3 or earlier versions then you will need to separately install the Snap ML package; see the Knowledge Center for details).</a:t>
            </a:r>
          </a:p>
          <a:p>
            <a:pPr marL="460375" indent="-460375"/>
            <a:endParaRPr lang="en-US" sz="900" b="0" i="0" kern="1200" dirty="0">
              <a:solidFill>
                <a:schemeClr val="tx1"/>
              </a:solidFill>
              <a:effectLst/>
              <a:ea typeface="+mn-ea"/>
              <a:cs typeface="+mn-cs"/>
            </a:endParaRPr>
          </a:p>
          <a:p>
            <a:pPr marL="460375" indent="-460375"/>
            <a:r>
              <a:rPr lang="en-US" sz="900" b="0" i="0" kern="1200" dirty="0">
                <a:solidFill>
                  <a:schemeClr val="tx1"/>
                </a:solidFill>
                <a:effectLst/>
                <a:ea typeface="+mn-ea"/>
                <a:cs typeface="+mn-cs"/>
              </a:rPr>
              <a:t>The Snap ML library offers three different packages:</a:t>
            </a:r>
          </a:p>
          <a:p>
            <a:pPr marL="460375"/>
            <a:endParaRPr lang="en-US" sz="900" b="0" i="0" kern="1200" dirty="0">
              <a:solidFill>
                <a:schemeClr val="tx1"/>
              </a:solidFill>
              <a:effectLst/>
              <a:ea typeface="+mn-ea"/>
              <a:cs typeface="+mn-cs"/>
            </a:endParaRPr>
          </a:p>
          <a:p>
            <a:pPr marL="171450" indent="-171450">
              <a:buFont typeface="Arial" panose="020B0604020202020204" pitchFamily="34" charset="0"/>
              <a:buChar char="•"/>
            </a:pPr>
            <a:r>
              <a:rPr lang="en-US" sz="900" b="1" i="0" kern="1200" dirty="0">
                <a:solidFill>
                  <a:schemeClr val="tx1"/>
                </a:solidFill>
                <a:effectLst/>
                <a:ea typeface="+mn-ea"/>
                <a:cs typeface="+mn-cs"/>
              </a:rPr>
              <a:t>snap-ml-local</a:t>
            </a:r>
            <a:r>
              <a:rPr lang="en-US" sz="900" b="0" i="0" kern="1200" dirty="0">
                <a:solidFill>
                  <a:schemeClr val="tx1"/>
                </a:solidFill>
                <a:effectLst/>
                <a:ea typeface="+mn-ea"/>
                <a:cs typeface="+mn-cs"/>
              </a:rPr>
              <a:t>: snap-ml-local is used for machine learning on a single machine. </a:t>
            </a:r>
          </a:p>
          <a:p>
            <a:pPr marL="171450" indent="-171450">
              <a:buFont typeface="Arial" panose="020B0604020202020204" pitchFamily="34" charset="0"/>
              <a:buChar char="•"/>
            </a:pPr>
            <a:r>
              <a:rPr lang="en-US" sz="900" b="1" i="0" kern="1200" dirty="0">
                <a:solidFill>
                  <a:schemeClr val="tx1"/>
                </a:solidFill>
                <a:effectLst/>
                <a:ea typeface="+mn-ea"/>
                <a:cs typeface="+mn-cs"/>
              </a:rPr>
              <a:t>snap-ml-</a:t>
            </a:r>
            <a:r>
              <a:rPr lang="en-US" sz="900" b="1" i="0" kern="1200" dirty="0" err="1">
                <a:solidFill>
                  <a:schemeClr val="tx1"/>
                </a:solidFill>
                <a:effectLst/>
                <a:ea typeface="+mn-ea"/>
                <a:cs typeface="+mn-cs"/>
              </a:rPr>
              <a:t>mpi</a:t>
            </a:r>
            <a:r>
              <a:rPr lang="en-US" sz="900" b="0" i="0" kern="1200" dirty="0">
                <a:solidFill>
                  <a:schemeClr val="tx1"/>
                </a:solidFill>
                <a:effectLst/>
                <a:ea typeface="+mn-ea"/>
                <a:cs typeface="+mn-cs"/>
              </a:rPr>
              <a:t>: snap-ml-</a:t>
            </a:r>
            <a:r>
              <a:rPr lang="en-US" sz="900" b="0" i="0" kern="1200" dirty="0" err="1">
                <a:solidFill>
                  <a:schemeClr val="tx1"/>
                </a:solidFill>
                <a:effectLst/>
                <a:ea typeface="+mn-ea"/>
                <a:cs typeface="+mn-cs"/>
              </a:rPr>
              <a:t>mpi</a:t>
            </a:r>
            <a:r>
              <a:rPr lang="en-US" sz="900" b="0" i="0" kern="1200" dirty="0">
                <a:solidFill>
                  <a:schemeClr val="tx1"/>
                </a:solidFill>
                <a:effectLst/>
                <a:ea typeface="+mn-ea"/>
                <a:cs typeface="+mn-cs"/>
              </a:rPr>
              <a:t> is used for distributed training of machine learning models across a cluster of machines.</a:t>
            </a:r>
          </a:p>
          <a:p>
            <a:pPr marL="171450" indent="-171450">
              <a:buFont typeface="Arial" panose="020B0604020202020204" pitchFamily="34" charset="0"/>
              <a:buChar char="•"/>
            </a:pPr>
            <a:r>
              <a:rPr lang="en-US" sz="900" b="1" i="0" kern="1200" dirty="0">
                <a:solidFill>
                  <a:schemeClr val="tx1"/>
                </a:solidFill>
                <a:effectLst/>
                <a:ea typeface="+mn-ea"/>
                <a:cs typeface="+mn-cs"/>
              </a:rPr>
              <a:t>snap-ml-spark</a:t>
            </a:r>
            <a:r>
              <a:rPr lang="en-US" sz="900" b="0" i="0" kern="1200" dirty="0">
                <a:solidFill>
                  <a:schemeClr val="tx1"/>
                </a:solidFill>
                <a:effectLst/>
                <a:ea typeface="+mn-ea"/>
                <a:cs typeface="+mn-cs"/>
              </a:rPr>
              <a:t>: Similar to snap-ml-</a:t>
            </a:r>
            <a:r>
              <a:rPr lang="en-US" sz="900" b="0" i="0" kern="1200" dirty="0" err="1">
                <a:solidFill>
                  <a:schemeClr val="tx1"/>
                </a:solidFill>
                <a:effectLst/>
                <a:ea typeface="+mn-ea"/>
                <a:cs typeface="+mn-cs"/>
              </a:rPr>
              <a:t>mpi</a:t>
            </a:r>
            <a:r>
              <a:rPr lang="en-US" sz="900" b="0" i="0" kern="1200" dirty="0">
                <a:solidFill>
                  <a:schemeClr val="tx1"/>
                </a:solidFill>
                <a:effectLst/>
                <a:ea typeface="+mn-ea"/>
                <a:cs typeface="+mn-cs"/>
              </a:rPr>
              <a:t>, the snap-ml-spark package offers distributed training of models across a cluster of machines. This package is a technology preview in 1.5.4</a:t>
            </a:r>
          </a:p>
          <a:p>
            <a:endParaRPr lang="en-US" sz="900" b="0" i="0" kern="1200" dirty="0">
              <a:solidFill>
                <a:schemeClr val="tx1"/>
              </a:solidFill>
              <a:effectLst/>
              <a:ea typeface="+mn-ea"/>
              <a:cs typeface="+mn-cs"/>
            </a:endParaRPr>
          </a:p>
          <a:p>
            <a:r>
              <a:rPr lang="en-US" sz="900" b="0" i="0" kern="1200" dirty="0">
                <a:solidFill>
                  <a:schemeClr val="tx1"/>
                </a:solidFill>
                <a:effectLst/>
                <a:ea typeface="+mn-ea"/>
                <a:cs typeface="+mn-cs"/>
              </a:rPr>
              <a:t>Shown on this slide are 3 additional examples from Financial Services that have experienced huge benefits by leveraging Snap ML.</a:t>
            </a:r>
          </a:p>
          <a:p>
            <a:endParaRPr lang="en-US" sz="900" b="0" i="0" kern="1200" dirty="0">
              <a:solidFill>
                <a:schemeClr val="tx1"/>
              </a:solidFill>
              <a:effectLst/>
              <a:ea typeface="+mn-ea"/>
              <a:cs typeface="+mn-cs"/>
            </a:endParaRPr>
          </a:p>
          <a:p>
            <a:r>
              <a:rPr lang="en-US" sz="900" b="0" i="0" kern="1200" dirty="0">
                <a:solidFill>
                  <a:schemeClr val="tx1"/>
                </a:solidFill>
                <a:effectLst/>
                <a:ea typeface="+mn-ea"/>
                <a:cs typeface="+mn-cs"/>
              </a:rPr>
              <a:t>The first example is a Kaggle credit card default model which ran 23x faster than just regular </a:t>
            </a:r>
            <a:r>
              <a:rPr lang="en-US" sz="900" b="0" i="0" kern="1200" dirty="0" err="1">
                <a:solidFill>
                  <a:schemeClr val="tx1"/>
                </a:solidFill>
                <a:effectLst/>
                <a:ea typeface="+mn-ea"/>
                <a:cs typeface="+mn-cs"/>
              </a:rPr>
              <a:t>scikit-larn</a:t>
            </a:r>
            <a:r>
              <a:rPr lang="en-US" sz="900" b="0" i="0" kern="1200" dirty="0">
                <a:solidFill>
                  <a:schemeClr val="tx1"/>
                </a:solidFill>
                <a:effectLst/>
                <a:ea typeface="+mn-ea"/>
                <a:cs typeface="+mn-cs"/>
              </a:rPr>
              <a:t> by leveraging the capabilities of Snap ML.</a:t>
            </a:r>
            <a:endParaRPr lang="en-US" sz="900" dirty="0">
              <a:ea typeface="Helvetica Light" charset="0"/>
              <a:cs typeface="Helvetica Light" charset="0"/>
            </a:endParaRPr>
          </a:p>
          <a:p>
            <a:r>
              <a:rPr lang="en-US" sz="900" b="1" dirty="0">
                <a:ea typeface="Helvetica Light" charset="0"/>
                <a:cs typeface="Helvetica Light" charset="0"/>
              </a:rPr>
              <a:t>Dataset</a:t>
            </a:r>
            <a:r>
              <a:rPr lang="en-US" sz="900" dirty="0">
                <a:ea typeface="Helvetica Light" charset="0"/>
                <a:cs typeface="Helvetica Light" charset="0"/>
              </a:rPr>
              <a:t>: credit card defaults: </a:t>
            </a:r>
            <a:r>
              <a:rPr lang="en-US" sz="900" dirty="0">
                <a:hlinkClick r:id="rId3"/>
              </a:rPr>
              <a:t>https://www.kaggle.com/mlg-ulb/creditcardfraud/data</a:t>
            </a:r>
            <a:r>
              <a:rPr lang="en-US" sz="900" dirty="0"/>
              <a:t> </a:t>
            </a:r>
            <a:r>
              <a:rPr lang="en-US" sz="900" dirty="0">
                <a:ea typeface="Helvetica Light" charset="0"/>
                <a:cs typeface="Helvetica Light" charset="0"/>
              </a:rPr>
              <a:t>285,000 samples each with 31 features </a:t>
            </a:r>
            <a:r>
              <a:rPr lang="en-US" sz="900" b="1" dirty="0">
                <a:ea typeface="Helvetica Light" charset="0"/>
                <a:cs typeface="Helvetica Light" charset="0"/>
              </a:rPr>
              <a:t>Model</a:t>
            </a:r>
            <a:r>
              <a:rPr lang="en-US" sz="900" dirty="0">
                <a:ea typeface="Helvetica Light" charset="0"/>
                <a:cs typeface="Helvetica Light" charset="0"/>
              </a:rPr>
              <a:t>: Logistic Regression </a:t>
            </a:r>
            <a:r>
              <a:rPr lang="en-US" sz="900" b="1" dirty="0">
                <a:ea typeface="Helvetica Light" charset="0"/>
                <a:cs typeface="Helvetica Light" charset="0"/>
              </a:rPr>
              <a:t>Runtime</a:t>
            </a:r>
            <a:r>
              <a:rPr lang="en-US" sz="900" dirty="0">
                <a:ea typeface="Helvetica Light" charset="0"/>
                <a:cs typeface="Helvetica Light" charset="0"/>
              </a:rPr>
              <a:t>: TensorFlow: 27.38s, </a:t>
            </a:r>
            <a:r>
              <a:rPr lang="en-US" sz="900" dirty="0" err="1">
                <a:ea typeface="Helvetica Light" charset="0"/>
                <a:cs typeface="Helvetica Light" charset="0"/>
              </a:rPr>
              <a:t>scikit</a:t>
            </a:r>
            <a:r>
              <a:rPr lang="en-US" sz="900" dirty="0">
                <a:ea typeface="Helvetica Light" charset="0"/>
                <a:cs typeface="Helvetica Light" charset="0"/>
              </a:rPr>
              <a:t>-learn: 9.13s, Snap ML: 0.73s</a:t>
            </a:r>
          </a:p>
          <a:p>
            <a:endParaRPr lang="en-US" sz="900" dirty="0">
              <a:ea typeface="Helvetica Light" charset="0"/>
              <a:cs typeface="Helvetica Light" charset="0"/>
            </a:endParaRPr>
          </a:p>
          <a:p>
            <a:r>
              <a:rPr lang="en-US" sz="900" dirty="0">
                <a:ea typeface="Helvetica Light" charset="0"/>
                <a:cs typeface="Helvetica Light" charset="0"/>
              </a:rPr>
              <a:t>The second example is using the same data set but instead of credit card defaults the model looks for credit card fraud. In this case the model trained 32x faster than TensorFlow and 12.5x faster than </a:t>
            </a:r>
            <a:r>
              <a:rPr lang="en-US" sz="900" dirty="0" err="1">
                <a:ea typeface="Helvetica Light" charset="0"/>
                <a:cs typeface="Helvetica Light" charset="0"/>
              </a:rPr>
              <a:t>scikit</a:t>
            </a:r>
            <a:r>
              <a:rPr lang="en-US" sz="900" dirty="0">
                <a:ea typeface="Helvetica Light" charset="0"/>
                <a:cs typeface="Helvetica Light" charset="0"/>
              </a:rPr>
              <a:t>-learn.</a:t>
            </a:r>
          </a:p>
          <a:p>
            <a:r>
              <a:rPr lang="en-US" sz="900" b="1" dirty="0">
                <a:ea typeface="Helvetica Light" charset="0"/>
                <a:cs typeface="Helvetica Light" charset="0"/>
              </a:rPr>
              <a:t>Dataset</a:t>
            </a:r>
            <a:r>
              <a:rPr lang="en-US" sz="900" dirty="0">
                <a:ea typeface="Helvetica Light" charset="0"/>
                <a:cs typeface="Helvetica Light" charset="0"/>
              </a:rPr>
              <a:t>: credit card fraud: </a:t>
            </a:r>
            <a:r>
              <a:rPr lang="en-US" sz="900" dirty="0">
                <a:hlinkClick r:id="rId3"/>
              </a:rPr>
              <a:t>https://www.kaggle.com/mlg-ulb/creditcardfraud/data</a:t>
            </a:r>
            <a:r>
              <a:rPr lang="en-US" sz="900" dirty="0"/>
              <a:t> </a:t>
            </a:r>
            <a:r>
              <a:rPr lang="en-US" sz="900" b="0" dirty="0">
                <a:ea typeface="Helvetica Light" charset="0"/>
                <a:cs typeface="Helvetica Light" charset="0"/>
              </a:rPr>
              <a:t>285,000 examples, 31 features </a:t>
            </a:r>
            <a:r>
              <a:rPr lang="en-US" sz="900" b="1" dirty="0">
                <a:ea typeface="Helvetica Light" charset="0"/>
                <a:cs typeface="Helvetica Light" charset="0"/>
              </a:rPr>
              <a:t>Model</a:t>
            </a:r>
            <a:r>
              <a:rPr lang="en-US" sz="900" dirty="0">
                <a:ea typeface="Helvetica Light" charset="0"/>
                <a:cs typeface="Helvetica Light" charset="0"/>
              </a:rPr>
              <a:t>: Logistic Regression </a:t>
            </a:r>
            <a:r>
              <a:rPr lang="en-US" sz="900" b="1" dirty="0">
                <a:ea typeface="Helvetica Light" charset="0"/>
                <a:cs typeface="Helvetica Light" charset="0"/>
              </a:rPr>
              <a:t>Runtime</a:t>
            </a:r>
            <a:r>
              <a:rPr lang="en-US" sz="900" dirty="0">
                <a:ea typeface="Helvetica Light" charset="0"/>
                <a:cs typeface="Helvetica Light" charset="0"/>
              </a:rPr>
              <a:t>: TensorFlow: 27.38s, </a:t>
            </a:r>
            <a:r>
              <a:rPr lang="en-US" sz="900" dirty="0" err="1">
                <a:ea typeface="Helvetica Light" charset="0"/>
                <a:cs typeface="Helvetica Light" charset="0"/>
              </a:rPr>
              <a:t>scikit</a:t>
            </a:r>
            <a:r>
              <a:rPr lang="en-US" sz="900" dirty="0">
                <a:ea typeface="Helvetica Light" charset="0"/>
                <a:cs typeface="Helvetica Light" charset="0"/>
              </a:rPr>
              <a:t>-learn: 9.13s, Snap ML: 0.73s</a:t>
            </a:r>
          </a:p>
          <a:p>
            <a:endParaRPr lang="en-US" sz="900" dirty="0">
              <a:ea typeface="Helvetica Light" charset="0"/>
              <a:cs typeface="Helvetica Light" charset="0"/>
            </a:endParaRPr>
          </a:p>
          <a:p>
            <a:endParaRPr lang="en-US" sz="900" dirty="0">
              <a:ea typeface="Helvetica Light" charset="0"/>
              <a:cs typeface="Helvetica Light" charset="0"/>
            </a:endParaRPr>
          </a:p>
          <a:p>
            <a:r>
              <a:rPr lang="en-US" sz="900" dirty="0">
                <a:ea typeface="Helvetica Light" charset="0"/>
                <a:cs typeface="Helvetica Light" charset="0"/>
              </a:rPr>
              <a:t>The final example is a stock price predictor looking at text reports to determine stock movement. In this example Snap ML performed 35x faster than Spark </a:t>
            </a:r>
            <a:r>
              <a:rPr lang="en-US" sz="900" dirty="0" err="1">
                <a:ea typeface="Helvetica Light" charset="0"/>
                <a:cs typeface="Helvetica Light" charset="0"/>
              </a:rPr>
              <a:t>MLlib</a:t>
            </a:r>
            <a:r>
              <a:rPr lang="en-US" sz="900" dirty="0">
                <a:ea typeface="Helvetica Light" charset="0"/>
                <a:cs typeface="Helvetica Light" charset="0"/>
              </a:rPr>
              <a:t>.</a:t>
            </a:r>
          </a:p>
          <a:p>
            <a:r>
              <a:rPr lang="en-US" sz="900" b="1" dirty="0">
                <a:ea typeface="Helvetica Light" charset="0"/>
                <a:cs typeface="Helvetica Light" charset="0"/>
              </a:rPr>
              <a:t>Dataset</a:t>
            </a:r>
            <a:r>
              <a:rPr lang="en-US" sz="900" dirty="0">
                <a:ea typeface="Helvetica Light" charset="0"/>
                <a:cs typeface="Helvetica Light" charset="0"/>
              </a:rPr>
              <a:t>: 10K Corpus (stock volatility measurements), </a:t>
            </a:r>
            <a:r>
              <a:rPr lang="en-US" sz="900" b="0" dirty="0">
                <a:ea typeface="Helvetica Light" charset="0"/>
                <a:cs typeface="Helvetica Light" charset="0"/>
              </a:rPr>
              <a:t>43,503 examples, 150,360 features </a:t>
            </a:r>
            <a:r>
              <a:rPr lang="en-US" sz="900" b="1" dirty="0">
                <a:ea typeface="Helvetica Light" charset="0"/>
                <a:cs typeface="Helvetica Light" charset="0"/>
              </a:rPr>
              <a:t>Cluster</a:t>
            </a:r>
            <a:r>
              <a:rPr lang="en-US" sz="900" dirty="0">
                <a:ea typeface="Helvetica Light" charset="0"/>
                <a:cs typeface="Helvetica Light" charset="0"/>
              </a:rPr>
              <a:t>: </a:t>
            </a:r>
            <a:r>
              <a:rPr lang="en-US" sz="900" b="0" dirty="0">
                <a:ea typeface="Helvetica Light" charset="0"/>
                <a:cs typeface="Helvetica Light" charset="0"/>
              </a:rPr>
              <a:t>IBM Data Science Experience</a:t>
            </a:r>
            <a:r>
              <a:rPr lang="en-US" sz="900" dirty="0">
                <a:ea typeface="Helvetica Light" charset="0"/>
                <a:cs typeface="Helvetica Light" charset="0"/>
              </a:rPr>
              <a:t>, 2 Spark Executors, Apache Spark v2.1.0 </a:t>
            </a:r>
            <a:r>
              <a:rPr lang="en-US" sz="900" b="1" dirty="0">
                <a:ea typeface="Helvetica Light" charset="0"/>
                <a:cs typeface="Helvetica Light" charset="0"/>
              </a:rPr>
              <a:t>Evaluation</a:t>
            </a:r>
            <a:r>
              <a:rPr lang="en-US" sz="900" dirty="0">
                <a:ea typeface="Helvetica Light" charset="0"/>
                <a:cs typeface="Helvetica Light" charset="0"/>
              </a:rPr>
              <a:t>: MSE measured on 10,876 unseen examples </a:t>
            </a:r>
            <a:r>
              <a:rPr lang="en-US" sz="900" b="1" dirty="0">
                <a:ea typeface="Helvetica Light" charset="0"/>
                <a:cs typeface="Helvetica Light" charset="0"/>
              </a:rPr>
              <a:t>Runtime</a:t>
            </a:r>
            <a:r>
              <a:rPr lang="en-US" sz="900" dirty="0">
                <a:ea typeface="Helvetica Light" charset="0"/>
                <a:cs typeface="Helvetica Light" charset="0"/>
              </a:rPr>
              <a:t>: Spark </a:t>
            </a:r>
            <a:r>
              <a:rPr lang="en-US" sz="900" dirty="0" err="1">
                <a:ea typeface="Helvetica Light" charset="0"/>
                <a:cs typeface="Helvetica Light" charset="0"/>
              </a:rPr>
              <a:t>Mllib</a:t>
            </a:r>
            <a:r>
              <a:rPr lang="en-US" sz="900" dirty="0">
                <a:ea typeface="Helvetica Light" charset="0"/>
                <a:cs typeface="Helvetica Light" charset="0"/>
              </a:rPr>
              <a:t>: 42.6s, Snap ML: 1.2s</a:t>
            </a:r>
          </a:p>
          <a:p>
            <a:endParaRPr lang="en-US" dirty="0"/>
          </a:p>
        </p:txBody>
      </p:sp>
      <p:sp>
        <p:nvSpPr>
          <p:cNvPr id="4" name="Slide Number Placeholder 3"/>
          <p:cNvSpPr>
            <a:spLocks noGrp="1"/>
          </p:cNvSpPr>
          <p:nvPr>
            <p:ph type="sldNum" sz="quarter" idx="10"/>
          </p:nvPr>
        </p:nvSpPr>
        <p:spPr/>
        <p:txBody>
          <a:bodyPr/>
          <a:lstStyle/>
          <a:p>
            <a:fld id="{18D02FFD-07D4-5C4F-BD77-921008177348}" type="slidenum">
              <a:rPr lang="en-US" smtClean="0"/>
              <a:pPr/>
              <a:t>6</a:t>
            </a:fld>
            <a:endParaRPr lang="en-US" dirty="0"/>
          </a:p>
        </p:txBody>
      </p:sp>
    </p:spTree>
    <p:extLst>
      <p:ext uri="{BB962C8B-B14F-4D97-AF65-F5344CB8AC3E}">
        <p14:creationId xmlns:p14="http://schemas.microsoft.com/office/powerpoint/2010/main" val="2435652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Slide">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228600" y="4828032"/>
            <a:ext cx="6400800" cy="137160"/>
          </a:xfrm>
        </p:spPr>
        <p:txBody>
          <a:bodyPr/>
          <a:lstStyle>
            <a:lvl1pPr>
              <a:defRPr>
                <a:solidFill>
                  <a:schemeClr val="tx1"/>
                </a:solidFill>
              </a:defRPr>
            </a:lvl1pPr>
          </a:lstStyle>
          <a:p>
            <a:r>
              <a:rPr lang="de-DE" dirty="0"/>
              <a:t>Group Name / DOC ID / Month XX, 2018 / © 2018 IBM Corporation</a:t>
            </a:r>
            <a:endParaRPr lang="en-US" dirty="0"/>
          </a:p>
        </p:txBody>
      </p:sp>
      <p:sp>
        <p:nvSpPr>
          <p:cNvPr id="4" name="Title 3"/>
          <p:cNvSpPr>
            <a:spLocks noGrp="1"/>
          </p:cNvSpPr>
          <p:nvPr>
            <p:ph type="title"/>
          </p:nvPr>
        </p:nvSpPr>
        <p:spPr>
          <a:xfrm>
            <a:off x="228599" y="203781"/>
            <a:ext cx="4114801" cy="4479344"/>
          </a:xfrm>
        </p:spPr>
        <p:txBody>
          <a:bodyPr/>
          <a:lstStyle>
            <a:lvl1pPr>
              <a:lnSpc>
                <a:spcPct val="90000"/>
              </a:lnSpc>
              <a:defRPr sz="2400" b="0">
                <a:solidFill>
                  <a:schemeClr val="tx1"/>
                </a:solidFill>
              </a:defRPr>
            </a:lvl1pPr>
          </a:lstStyle>
          <a:p>
            <a:r>
              <a:rPr lang="en-US"/>
              <a:t>Click to edit Master title style</a:t>
            </a:r>
            <a:endParaRPr lang="en-US" dirty="0"/>
          </a:p>
        </p:txBody>
      </p:sp>
      <p:pic>
        <p:nvPicPr>
          <p:cNvPr id="5" name="Picture 4"/>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93811" y="4705350"/>
            <a:ext cx="521589" cy="211455"/>
          </a:xfrm>
          <a:prstGeom prst="rect">
            <a:avLst/>
          </a:prstGeom>
        </p:spPr>
      </p:pic>
      <p:pic>
        <p:nvPicPr>
          <p:cNvPr id="6" name="Picture 5" descr="ibm_gry.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393811" y="4705334"/>
            <a:ext cx="521589" cy="211471"/>
          </a:xfrm>
          <a:prstGeom prst="rect">
            <a:avLst/>
          </a:prstGeom>
        </p:spPr>
      </p:pic>
    </p:spTree>
    <p:extLst>
      <p:ext uri="{BB962C8B-B14F-4D97-AF65-F5344CB8AC3E}">
        <p14:creationId xmlns:p14="http://schemas.microsoft.com/office/powerpoint/2010/main" val="227238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ection, title, text (two columns)">
    <p:spTree>
      <p:nvGrpSpPr>
        <p:cNvPr id="1" name=""/>
        <p:cNvGrpSpPr/>
        <p:nvPr/>
      </p:nvGrpSpPr>
      <p:grpSpPr>
        <a:xfrm>
          <a:off x="0" y="0"/>
          <a:ext cx="0" cy="0"/>
          <a:chOff x="0" y="0"/>
          <a:chExt cx="0" cy="0"/>
        </a:xfrm>
      </p:grpSpPr>
      <p:sp>
        <p:nvSpPr>
          <p:cNvPr id="2" name="Title 1"/>
          <p:cNvSpPr>
            <a:spLocks noGrp="1"/>
          </p:cNvSpPr>
          <p:nvPr>
            <p:ph type="title"/>
          </p:nvPr>
        </p:nvSpPr>
        <p:spPr>
          <a:xfrm>
            <a:off x="228600" y="411480"/>
            <a:ext cx="6400800" cy="640080"/>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6" name="Text Placeholder 5"/>
          <p:cNvSpPr>
            <a:spLocks noGrp="1"/>
          </p:cNvSpPr>
          <p:nvPr>
            <p:ph type="body" sz="quarter" idx="12"/>
          </p:nvPr>
        </p:nvSpPr>
        <p:spPr>
          <a:xfrm>
            <a:off x="4800600" y="1093470"/>
            <a:ext cx="4114800" cy="3589656"/>
          </a:xfrm>
        </p:spPr>
        <p:txBody>
          <a:bodyPr/>
          <a:lstStyle>
            <a:lvl1pPr>
              <a:defRPr sz="16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3"/>
          </p:nvPr>
        </p:nvSpPr>
        <p:spPr>
          <a:xfrm>
            <a:off x="228600" y="201168"/>
            <a:ext cx="4114800" cy="300037"/>
          </a:xfrm>
        </p:spPr>
        <p:txBody>
          <a:bodyPr/>
          <a:lstStyle>
            <a:lvl1pPr>
              <a:defRPr sz="1100"/>
            </a:lvl1pPr>
          </a:lstStyle>
          <a:p>
            <a:pPr lvl="0"/>
            <a:r>
              <a:rPr lang="en-US"/>
              <a:t>Edit Master text styles</a:t>
            </a:r>
          </a:p>
        </p:txBody>
      </p:sp>
      <p:sp>
        <p:nvSpPr>
          <p:cNvPr id="7" name="Text Placeholder 6"/>
          <p:cNvSpPr>
            <a:spLocks noGrp="1"/>
          </p:cNvSpPr>
          <p:nvPr>
            <p:ph type="body" sz="quarter" idx="14"/>
          </p:nvPr>
        </p:nvSpPr>
        <p:spPr>
          <a:xfrm>
            <a:off x="228600" y="1093470"/>
            <a:ext cx="4114800" cy="3589655"/>
          </a:xfrm>
        </p:spPr>
        <p:txBody>
          <a:bodyPr/>
          <a:lstStyle>
            <a:lvl1pPr>
              <a:defRPr sz="16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98788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text (two columns, different text sizes)">
    <p:spTree>
      <p:nvGrpSpPr>
        <p:cNvPr id="1" name=""/>
        <p:cNvGrpSpPr/>
        <p:nvPr/>
      </p:nvGrpSpPr>
      <p:grpSpPr>
        <a:xfrm>
          <a:off x="0" y="0"/>
          <a:ext cx="0" cy="0"/>
          <a:chOff x="0" y="0"/>
          <a:chExt cx="0" cy="0"/>
        </a:xfrm>
      </p:grpSpPr>
      <p:sp>
        <p:nvSpPr>
          <p:cNvPr id="2" name="Title 1"/>
          <p:cNvSpPr>
            <a:spLocks noGrp="1"/>
          </p:cNvSpPr>
          <p:nvPr>
            <p:ph type="title"/>
          </p:nvPr>
        </p:nvSpPr>
        <p:spPr>
          <a:xfrm>
            <a:off x="228600" y="201168"/>
            <a:ext cx="4114800" cy="502158"/>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6" name="Content Placeholder 5"/>
          <p:cNvSpPr>
            <a:spLocks noGrp="1"/>
          </p:cNvSpPr>
          <p:nvPr>
            <p:ph sz="quarter" idx="12"/>
          </p:nvPr>
        </p:nvSpPr>
        <p:spPr>
          <a:xfrm>
            <a:off x="228600" y="995518"/>
            <a:ext cx="4114800" cy="3687607"/>
          </a:xfrm>
        </p:spPr>
        <p:txBody>
          <a:bodyPr/>
          <a:lstStyle>
            <a:lvl1pPr>
              <a:defRPr sz="2400"/>
            </a:lvl1pPr>
          </a:lstStyle>
          <a:p>
            <a:pPr lvl="0"/>
            <a:r>
              <a:rPr lang="en-US"/>
              <a:t>Edit Master text styles</a:t>
            </a:r>
          </a:p>
        </p:txBody>
      </p:sp>
      <p:sp>
        <p:nvSpPr>
          <p:cNvPr id="8" name="Content Placeholder 7"/>
          <p:cNvSpPr>
            <a:spLocks noGrp="1"/>
          </p:cNvSpPr>
          <p:nvPr>
            <p:ph sz="quarter" idx="13"/>
          </p:nvPr>
        </p:nvSpPr>
        <p:spPr>
          <a:xfrm>
            <a:off x="4800600" y="1116648"/>
            <a:ext cx="4114800" cy="3566477"/>
          </a:xfrm>
        </p:spPr>
        <p:txBody>
          <a:bodyPr/>
          <a:lstStyle>
            <a:lvl1pPr>
              <a:defRPr sz="1400"/>
            </a:lvl1pPr>
            <a:lvl2pPr>
              <a:defRPr sz="1400"/>
            </a:lvl2pPr>
            <a:lvl3pPr>
              <a:defRPr sz="14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1862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ection, title, text (four columns)">
    <p:spTree>
      <p:nvGrpSpPr>
        <p:cNvPr id="1" name=""/>
        <p:cNvGrpSpPr/>
        <p:nvPr/>
      </p:nvGrpSpPr>
      <p:grpSpPr>
        <a:xfrm>
          <a:off x="0" y="0"/>
          <a:ext cx="0" cy="0"/>
          <a:chOff x="0" y="0"/>
          <a:chExt cx="0" cy="0"/>
        </a:xfrm>
      </p:grpSpPr>
      <p:sp>
        <p:nvSpPr>
          <p:cNvPr id="2" name="Title 1"/>
          <p:cNvSpPr>
            <a:spLocks noGrp="1"/>
          </p:cNvSpPr>
          <p:nvPr>
            <p:ph type="title"/>
          </p:nvPr>
        </p:nvSpPr>
        <p:spPr>
          <a:xfrm>
            <a:off x="228600" y="411480"/>
            <a:ext cx="6400800" cy="640080"/>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6" name="Text Placeholder 5"/>
          <p:cNvSpPr>
            <a:spLocks noGrp="1"/>
          </p:cNvSpPr>
          <p:nvPr>
            <p:ph type="body" sz="quarter" idx="12"/>
          </p:nvPr>
        </p:nvSpPr>
        <p:spPr>
          <a:xfrm>
            <a:off x="4800600" y="1093469"/>
            <a:ext cx="1828800" cy="3589655"/>
          </a:xfrm>
        </p:spPr>
        <p:txBody>
          <a:bodyPr/>
          <a:lstStyle>
            <a:lvl1pPr>
              <a:defRPr sz="1600"/>
            </a:lvl1pPr>
            <a:lvl2pPr marL="0" indent="0">
              <a:spcBef>
                <a:spcPts val="1100"/>
              </a:spcBef>
              <a:buFontTx/>
              <a:buNone/>
              <a:defRPr sz="1100"/>
            </a:lvl2pPr>
            <a:lvl3pPr>
              <a:defRPr sz="1100"/>
            </a:lvl3pPr>
            <a:lvl4pPr>
              <a:defRPr sz="1100"/>
            </a:lvl4pPr>
            <a:lvl5pPr>
              <a:defRPr sz="1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3"/>
          </p:nvPr>
        </p:nvSpPr>
        <p:spPr>
          <a:xfrm>
            <a:off x="228600" y="201168"/>
            <a:ext cx="4114800" cy="300037"/>
          </a:xfrm>
        </p:spPr>
        <p:txBody>
          <a:bodyPr/>
          <a:lstStyle>
            <a:lvl1pPr>
              <a:defRPr sz="1100"/>
            </a:lvl1pPr>
          </a:lstStyle>
          <a:p>
            <a:pPr lvl="0"/>
            <a:r>
              <a:rPr lang="en-US"/>
              <a:t>Edit Master text styles</a:t>
            </a:r>
          </a:p>
        </p:txBody>
      </p:sp>
      <p:sp>
        <p:nvSpPr>
          <p:cNvPr id="7" name="Text Placeholder 6"/>
          <p:cNvSpPr>
            <a:spLocks noGrp="1"/>
          </p:cNvSpPr>
          <p:nvPr>
            <p:ph type="body" sz="quarter" idx="14"/>
          </p:nvPr>
        </p:nvSpPr>
        <p:spPr>
          <a:xfrm>
            <a:off x="228600" y="1093469"/>
            <a:ext cx="1828800" cy="3589655"/>
          </a:xfrm>
        </p:spPr>
        <p:txBody>
          <a:bodyPr/>
          <a:lstStyle>
            <a:lvl1pPr>
              <a:spcBef>
                <a:spcPts val="1100"/>
              </a:spcBef>
              <a:defRPr sz="1600"/>
            </a:lvl1pPr>
            <a:lvl2pPr marL="0" indent="0">
              <a:spcBef>
                <a:spcPts val="1100"/>
              </a:spcBef>
              <a:buFontTx/>
              <a:buNone/>
              <a:defRPr sz="1100"/>
            </a:lvl2pPr>
            <a:lvl3pPr>
              <a:defRPr sz="1100"/>
            </a:lvl3pPr>
            <a:lvl4pPr>
              <a:defRPr sz="1100"/>
            </a:lvl4pPr>
            <a:lvl5pPr>
              <a:defRPr sz="1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5"/>
          </p:nvPr>
        </p:nvSpPr>
        <p:spPr>
          <a:xfrm>
            <a:off x="2514600" y="1093469"/>
            <a:ext cx="1828800" cy="3589655"/>
          </a:xfrm>
        </p:spPr>
        <p:txBody>
          <a:bodyPr/>
          <a:lstStyle>
            <a:lvl1pPr>
              <a:defRPr sz="1600"/>
            </a:lvl1pPr>
            <a:lvl2pPr marL="0" indent="0">
              <a:spcBef>
                <a:spcPts val="1100"/>
              </a:spcBef>
              <a:buFontTx/>
              <a:buNone/>
              <a:defRPr sz="1100"/>
            </a:lvl2pPr>
            <a:lvl3pPr>
              <a:defRPr sz="1100"/>
            </a:lvl3pPr>
            <a:lvl4pPr>
              <a:defRPr sz="1100"/>
            </a:lvl4pPr>
            <a:lvl5pPr>
              <a:defRPr sz="1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9"/>
          <p:cNvSpPr>
            <a:spLocks noGrp="1"/>
          </p:cNvSpPr>
          <p:nvPr>
            <p:ph type="body" sz="quarter" idx="16"/>
          </p:nvPr>
        </p:nvSpPr>
        <p:spPr>
          <a:xfrm>
            <a:off x="7086600" y="1093469"/>
            <a:ext cx="1828800" cy="3589655"/>
          </a:xfrm>
        </p:spPr>
        <p:txBody>
          <a:bodyPr/>
          <a:lstStyle>
            <a:lvl1pPr>
              <a:defRPr sz="1600"/>
            </a:lvl1pPr>
            <a:lvl2pPr marL="0" indent="0">
              <a:spcBef>
                <a:spcPts val="1100"/>
              </a:spcBef>
              <a:buFontTx/>
              <a:buNone/>
              <a:defRPr sz="1100"/>
            </a:lvl2pPr>
            <a:lvl3pPr>
              <a:defRPr sz="1100"/>
            </a:lvl3pPr>
            <a:lvl4pPr>
              <a:defRPr sz="1100"/>
            </a:lvl4pPr>
            <a:lvl5pPr>
              <a:defRPr sz="1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16975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ection, title, text, half-image">
    <p:spTree>
      <p:nvGrpSpPr>
        <p:cNvPr id="1" name=""/>
        <p:cNvGrpSpPr/>
        <p:nvPr/>
      </p:nvGrpSpPr>
      <p:grpSpPr>
        <a:xfrm>
          <a:off x="0" y="0"/>
          <a:ext cx="0" cy="0"/>
          <a:chOff x="0" y="0"/>
          <a:chExt cx="0" cy="0"/>
        </a:xfrm>
      </p:grpSpPr>
      <p:sp>
        <p:nvSpPr>
          <p:cNvPr id="2" name="Title 1"/>
          <p:cNvSpPr>
            <a:spLocks noGrp="1"/>
          </p:cNvSpPr>
          <p:nvPr>
            <p:ph type="title"/>
          </p:nvPr>
        </p:nvSpPr>
        <p:spPr>
          <a:xfrm>
            <a:off x="228600" y="411480"/>
            <a:ext cx="4114800" cy="640080"/>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12" name="Text Placeholder 11"/>
          <p:cNvSpPr>
            <a:spLocks noGrp="1"/>
          </p:cNvSpPr>
          <p:nvPr>
            <p:ph type="body" sz="quarter" idx="13"/>
          </p:nvPr>
        </p:nvSpPr>
        <p:spPr>
          <a:xfrm>
            <a:off x="228600" y="201168"/>
            <a:ext cx="4114800" cy="300037"/>
          </a:xfrm>
        </p:spPr>
        <p:txBody>
          <a:bodyPr/>
          <a:lstStyle>
            <a:lvl1pPr>
              <a:defRPr sz="1100"/>
            </a:lvl1pPr>
          </a:lstStyle>
          <a:p>
            <a:pPr lvl="0"/>
            <a:r>
              <a:rPr lang="en-US"/>
              <a:t>Edit Master text styles</a:t>
            </a:r>
          </a:p>
        </p:txBody>
      </p:sp>
      <p:sp>
        <p:nvSpPr>
          <p:cNvPr id="7" name="Text Placeholder 6"/>
          <p:cNvSpPr>
            <a:spLocks noGrp="1"/>
          </p:cNvSpPr>
          <p:nvPr>
            <p:ph type="body" sz="quarter" idx="14"/>
          </p:nvPr>
        </p:nvSpPr>
        <p:spPr>
          <a:xfrm>
            <a:off x="228600" y="1097280"/>
            <a:ext cx="4114800" cy="3585845"/>
          </a:xfrm>
        </p:spPr>
        <p:txBody>
          <a:bodyPr/>
          <a:lstStyle>
            <a:lvl1pPr>
              <a:defRPr sz="16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7"/>
          <p:cNvSpPr>
            <a:spLocks noGrp="1"/>
          </p:cNvSpPr>
          <p:nvPr>
            <p:ph type="pic" sz="quarter" idx="15"/>
          </p:nvPr>
        </p:nvSpPr>
        <p:spPr>
          <a:xfrm>
            <a:off x="4572000" y="0"/>
            <a:ext cx="4572000" cy="5143500"/>
          </a:xfrm>
        </p:spPr>
        <p:txBody>
          <a:bodyPr/>
          <a:lstStyle/>
          <a:p>
            <a:r>
              <a:rPr lang="en-US" dirty="0"/>
              <a:t>Click icon to add picture</a:t>
            </a:r>
          </a:p>
        </p:txBody>
      </p:sp>
    </p:spTree>
    <p:extLst>
      <p:ext uri="{BB962C8B-B14F-4D97-AF65-F5344CB8AC3E}">
        <p14:creationId xmlns:p14="http://schemas.microsoft.com/office/powerpoint/2010/main" val="1474976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title, text (two columns), half-image">
    <p:spTree>
      <p:nvGrpSpPr>
        <p:cNvPr id="1" name=""/>
        <p:cNvGrpSpPr/>
        <p:nvPr/>
      </p:nvGrpSpPr>
      <p:grpSpPr>
        <a:xfrm>
          <a:off x="0" y="0"/>
          <a:ext cx="0" cy="0"/>
          <a:chOff x="0" y="0"/>
          <a:chExt cx="0" cy="0"/>
        </a:xfrm>
      </p:grpSpPr>
      <p:sp>
        <p:nvSpPr>
          <p:cNvPr id="2" name="Title 1"/>
          <p:cNvSpPr>
            <a:spLocks noGrp="1"/>
          </p:cNvSpPr>
          <p:nvPr>
            <p:ph type="title"/>
          </p:nvPr>
        </p:nvSpPr>
        <p:spPr>
          <a:xfrm>
            <a:off x="228600" y="201168"/>
            <a:ext cx="4114800" cy="640080"/>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7" name="Text Placeholder 6"/>
          <p:cNvSpPr>
            <a:spLocks noGrp="1"/>
          </p:cNvSpPr>
          <p:nvPr>
            <p:ph type="body" sz="quarter" idx="14"/>
          </p:nvPr>
        </p:nvSpPr>
        <p:spPr>
          <a:xfrm>
            <a:off x="228600" y="1097279"/>
            <a:ext cx="1828800" cy="3585845"/>
          </a:xfrm>
        </p:spPr>
        <p:txBody>
          <a:bodyPr/>
          <a:lstStyle>
            <a:lvl1pPr>
              <a:spcBef>
                <a:spcPts val="1100"/>
              </a:spcBef>
              <a:defRPr sz="1600"/>
            </a:lvl1pPr>
            <a:lvl2pPr marL="0" indent="0">
              <a:spcBef>
                <a:spcPts val="1100"/>
              </a:spcBef>
              <a:buFontTx/>
              <a:buNone/>
              <a:defRPr sz="1100"/>
            </a:lvl2pPr>
            <a:lvl3pPr>
              <a:defRPr sz="1100"/>
            </a:lvl3pPr>
            <a:lvl4pPr>
              <a:defRPr sz="1100"/>
            </a:lvl4pPr>
            <a:lvl5pPr>
              <a:defRPr sz="1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5"/>
          </p:nvPr>
        </p:nvSpPr>
        <p:spPr>
          <a:xfrm>
            <a:off x="2514600" y="1097279"/>
            <a:ext cx="1828800" cy="3585845"/>
          </a:xfrm>
        </p:spPr>
        <p:txBody>
          <a:bodyPr/>
          <a:lstStyle>
            <a:lvl1pPr>
              <a:defRPr sz="1600"/>
            </a:lvl1pPr>
            <a:lvl2pPr marL="0" indent="0">
              <a:spcBef>
                <a:spcPts val="1100"/>
              </a:spcBef>
              <a:buFontTx/>
              <a:buNone/>
              <a:defRPr sz="1100"/>
            </a:lvl2pPr>
            <a:lvl3pPr>
              <a:defRPr sz="1100"/>
            </a:lvl3pPr>
            <a:lvl4pPr>
              <a:defRPr sz="1100"/>
            </a:lvl4pPr>
            <a:lvl5pPr>
              <a:defRPr sz="1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Picture Placeholder 8"/>
          <p:cNvSpPr>
            <a:spLocks noGrp="1"/>
          </p:cNvSpPr>
          <p:nvPr>
            <p:ph type="pic" sz="quarter" idx="16"/>
          </p:nvPr>
        </p:nvSpPr>
        <p:spPr>
          <a:xfrm>
            <a:off x="4572000" y="0"/>
            <a:ext cx="4572000" cy="5143500"/>
          </a:xfrm>
        </p:spPr>
        <p:txBody>
          <a:bodyPr/>
          <a:lstStyle/>
          <a:p>
            <a:r>
              <a:rPr lang="en-US" dirty="0"/>
              <a:t>Click icon to add picture</a:t>
            </a:r>
          </a:p>
        </p:txBody>
      </p:sp>
    </p:spTree>
    <p:extLst>
      <p:ext uri="{BB962C8B-B14F-4D97-AF65-F5344CB8AC3E}">
        <p14:creationId xmlns:p14="http://schemas.microsoft.com/office/powerpoint/2010/main" val="1525575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title, text (two narrow columns)">
    <p:spTree>
      <p:nvGrpSpPr>
        <p:cNvPr id="1" name=""/>
        <p:cNvGrpSpPr/>
        <p:nvPr/>
      </p:nvGrpSpPr>
      <p:grpSpPr>
        <a:xfrm>
          <a:off x="0" y="0"/>
          <a:ext cx="0" cy="0"/>
          <a:chOff x="0" y="0"/>
          <a:chExt cx="0" cy="0"/>
        </a:xfrm>
      </p:grpSpPr>
      <p:sp>
        <p:nvSpPr>
          <p:cNvPr id="2" name="Title 1"/>
          <p:cNvSpPr>
            <a:spLocks noGrp="1"/>
          </p:cNvSpPr>
          <p:nvPr>
            <p:ph type="title"/>
          </p:nvPr>
        </p:nvSpPr>
        <p:spPr>
          <a:xfrm>
            <a:off x="228600" y="1033272"/>
            <a:ext cx="4114800" cy="3566160"/>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6" name="Text Placeholder 5"/>
          <p:cNvSpPr>
            <a:spLocks noGrp="1"/>
          </p:cNvSpPr>
          <p:nvPr>
            <p:ph type="body" sz="quarter" idx="12"/>
          </p:nvPr>
        </p:nvSpPr>
        <p:spPr>
          <a:xfrm>
            <a:off x="4800600" y="1097280"/>
            <a:ext cx="1828800" cy="3501445"/>
          </a:xfrm>
        </p:spPr>
        <p:txBody>
          <a:bodyPr/>
          <a:lstStyle>
            <a:lvl1pPr>
              <a:defRPr sz="1600"/>
            </a:lvl1pPr>
            <a:lvl2pPr marL="0" indent="0">
              <a:spcBef>
                <a:spcPts val="1100"/>
              </a:spcBef>
              <a:buFontTx/>
              <a:buNone/>
              <a:defRPr sz="1100"/>
            </a:lvl2pPr>
            <a:lvl3pPr>
              <a:defRPr sz="1100"/>
            </a:lvl3pPr>
            <a:lvl4pPr>
              <a:defRPr sz="1100"/>
            </a:lvl4pPr>
            <a:lvl5pPr>
              <a:defRPr sz="1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3"/>
          </p:nvPr>
        </p:nvSpPr>
        <p:spPr>
          <a:xfrm>
            <a:off x="228600" y="201168"/>
            <a:ext cx="4114800" cy="300037"/>
          </a:xfrm>
        </p:spPr>
        <p:txBody>
          <a:bodyPr/>
          <a:lstStyle>
            <a:lvl1pPr>
              <a:defRPr sz="1100"/>
            </a:lvl1pPr>
          </a:lstStyle>
          <a:p>
            <a:pPr lvl="0"/>
            <a:r>
              <a:rPr lang="en-US"/>
              <a:t>Edit Master text styles</a:t>
            </a:r>
          </a:p>
        </p:txBody>
      </p:sp>
      <p:sp>
        <p:nvSpPr>
          <p:cNvPr id="10" name="Text Placeholder 9"/>
          <p:cNvSpPr>
            <a:spLocks noGrp="1"/>
          </p:cNvSpPr>
          <p:nvPr>
            <p:ph type="body" sz="quarter" idx="16"/>
          </p:nvPr>
        </p:nvSpPr>
        <p:spPr>
          <a:xfrm>
            <a:off x="7086600" y="1097280"/>
            <a:ext cx="1828800" cy="3501445"/>
          </a:xfrm>
        </p:spPr>
        <p:txBody>
          <a:bodyPr/>
          <a:lstStyle>
            <a:lvl1pPr>
              <a:defRPr sz="1600"/>
            </a:lvl1pPr>
            <a:lvl2pPr marL="0" indent="0">
              <a:spcBef>
                <a:spcPts val="1100"/>
              </a:spcBef>
              <a:buFontTx/>
              <a:buNone/>
              <a:defRPr sz="1100"/>
            </a:lvl2pPr>
            <a:lvl3pPr>
              <a:defRPr sz="1100"/>
            </a:lvl3pPr>
            <a:lvl4pPr>
              <a:defRPr sz="1100"/>
            </a:lvl4pPr>
            <a:lvl5pPr>
              <a:defRPr sz="1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397972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ection, title, text (dark background)">
    <p:spTree>
      <p:nvGrpSpPr>
        <p:cNvPr id="1" name=""/>
        <p:cNvGrpSpPr/>
        <p:nvPr/>
      </p:nvGrpSpPr>
      <p:grpSpPr>
        <a:xfrm>
          <a:off x="0" y="0"/>
          <a:ext cx="0" cy="0"/>
          <a:chOff x="0" y="0"/>
          <a:chExt cx="0" cy="0"/>
        </a:xfrm>
      </p:grpSpPr>
      <p:sp>
        <p:nvSpPr>
          <p:cNvPr id="5" name="Rectangle 4"/>
          <p:cNvSpPr/>
          <p:nvPr/>
        </p:nvSpPr>
        <p:spPr>
          <a:xfrm>
            <a:off x="4572000" y="0"/>
            <a:ext cx="4572000" cy="5143500"/>
          </a:xfrm>
          <a:prstGeom prst="rect">
            <a:avLst/>
          </a:prstGeom>
          <a:solidFill>
            <a:schemeClr val="tx1"/>
          </a:solidFill>
        </p:spPr>
        <p:txBody>
          <a:bodyPr wrap="square" lIns="0" tIns="0" rIns="0" bIns="0" rtlCol="0" anchor="ctr">
            <a:noAutofit/>
          </a:bodyPr>
          <a:lstStyle/>
          <a:p>
            <a:pPr algn="ctr"/>
            <a:endParaRPr lang="en-US" sz="1200" dirty="0">
              <a:solidFill>
                <a:srgbClr val="FFFFFF"/>
              </a:solidFill>
              <a:latin typeface="Arial"/>
              <a:cs typeface="Arial"/>
            </a:endParaRPr>
          </a:p>
        </p:txBody>
      </p:sp>
      <p:sp>
        <p:nvSpPr>
          <p:cNvPr id="2" name="Title 1"/>
          <p:cNvSpPr>
            <a:spLocks noGrp="1"/>
          </p:cNvSpPr>
          <p:nvPr>
            <p:ph type="title"/>
          </p:nvPr>
        </p:nvSpPr>
        <p:spPr>
          <a:xfrm>
            <a:off x="228600" y="1033272"/>
            <a:ext cx="4114800" cy="3566160"/>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lvl1pPr>
              <a:defRPr>
                <a:solidFill>
                  <a:schemeClr val="bg2"/>
                </a:solidFill>
              </a:defRPr>
            </a:lvl1p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6" name="Text Placeholder 5"/>
          <p:cNvSpPr>
            <a:spLocks noGrp="1"/>
          </p:cNvSpPr>
          <p:nvPr>
            <p:ph type="body" sz="quarter" idx="12"/>
          </p:nvPr>
        </p:nvSpPr>
        <p:spPr>
          <a:xfrm>
            <a:off x="4800600" y="1124712"/>
            <a:ext cx="4114800" cy="3501445"/>
          </a:xfrm>
        </p:spPr>
        <p:txBody>
          <a:bodyPr/>
          <a:lstStyle>
            <a:lvl1pPr>
              <a:defRPr>
                <a:solidFill>
                  <a:schemeClr val="bg2"/>
                </a:solidFill>
              </a:defRPr>
            </a:lvl1pPr>
            <a:lvl2pPr marL="0" indent="0">
              <a:spcBef>
                <a:spcPts val="1100"/>
              </a:spcBef>
              <a:buFontTx/>
              <a:buNone/>
              <a:defRPr sz="1100">
                <a:solidFill>
                  <a:schemeClr val="bg2"/>
                </a:solidFill>
              </a:defRPr>
            </a:lvl2pPr>
            <a:lvl3pPr>
              <a:defRPr sz="1100">
                <a:solidFill>
                  <a:schemeClr val="bg2"/>
                </a:solidFill>
              </a:defRPr>
            </a:lvl3pPr>
            <a:lvl4pPr>
              <a:defRPr sz="1100">
                <a:solidFill>
                  <a:schemeClr val="bg2"/>
                </a:solidFill>
              </a:defRPr>
            </a:lvl4pPr>
            <a:lvl5pPr>
              <a:defRPr sz="1100">
                <a:solidFill>
                  <a:schemeClr val="bg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3"/>
          </p:nvPr>
        </p:nvSpPr>
        <p:spPr>
          <a:xfrm>
            <a:off x="228600" y="201168"/>
            <a:ext cx="4114800" cy="300037"/>
          </a:xfrm>
        </p:spPr>
        <p:txBody>
          <a:bodyPr/>
          <a:lstStyle>
            <a:lvl1pPr>
              <a:defRPr sz="1100"/>
            </a:lvl1pPr>
          </a:lstStyle>
          <a:p>
            <a:pPr lvl="0"/>
            <a:r>
              <a:rPr lang="en-US"/>
              <a:t>Edit Master text styles</a:t>
            </a:r>
          </a:p>
        </p:txBody>
      </p:sp>
    </p:spTree>
    <p:extLst>
      <p:ext uri="{BB962C8B-B14F-4D97-AF65-F5344CB8AC3E}">
        <p14:creationId xmlns:p14="http://schemas.microsoft.com/office/powerpoint/2010/main" val="463288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image">
    <p:spTree>
      <p:nvGrpSpPr>
        <p:cNvPr id="1" name=""/>
        <p:cNvGrpSpPr/>
        <p:nvPr/>
      </p:nvGrpSpPr>
      <p:grpSpPr>
        <a:xfrm>
          <a:off x="0" y="0"/>
          <a:ext cx="0" cy="0"/>
          <a:chOff x="0" y="0"/>
          <a:chExt cx="0" cy="0"/>
        </a:xfrm>
      </p:grpSpPr>
      <p:sp>
        <p:nvSpPr>
          <p:cNvPr id="2" name="Title 1"/>
          <p:cNvSpPr>
            <a:spLocks noGrp="1"/>
          </p:cNvSpPr>
          <p:nvPr>
            <p:ph type="title"/>
          </p:nvPr>
        </p:nvSpPr>
        <p:spPr>
          <a:xfrm>
            <a:off x="228600" y="201168"/>
            <a:ext cx="4114800" cy="4402899"/>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8" name="Picture Placeholder 7"/>
          <p:cNvSpPr>
            <a:spLocks noGrp="1"/>
          </p:cNvSpPr>
          <p:nvPr>
            <p:ph type="pic" sz="quarter" idx="15"/>
          </p:nvPr>
        </p:nvSpPr>
        <p:spPr>
          <a:xfrm>
            <a:off x="4572000" y="0"/>
            <a:ext cx="4572000" cy="5143500"/>
          </a:xfrm>
        </p:spPr>
        <p:txBody>
          <a:bodyPr/>
          <a:lstStyle/>
          <a:p>
            <a:r>
              <a:rPr lang="en-US" dirty="0"/>
              <a:t>Click icon to add picture</a:t>
            </a:r>
          </a:p>
        </p:txBody>
      </p:sp>
    </p:spTree>
    <p:extLst>
      <p:ext uri="{BB962C8B-B14F-4D97-AF65-F5344CB8AC3E}">
        <p14:creationId xmlns:p14="http://schemas.microsoft.com/office/powerpoint/2010/main" val="12606412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half-blank area">
    <p:spTree>
      <p:nvGrpSpPr>
        <p:cNvPr id="1" name=""/>
        <p:cNvGrpSpPr/>
        <p:nvPr/>
      </p:nvGrpSpPr>
      <p:grpSpPr>
        <a:xfrm>
          <a:off x="0" y="0"/>
          <a:ext cx="0" cy="0"/>
          <a:chOff x="0" y="0"/>
          <a:chExt cx="0" cy="0"/>
        </a:xfrm>
      </p:grpSpPr>
      <p:sp>
        <p:nvSpPr>
          <p:cNvPr id="2" name="Title 1"/>
          <p:cNvSpPr>
            <a:spLocks noGrp="1"/>
          </p:cNvSpPr>
          <p:nvPr>
            <p:ph type="title"/>
          </p:nvPr>
        </p:nvSpPr>
        <p:spPr>
          <a:xfrm>
            <a:off x="228600" y="201168"/>
            <a:ext cx="4114800" cy="4402899"/>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Tree>
    <p:extLst>
      <p:ext uri="{BB962C8B-B14F-4D97-AF65-F5344CB8AC3E}">
        <p14:creationId xmlns:p14="http://schemas.microsoft.com/office/powerpoint/2010/main" val="523726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blank">
    <p:spTree>
      <p:nvGrpSpPr>
        <p:cNvPr id="1" name=""/>
        <p:cNvGrpSpPr/>
        <p:nvPr/>
      </p:nvGrpSpPr>
      <p:grpSpPr>
        <a:xfrm>
          <a:off x="0" y="0"/>
          <a:ext cx="0" cy="0"/>
          <a:chOff x="0" y="0"/>
          <a:chExt cx="0" cy="0"/>
        </a:xfrm>
      </p:grpSpPr>
      <p:sp>
        <p:nvSpPr>
          <p:cNvPr id="2" name="Title 1"/>
          <p:cNvSpPr>
            <a:spLocks noGrp="1"/>
          </p:cNvSpPr>
          <p:nvPr>
            <p:ph type="title"/>
          </p:nvPr>
        </p:nvSpPr>
        <p:spPr>
          <a:xfrm>
            <a:off x="228600" y="201168"/>
            <a:ext cx="4114800" cy="381000"/>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Tree>
    <p:extLst>
      <p:ext uri="{BB962C8B-B14F-4D97-AF65-F5344CB8AC3E}">
        <p14:creationId xmlns:p14="http://schemas.microsoft.com/office/powerpoint/2010/main" val="1885081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lvl1pPr>
              <a:defRPr>
                <a:solidFill>
                  <a:schemeClr val="tx1"/>
                </a:solidFill>
              </a:defRPr>
            </a:lvl1pPr>
          </a:lstStyle>
          <a:p>
            <a:r>
              <a:rPr lang="de-DE" dirty="0"/>
              <a:t>Group Name / DOC ID / Month XX, 2018 / © 2018 IBM Corporation</a:t>
            </a:r>
            <a:endParaRPr lang="en-US" dirty="0"/>
          </a:p>
        </p:txBody>
      </p:sp>
      <p:sp>
        <p:nvSpPr>
          <p:cNvPr id="4" name="Slide Number Placeholder 3"/>
          <p:cNvSpPr>
            <a:spLocks noGrp="1"/>
          </p:cNvSpPr>
          <p:nvPr>
            <p:ph type="sldNum" sz="quarter" idx="11"/>
          </p:nvPr>
        </p:nvSpPr>
        <p:spPr/>
        <p:txBody>
          <a:bodyPr/>
          <a:lstStyle>
            <a:lvl1pPr>
              <a:defRPr>
                <a:solidFill>
                  <a:schemeClr val="tx1"/>
                </a:solidFill>
              </a:defRPr>
            </a:lvl1pPr>
          </a:lstStyle>
          <a:p>
            <a:fld id="{D0BE6F14-FF48-0F4F-A8AA-2E3F25371E4A}" type="slidenum">
              <a:rPr lang="en-US" smtClean="0"/>
              <a:pPr/>
              <a:t>‹#›</a:t>
            </a:fld>
            <a:endParaRPr lang="en-US" dirty="0"/>
          </a:p>
        </p:txBody>
      </p:sp>
      <p:sp>
        <p:nvSpPr>
          <p:cNvPr id="5" name="Title 4"/>
          <p:cNvSpPr>
            <a:spLocks noGrp="1"/>
          </p:cNvSpPr>
          <p:nvPr>
            <p:ph type="title"/>
          </p:nvPr>
        </p:nvSpPr>
        <p:spPr>
          <a:xfrm>
            <a:off x="228600" y="201168"/>
            <a:ext cx="4114800" cy="4493752"/>
          </a:xfrm>
        </p:spPr>
        <p:txBody>
          <a:bodyPr/>
          <a:lstStyle>
            <a:lvl1pPr>
              <a:lnSpc>
                <a:spcPct val="90000"/>
              </a:lnSpc>
              <a:defRPr>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966284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insight, text, boxes">
    <p:spTree>
      <p:nvGrpSpPr>
        <p:cNvPr id="1" name=""/>
        <p:cNvGrpSpPr/>
        <p:nvPr/>
      </p:nvGrpSpPr>
      <p:grpSpPr>
        <a:xfrm>
          <a:off x="0" y="0"/>
          <a:ext cx="0" cy="0"/>
          <a:chOff x="0" y="0"/>
          <a:chExt cx="0" cy="0"/>
        </a:xfrm>
      </p:grpSpPr>
      <p:sp>
        <p:nvSpPr>
          <p:cNvPr id="14" name="Content Placeholder 13"/>
          <p:cNvSpPr>
            <a:spLocks noGrp="1"/>
          </p:cNvSpPr>
          <p:nvPr>
            <p:ph sz="quarter" idx="17"/>
          </p:nvPr>
        </p:nvSpPr>
        <p:spPr>
          <a:xfrm>
            <a:off x="4572001" y="2571750"/>
            <a:ext cx="4572000" cy="2571750"/>
          </a:xfrm>
          <a:solidFill>
            <a:schemeClr val="accent2"/>
          </a:solidFill>
        </p:spPr>
        <p:txBody>
          <a:bodyPr lIns="228600" tIns="192024" rIns="228600" bIns="228600"/>
          <a:lstStyle>
            <a:lvl1pPr>
              <a:defRPr sz="1400">
                <a:solidFill>
                  <a:schemeClr val="bg2"/>
                </a:solidFill>
              </a:defRPr>
            </a:lvl1pPr>
          </a:lstStyle>
          <a:p>
            <a:pPr lvl="0"/>
            <a:r>
              <a:rPr lang="en-US"/>
              <a:t>Edit Master text styles</a:t>
            </a:r>
          </a:p>
        </p:txBody>
      </p:sp>
      <p:sp>
        <p:nvSpPr>
          <p:cNvPr id="3" name="Slide Number Placeholder 2"/>
          <p:cNvSpPr>
            <a:spLocks noGrp="1"/>
          </p:cNvSpPr>
          <p:nvPr>
            <p:ph type="sldNum" sz="quarter" idx="10"/>
          </p:nvPr>
        </p:nvSpPr>
        <p:spPr/>
        <p:txBody>
          <a:bodyPr/>
          <a:lstStyle>
            <a:lvl1pPr>
              <a:defRPr>
                <a:solidFill>
                  <a:schemeClr val="bg2"/>
                </a:solidFill>
              </a:defRPr>
            </a:lvl1p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12" name="Text Placeholder 11"/>
          <p:cNvSpPr>
            <a:spLocks noGrp="1"/>
          </p:cNvSpPr>
          <p:nvPr>
            <p:ph type="body" sz="quarter" idx="13"/>
          </p:nvPr>
        </p:nvSpPr>
        <p:spPr>
          <a:xfrm>
            <a:off x="228600" y="192024"/>
            <a:ext cx="4114800" cy="300037"/>
          </a:xfrm>
        </p:spPr>
        <p:txBody>
          <a:bodyPr/>
          <a:lstStyle>
            <a:lvl1pPr>
              <a:defRPr sz="1600"/>
            </a:lvl1pPr>
          </a:lstStyle>
          <a:p>
            <a:pPr lvl="0"/>
            <a:r>
              <a:rPr lang="en-US"/>
              <a:t>Edit Master text styles</a:t>
            </a:r>
          </a:p>
        </p:txBody>
      </p:sp>
      <p:sp>
        <p:nvSpPr>
          <p:cNvPr id="7" name="Text Placeholder 6"/>
          <p:cNvSpPr>
            <a:spLocks noGrp="1"/>
          </p:cNvSpPr>
          <p:nvPr>
            <p:ph type="body" sz="quarter" idx="14"/>
          </p:nvPr>
        </p:nvSpPr>
        <p:spPr>
          <a:xfrm>
            <a:off x="228600" y="1097280"/>
            <a:ext cx="4114800" cy="3488731"/>
          </a:xfrm>
        </p:spPr>
        <p:txBody>
          <a:bodyPr/>
          <a:lstStyle>
            <a:lvl1pPr>
              <a:defRPr sz="1600"/>
            </a:lvl1pPr>
            <a:lvl2pPr>
              <a:defRPr sz="1400"/>
            </a:lvl2pPr>
            <a:lvl3pPr>
              <a:defRPr sz="14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5"/>
          </p:nvPr>
        </p:nvSpPr>
        <p:spPr>
          <a:xfrm>
            <a:off x="6858000" y="0"/>
            <a:ext cx="2286000" cy="2571750"/>
          </a:xfrm>
          <a:solidFill>
            <a:schemeClr val="bg1"/>
          </a:solidFill>
        </p:spPr>
        <p:txBody>
          <a:bodyPr lIns="228600" tIns="192024" rIns="228600" bIns="228600"/>
          <a:lstStyle>
            <a:lvl1pPr>
              <a:defRPr sz="1400">
                <a:solidFill>
                  <a:schemeClr val="bg2"/>
                </a:solidFill>
              </a:defRPr>
            </a:lvl1pPr>
          </a:lstStyle>
          <a:p>
            <a:pPr lvl="0"/>
            <a:r>
              <a:rPr lang="en-US"/>
              <a:t>Edit Master text styles</a:t>
            </a:r>
          </a:p>
        </p:txBody>
      </p:sp>
      <p:sp>
        <p:nvSpPr>
          <p:cNvPr id="10" name="Content Placeholder 9"/>
          <p:cNvSpPr>
            <a:spLocks noGrp="1"/>
          </p:cNvSpPr>
          <p:nvPr>
            <p:ph sz="quarter" idx="16"/>
          </p:nvPr>
        </p:nvSpPr>
        <p:spPr>
          <a:xfrm>
            <a:off x="4572000" y="0"/>
            <a:ext cx="2286000" cy="2571750"/>
          </a:xfrm>
          <a:solidFill>
            <a:schemeClr val="accent3"/>
          </a:solidFill>
        </p:spPr>
        <p:txBody>
          <a:bodyPr lIns="228600" tIns="192024" rIns="228600" bIns="228600"/>
          <a:lstStyle>
            <a:lvl1pPr>
              <a:defRPr sz="1400">
                <a:solidFill>
                  <a:schemeClr val="bg2"/>
                </a:solidFill>
              </a:defRPr>
            </a:lvl1pPr>
          </a:lstStyle>
          <a:p>
            <a:pPr lvl="0"/>
            <a:r>
              <a:rPr lang="en-US"/>
              <a:t>Edit Master text styles</a:t>
            </a:r>
          </a:p>
        </p:txBody>
      </p:sp>
    </p:spTree>
    <p:extLst>
      <p:ext uri="{BB962C8B-B14F-4D97-AF65-F5344CB8AC3E}">
        <p14:creationId xmlns:p14="http://schemas.microsoft.com/office/powerpoint/2010/main" val="7408120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boxes (3 med, 2 small)">
    <p:spTree>
      <p:nvGrpSpPr>
        <p:cNvPr id="1" name=""/>
        <p:cNvGrpSpPr/>
        <p:nvPr/>
      </p:nvGrpSpPr>
      <p:grpSpPr>
        <a:xfrm>
          <a:off x="0" y="0"/>
          <a:ext cx="0" cy="0"/>
          <a:chOff x="0" y="0"/>
          <a:chExt cx="0" cy="0"/>
        </a:xfrm>
      </p:grpSpPr>
      <p:sp>
        <p:nvSpPr>
          <p:cNvPr id="14" name="Content Placeholder 13"/>
          <p:cNvSpPr>
            <a:spLocks noGrp="1"/>
          </p:cNvSpPr>
          <p:nvPr>
            <p:ph sz="quarter" idx="17"/>
          </p:nvPr>
        </p:nvSpPr>
        <p:spPr>
          <a:xfrm>
            <a:off x="4572001" y="2571750"/>
            <a:ext cx="4572000" cy="2571750"/>
          </a:xfrm>
          <a:solidFill>
            <a:schemeClr val="accent3"/>
          </a:solidFill>
        </p:spPr>
        <p:txBody>
          <a:bodyPr lIns="228600" tIns="192024" rIns="228600" bIns="228600"/>
          <a:lstStyle>
            <a:lvl1pPr>
              <a:defRPr sz="1400">
                <a:solidFill>
                  <a:schemeClr val="bg2"/>
                </a:solidFill>
              </a:defRPr>
            </a:lvl1pPr>
          </a:lstStyle>
          <a:p>
            <a:pPr lvl="0"/>
            <a:r>
              <a:rPr lang="en-US"/>
              <a:t>Edit Master text styles</a:t>
            </a:r>
          </a:p>
        </p:txBody>
      </p:sp>
      <p:sp>
        <p:nvSpPr>
          <p:cNvPr id="5" name="Content Placeholder 4"/>
          <p:cNvSpPr>
            <a:spLocks noGrp="1"/>
          </p:cNvSpPr>
          <p:nvPr>
            <p:ph sz="quarter" idx="18"/>
          </p:nvPr>
        </p:nvSpPr>
        <p:spPr>
          <a:xfrm>
            <a:off x="0" y="2571750"/>
            <a:ext cx="4572000" cy="2571750"/>
          </a:xfrm>
          <a:solidFill>
            <a:schemeClr val="tx1"/>
          </a:solidFill>
        </p:spPr>
        <p:txBody>
          <a:bodyPr lIns="228600" tIns="192024" rIns="228600" bIns="228600"/>
          <a:lstStyle>
            <a:lvl1pPr>
              <a:defRPr sz="1400">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Edit Master text styles</a:t>
            </a:r>
          </a:p>
        </p:txBody>
      </p:sp>
      <p:sp>
        <p:nvSpPr>
          <p:cNvPr id="3" name="Slide Number Placeholder 2"/>
          <p:cNvSpPr>
            <a:spLocks noGrp="1"/>
          </p:cNvSpPr>
          <p:nvPr>
            <p:ph type="sldNum" sz="quarter" idx="10"/>
          </p:nvPr>
        </p:nvSpPr>
        <p:spPr/>
        <p:txBody>
          <a:bodyPr/>
          <a:lstStyle>
            <a:lvl1pPr>
              <a:defRPr>
                <a:solidFill>
                  <a:schemeClr val="bg2"/>
                </a:solidFill>
              </a:defRPr>
            </a:lvl1p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lvl1pPr>
              <a:defRPr>
                <a:solidFill>
                  <a:schemeClr val="bg2"/>
                </a:solidFill>
              </a:defRPr>
            </a:lvl1pPr>
          </a:lstStyle>
          <a:p>
            <a:r>
              <a:rPr lang="de-DE" dirty="0"/>
              <a:t>Group Name / DOC ID / Month XX, 2018 / © 2018 IBM Corporation</a:t>
            </a:r>
            <a:endParaRPr lang="en-US" dirty="0"/>
          </a:p>
        </p:txBody>
      </p:sp>
      <p:sp>
        <p:nvSpPr>
          <p:cNvPr id="8" name="Content Placeholder 7"/>
          <p:cNvSpPr>
            <a:spLocks noGrp="1"/>
          </p:cNvSpPr>
          <p:nvPr>
            <p:ph sz="quarter" idx="15"/>
          </p:nvPr>
        </p:nvSpPr>
        <p:spPr>
          <a:xfrm>
            <a:off x="6858000" y="0"/>
            <a:ext cx="2286000" cy="2571750"/>
          </a:xfrm>
          <a:solidFill>
            <a:schemeClr val="tx1"/>
          </a:solidFill>
        </p:spPr>
        <p:txBody>
          <a:bodyPr lIns="228600" tIns="192024" rIns="228600" bIns="228600"/>
          <a:lstStyle>
            <a:lvl1pPr>
              <a:defRPr sz="1400">
                <a:solidFill>
                  <a:schemeClr val="bg2"/>
                </a:solidFill>
              </a:defRPr>
            </a:lvl1pPr>
          </a:lstStyle>
          <a:p>
            <a:pPr lvl="0"/>
            <a:r>
              <a:rPr lang="en-US"/>
              <a:t>Edit Master text styles</a:t>
            </a:r>
          </a:p>
        </p:txBody>
      </p:sp>
      <p:sp>
        <p:nvSpPr>
          <p:cNvPr id="10" name="Content Placeholder 9"/>
          <p:cNvSpPr>
            <a:spLocks noGrp="1"/>
          </p:cNvSpPr>
          <p:nvPr>
            <p:ph sz="quarter" idx="16"/>
          </p:nvPr>
        </p:nvSpPr>
        <p:spPr>
          <a:xfrm>
            <a:off x="4572000" y="0"/>
            <a:ext cx="2286000" cy="2571750"/>
          </a:xfrm>
          <a:solidFill>
            <a:schemeClr val="tx2">
              <a:lumMod val="50000"/>
            </a:schemeClr>
          </a:solidFill>
        </p:spPr>
        <p:txBody>
          <a:bodyPr lIns="228600" tIns="192024" rIns="228600" bIns="228600"/>
          <a:lstStyle>
            <a:lvl1pPr>
              <a:defRPr sz="1400">
                <a:solidFill>
                  <a:schemeClr val="bg2"/>
                </a:solidFill>
              </a:defRPr>
            </a:lvl1pPr>
          </a:lstStyle>
          <a:p>
            <a:pPr lvl="0"/>
            <a:r>
              <a:rPr lang="en-US"/>
              <a:t>Edit Master text styles</a:t>
            </a:r>
          </a:p>
        </p:txBody>
      </p:sp>
      <p:sp>
        <p:nvSpPr>
          <p:cNvPr id="6" name="Title 5"/>
          <p:cNvSpPr>
            <a:spLocks noGrp="1"/>
          </p:cNvSpPr>
          <p:nvPr>
            <p:ph type="title"/>
          </p:nvPr>
        </p:nvSpPr>
        <p:spPr>
          <a:xfrm>
            <a:off x="-1" y="-1"/>
            <a:ext cx="4571999" cy="2571751"/>
          </a:xfrm>
          <a:solidFill>
            <a:schemeClr val="accent2"/>
          </a:solidFill>
        </p:spPr>
        <p:txBody>
          <a:bodyPr lIns="228600" tIns="201168" rIns="228600" bIns="228600"/>
          <a:lstStyle>
            <a:lvl1pPr>
              <a:defRPr>
                <a:solidFill>
                  <a:schemeClr val="bg2"/>
                </a:solidFill>
              </a:defRPr>
            </a:lvl1pPr>
          </a:lstStyle>
          <a:p>
            <a:r>
              <a:rPr lang="en-US"/>
              <a:t>Click to edit Master title style</a:t>
            </a:r>
            <a:endParaRPr lang="en-US" dirty="0"/>
          </a:p>
        </p:txBody>
      </p:sp>
    </p:spTree>
    <p:extLst>
      <p:ext uri="{BB962C8B-B14F-4D97-AF65-F5344CB8AC3E}">
        <p14:creationId xmlns:p14="http://schemas.microsoft.com/office/powerpoint/2010/main" val="18656075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oxes (1 large, 4 small)">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857998" y="2571750"/>
            <a:ext cx="2286000" cy="2571750"/>
          </a:xfrm>
          <a:solidFill>
            <a:schemeClr val="accent1"/>
          </a:solidFill>
        </p:spPr>
        <p:txBody>
          <a:bodyPr lIns="228600" tIns="192024" rIns="228600" bIns="228600"/>
          <a:lstStyle>
            <a:lvl1pPr>
              <a:defRPr sz="1400">
                <a:solidFill>
                  <a:schemeClr val="bg2"/>
                </a:solidFill>
              </a:defRPr>
            </a:lvl1pPr>
          </a:lstStyle>
          <a:p>
            <a:pPr lvl="0"/>
            <a:r>
              <a:rPr lang="en-US"/>
              <a:t>Edit Master text styles</a:t>
            </a:r>
          </a:p>
        </p:txBody>
      </p:sp>
      <p:sp>
        <p:nvSpPr>
          <p:cNvPr id="10" name="Content Placeholder 9"/>
          <p:cNvSpPr>
            <a:spLocks noGrp="1"/>
          </p:cNvSpPr>
          <p:nvPr>
            <p:ph sz="quarter" idx="16"/>
          </p:nvPr>
        </p:nvSpPr>
        <p:spPr>
          <a:xfrm>
            <a:off x="2286000" y="2571750"/>
            <a:ext cx="2286000" cy="2571750"/>
          </a:xfrm>
          <a:solidFill>
            <a:schemeClr val="accent3"/>
          </a:solidFill>
        </p:spPr>
        <p:txBody>
          <a:bodyPr lIns="228600" tIns="192024" rIns="228600" bIns="228600"/>
          <a:lstStyle>
            <a:lvl1pPr>
              <a:defRPr sz="1400">
                <a:solidFill>
                  <a:schemeClr val="bg2"/>
                </a:solidFill>
              </a:defRPr>
            </a:lvl1pPr>
          </a:lstStyle>
          <a:p>
            <a:pPr lvl="0"/>
            <a:r>
              <a:rPr lang="en-US"/>
              <a:t>Edit Master text styles</a:t>
            </a:r>
          </a:p>
        </p:txBody>
      </p:sp>
      <p:sp>
        <p:nvSpPr>
          <p:cNvPr id="14" name="Content Placeholder 13"/>
          <p:cNvSpPr>
            <a:spLocks noGrp="1"/>
          </p:cNvSpPr>
          <p:nvPr>
            <p:ph sz="quarter" idx="17"/>
          </p:nvPr>
        </p:nvSpPr>
        <p:spPr>
          <a:xfrm>
            <a:off x="4572001" y="2571750"/>
            <a:ext cx="2285997" cy="2571750"/>
          </a:xfrm>
          <a:solidFill>
            <a:schemeClr val="accent2"/>
          </a:solidFill>
        </p:spPr>
        <p:txBody>
          <a:bodyPr lIns="228600" tIns="192024" rIns="228600" bIns="228600"/>
          <a:lstStyle>
            <a:lvl1pPr>
              <a:defRPr sz="1400">
                <a:solidFill>
                  <a:schemeClr val="bg2"/>
                </a:solidFill>
              </a:defRPr>
            </a:lvl1pPr>
          </a:lstStyle>
          <a:p>
            <a:pPr lvl="0"/>
            <a:r>
              <a:rPr lang="en-US"/>
              <a:t>Edit Master text styles</a:t>
            </a:r>
          </a:p>
        </p:txBody>
      </p:sp>
      <p:sp>
        <p:nvSpPr>
          <p:cNvPr id="5" name="Content Placeholder 4"/>
          <p:cNvSpPr>
            <a:spLocks noGrp="1"/>
          </p:cNvSpPr>
          <p:nvPr>
            <p:ph sz="quarter" idx="18"/>
          </p:nvPr>
        </p:nvSpPr>
        <p:spPr>
          <a:xfrm>
            <a:off x="0" y="2571750"/>
            <a:ext cx="2286000" cy="2571750"/>
          </a:xfrm>
          <a:solidFill>
            <a:schemeClr val="bg1"/>
          </a:solidFill>
        </p:spPr>
        <p:txBody>
          <a:bodyPr lIns="228600" tIns="192024" rIns="228600" bIns="228600"/>
          <a:lstStyle>
            <a:lvl1pPr>
              <a:defRPr sz="1400">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Edit Master text styles</a:t>
            </a:r>
          </a:p>
        </p:txBody>
      </p:sp>
      <p:sp>
        <p:nvSpPr>
          <p:cNvPr id="3" name="Slide Number Placeholder 2"/>
          <p:cNvSpPr>
            <a:spLocks noGrp="1"/>
          </p:cNvSpPr>
          <p:nvPr>
            <p:ph type="sldNum" sz="quarter" idx="10"/>
          </p:nvPr>
        </p:nvSpPr>
        <p:spPr/>
        <p:txBody>
          <a:bodyPr/>
          <a:lstStyle>
            <a:lvl1pPr>
              <a:defRPr>
                <a:solidFill>
                  <a:schemeClr val="bg2"/>
                </a:solidFill>
              </a:defRPr>
            </a:lvl1p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lvl1pPr>
              <a:defRPr>
                <a:solidFill>
                  <a:schemeClr val="bg2"/>
                </a:solidFill>
              </a:defRPr>
            </a:lvl1pPr>
          </a:lstStyle>
          <a:p>
            <a:r>
              <a:rPr lang="de-DE" dirty="0"/>
              <a:t>Group Name / DOC ID / Month XX, 2018 / © 2018 IBM Corporation</a:t>
            </a:r>
            <a:endParaRPr lang="en-US" dirty="0"/>
          </a:p>
        </p:txBody>
      </p:sp>
      <p:sp>
        <p:nvSpPr>
          <p:cNvPr id="6" name="Title 5"/>
          <p:cNvSpPr>
            <a:spLocks noGrp="1"/>
          </p:cNvSpPr>
          <p:nvPr>
            <p:ph type="title"/>
          </p:nvPr>
        </p:nvSpPr>
        <p:spPr>
          <a:xfrm>
            <a:off x="-1" y="-1"/>
            <a:ext cx="9143999" cy="2571751"/>
          </a:xfrm>
          <a:solidFill>
            <a:schemeClr val="tx1"/>
          </a:solidFill>
        </p:spPr>
        <p:txBody>
          <a:bodyPr lIns="228600" tIns="155448" rIns="228600" bIns="228600"/>
          <a:lstStyle>
            <a:lvl1pPr>
              <a:defRPr sz="4800">
                <a:solidFill>
                  <a:schemeClr val="bg2"/>
                </a:solidFill>
              </a:defRPr>
            </a:lvl1pPr>
          </a:lstStyle>
          <a:p>
            <a:r>
              <a:rPr lang="en-US"/>
              <a:t>Click to edit Master title style</a:t>
            </a:r>
            <a:endParaRPr lang="en-US" dirty="0"/>
          </a:p>
        </p:txBody>
      </p:sp>
    </p:spTree>
    <p:extLst>
      <p:ext uri="{BB962C8B-B14F-4D97-AF65-F5344CB8AC3E}">
        <p14:creationId xmlns:p14="http://schemas.microsoft.com/office/powerpoint/2010/main" val="20051491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black box) over image(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6" name="Title 5"/>
          <p:cNvSpPr>
            <a:spLocks noGrp="1"/>
          </p:cNvSpPr>
          <p:nvPr>
            <p:ph type="title"/>
          </p:nvPr>
        </p:nvSpPr>
        <p:spPr>
          <a:xfrm>
            <a:off x="-1" y="-1"/>
            <a:ext cx="9143999" cy="1290639"/>
          </a:xfrm>
          <a:solidFill>
            <a:schemeClr val="tx1"/>
          </a:solidFill>
        </p:spPr>
        <p:txBody>
          <a:bodyPr lIns="228600" tIns="201168" rIns="228600" bIns="228600"/>
          <a:lstStyle>
            <a:lvl1pPr>
              <a:defRPr sz="2400">
                <a:solidFill>
                  <a:schemeClr val="bg2"/>
                </a:solidFill>
              </a:defRPr>
            </a:lvl1pPr>
          </a:lstStyle>
          <a:p>
            <a:r>
              <a:rPr lang="en-US"/>
              <a:t>Click to edit Master title style</a:t>
            </a:r>
            <a:endParaRPr lang="en-US" dirty="0"/>
          </a:p>
        </p:txBody>
      </p:sp>
    </p:spTree>
    <p:extLst>
      <p:ext uri="{BB962C8B-B14F-4D97-AF65-F5344CB8AC3E}">
        <p14:creationId xmlns:p14="http://schemas.microsoft.com/office/powerpoint/2010/main" val="813286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ext (black box) over image(s)">
    <p:spTree>
      <p:nvGrpSpPr>
        <p:cNvPr id="1" name=""/>
        <p:cNvGrpSpPr/>
        <p:nvPr/>
      </p:nvGrpSpPr>
      <p:grpSpPr>
        <a:xfrm>
          <a:off x="0" y="0"/>
          <a:ext cx="0" cy="0"/>
          <a:chOff x="0" y="0"/>
          <a:chExt cx="0" cy="0"/>
        </a:xfrm>
      </p:grpSpPr>
      <p:sp>
        <p:nvSpPr>
          <p:cNvPr id="7" name="Content Placeholder 6"/>
          <p:cNvSpPr>
            <a:spLocks noGrp="1"/>
          </p:cNvSpPr>
          <p:nvPr>
            <p:ph sz="quarter" idx="19"/>
          </p:nvPr>
        </p:nvSpPr>
        <p:spPr>
          <a:xfrm>
            <a:off x="0" y="2857500"/>
            <a:ext cx="2286000" cy="2286000"/>
          </a:xfrm>
          <a:solidFill>
            <a:schemeClr val="tx1"/>
          </a:solidFill>
        </p:spPr>
        <p:txBody>
          <a:bodyPr lIns="228600" tIns="155448" rIns="228600" bIns="228600"/>
          <a:lstStyle>
            <a:lvl1pPr>
              <a:defRPr>
                <a:solidFill>
                  <a:schemeClr val="bg2"/>
                </a:solidFill>
              </a:defRPr>
            </a:lvl1pPr>
            <a:lvl2pPr>
              <a:defRPr sz="1000">
                <a:solidFill>
                  <a:schemeClr val="bg2"/>
                </a:solidFill>
              </a:defRPr>
            </a:lvl2pPr>
            <a:lvl3pPr>
              <a:defRPr sz="1000">
                <a:solidFill>
                  <a:schemeClr val="bg2"/>
                </a:solidFill>
              </a:defRPr>
            </a:lvl3pPr>
            <a:lvl4pPr>
              <a:defRPr sz="1000">
                <a:solidFill>
                  <a:schemeClr val="bg2"/>
                </a:solidFill>
              </a:defRPr>
            </a:lvl4pPr>
            <a:lvl5pPr>
              <a:defRPr sz="1000">
                <a:solidFill>
                  <a:schemeClr val="bg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lvl1pPr>
              <a:defRPr>
                <a:solidFill>
                  <a:schemeClr val="bg2"/>
                </a:solidFill>
              </a:defRPr>
            </a:lvl1pPr>
          </a:lstStyle>
          <a:p>
            <a:r>
              <a:rPr lang="de-DE" dirty="0"/>
              <a:t>Group Name / DOC ID / Month XX, 2018 / © 2018 IBM Corporation</a:t>
            </a:r>
            <a:endParaRPr lang="en-US" dirty="0"/>
          </a:p>
        </p:txBody>
      </p:sp>
    </p:spTree>
    <p:extLst>
      <p:ext uri="{BB962C8B-B14F-4D97-AF65-F5344CB8AC3E}">
        <p14:creationId xmlns:p14="http://schemas.microsoft.com/office/powerpoint/2010/main" val="10912059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oxes (4 tall)">
    <p:spTree>
      <p:nvGrpSpPr>
        <p:cNvPr id="1" name=""/>
        <p:cNvGrpSpPr/>
        <p:nvPr/>
      </p:nvGrpSpPr>
      <p:grpSpPr>
        <a:xfrm>
          <a:off x="0" y="0"/>
          <a:ext cx="0" cy="0"/>
          <a:chOff x="0" y="0"/>
          <a:chExt cx="0" cy="0"/>
        </a:xfrm>
      </p:grpSpPr>
      <p:sp>
        <p:nvSpPr>
          <p:cNvPr id="7" name="Content Placeholder 6"/>
          <p:cNvSpPr>
            <a:spLocks noGrp="1"/>
          </p:cNvSpPr>
          <p:nvPr>
            <p:ph sz="quarter" idx="19"/>
          </p:nvPr>
        </p:nvSpPr>
        <p:spPr>
          <a:xfrm>
            <a:off x="0" y="-1"/>
            <a:ext cx="2286000" cy="5143500"/>
          </a:xfrm>
          <a:solidFill>
            <a:schemeClr val="tx1"/>
          </a:solidFill>
        </p:spPr>
        <p:txBody>
          <a:bodyPr lIns="228600" tIns="182880" rIns="228600" bIns="228600"/>
          <a:lstStyle>
            <a:lvl1pPr>
              <a:defRPr sz="1600">
                <a:solidFill>
                  <a:schemeClr val="bg2"/>
                </a:solidFill>
              </a:defRPr>
            </a:lvl1pPr>
            <a:lvl2pPr>
              <a:defRPr sz="1100">
                <a:solidFill>
                  <a:schemeClr val="bg2"/>
                </a:solidFill>
              </a:defRPr>
            </a:lvl2pPr>
            <a:lvl3pPr>
              <a:defRPr sz="1100">
                <a:solidFill>
                  <a:schemeClr val="bg2"/>
                </a:solidFill>
              </a:defRPr>
            </a:lvl3pPr>
            <a:lvl4pPr>
              <a:defRPr sz="1100">
                <a:solidFill>
                  <a:schemeClr val="bg2"/>
                </a:solidFill>
              </a:defRPr>
            </a:lvl4pPr>
            <a:lvl5pPr>
              <a:defRPr sz="1100">
                <a:solidFill>
                  <a:schemeClr val="bg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20"/>
          </p:nvPr>
        </p:nvSpPr>
        <p:spPr>
          <a:xfrm>
            <a:off x="2286000" y="0"/>
            <a:ext cx="2286000" cy="5143500"/>
          </a:xfrm>
          <a:solidFill>
            <a:schemeClr val="accent2"/>
          </a:solidFill>
        </p:spPr>
        <p:txBody>
          <a:bodyPr lIns="228600" tIns="192024" rIns="228600" bIns="228600"/>
          <a:lstStyle>
            <a:lvl1pPr>
              <a:defRPr sz="1400">
                <a:solidFill>
                  <a:schemeClr val="bg2"/>
                </a:solidFill>
              </a:defRPr>
            </a:lvl1pPr>
            <a:lvl2pPr>
              <a:defRPr sz="1100">
                <a:solidFill>
                  <a:schemeClr val="bg2"/>
                </a:solidFill>
              </a:defRPr>
            </a:lvl2pPr>
            <a:lvl3pPr>
              <a:defRPr sz="1100">
                <a:solidFill>
                  <a:schemeClr val="bg2"/>
                </a:solidFill>
              </a:defRPr>
            </a:lvl3pPr>
            <a:lvl4pPr>
              <a:defRPr sz="1100">
                <a:solidFill>
                  <a:schemeClr val="bg2"/>
                </a:solidFill>
              </a:defRPr>
            </a:lvl4pPr>
            <a:lvl5pPr>
              <a:defRPr sz="1100">
                <a:solidFill>
                  <a:schemeClr val="bg2"/>
                </a:solidFill>
              </a:defRPr>
            </a:lvl5pPr>
          </a:lstStyle>
          <a:p>
            <a:pPr lvl="0"/>
            <a:r>
              <a:rPr lang="en-US"/>
              <a:t>Edit Master text styles</a:t>
            </a:r>
          </a:p>
        </p:txBody>
      </p:sp>
      <p:sp>
        <p:nvSpPr>
          <p:cNvPr id="15" name="Content Placeholder 14"/>
          <p:cNvSpPr>
            <a:spLocks noGrp="1"/>
          </p:cNvSpPr>
          <p:nvPr>
            <p:ph sz="quarter" idx="21"/>
          </p:nvPr>
        </p:nvSpPr>
        <p:spPr>
          <a:xfrm>
            <a:off x="4572000" y="0"/>
            <a:ext cx="2286000" cy="5143500"/>
          </a:xfrm>
          <a:solidFill>
            <a:schemeClr val="accent3"/>
          </a:solidFill>
        </p:spPr>
        <p:txBody>
          <a:bodyPr lIns="228600" tIns="192024" rIns="228600" bIns="228600"/>
          <a:lstStyle>
            <a:lvl1pPr>
              <a:defRPr sz="1400">
                <a:solidFill>
                  <a:schemeClr val="bg2"/>
                </a:solidFill>
              </a:defRPr>
            </a:lvl1pPr>
            <a:lvl2pPr>
              <a:defRPr sz="1100">
                <a:solidFill>
                  <a:schemeClr val="bg2"/>
                </a:solidFill>
              </a:defRPr>
            </a:lvl2pPr>
            <a:lvl3pPr>
              <a:defRPr sz="1100">
                <a:solidFill>
                  <a:schemeClr val="bg2"/>
                </a:solidFill>
              </a:defRPr>
            </a:lvl3pPr>
            <a:lvl4pPr>
              <a:defRPr sz="1100">
                <a:solidFill>
                  <a:schemeClr val="bg2"/>
                </a:solidFill>
              </a:defRPr>
            </a:lvl4pPr>
            <a:lvl5pPr>
              <a:defRPr sz="1100">
                <a:solidFill>
                  <a:schemeClr val="bg2"/>
                </a:solidFill>
              </a:defRPr>
            </a:lvl5pPr>
          </a:lstStyle>
          <a:p>
            <a:pPr lvl="0"/>
            <a:r>
              <a:rPr lang="en-US"/>
              <a:t>Edit Master text styles</a:t>
            </a:r>
          </a:p>
        </p:txBody>
      </p:sp>
      <p:sp>
        <p:nvSpPr>
          <p:cNvPr id="17" name="Content Placeholder 16"/>
          <p:cNvSpPr>
            <a:spLocks noGrp="1"/>
          </p:cNvSpPr>
          <p:nvPr>
            <p:ph sz="quarter" idx="22"/>
          </p:nvPr>
        </p:nvSpPr>
        <p:spPr>
          <a:xfrm>
            <a:off x="6858000" y="0"/>
            <a:ext cx="2286000" cy="5143500"/>
          </a:xfrm>
          <a:solidFill>
            <a:schemeClr val="tx2">
              <a:lumMod val="75000"/>
            </a:schemeClr>
          </a:solidFill>
        </p:spPr>
        <p:txBody>
          <a:bodyPr lIns="228600" tIns="192024" rIns="228600" bIns="228600"/>
          <a:lstStyle>
            <a:lvl1pPr>
              <a:defRPr sz="1400">
                <a:solidFill>
                  <a:schemeClr val="bg2"/>
                </a:solidFill>
              </a:defRPr>
            </a:lvl1pPr>
            <a:lvl2pPr>
              <a:defRPr sz="1100">
                <a:solidFill>
                  <a:schemeClr val="bg2"/>
                </a:solidFill>
              </a:defRPr>
            </a:lvl2pPr>
            <a:lvl3pPr>
              <a:defRPr sz="1100">
                <a:solidFill>
                  <a:schemeClr val="bg2"/>
                </a:solidFill>
              </a:defRPr>
            </a:lvl3pPr>
            <a:lvl4pPr>
              <a:defRPr sz="1100">
                <a:solidFill>
                  <a:schemeClr val="bg2"/>
                </a:solidFill>
              </a:defRPr>
            </a:lvl4pPr>
            <a:lvl5pPr>
              <a:defRPr sz="1100">
                <a:solidFill>
                  <a:schemeClr val="bg2"/>
                </a:solidFill>
              </a:defRPr>
            </a:lvl5pPr>
          </a:lstStyle>
          <a:p>
            <a:pPr lvl="0"/>
            <a:r>
              <a:rPr lang="en-US"/>
              <a:t>Edit Master text styles</a:t>
            </a:r>
          </a:p>
        </p:txBody>
      </p:sp>
      <p:sp>
        <p:nvSpPr>
          <p:cNvPr id="3" name="Slide Number Placeholder 2"/>
          <p:cNvSpPr>
            <a:spLocks noGrp="1"/>
          </p:cNvSpPr>
          <p:nvPr>
            <p:ph type="sldNum" sz="quarter" idx="10"/>
          </p:nvPr>
        </p:nvSpPr>
        <p:spPr/>
        <p:txBody>
          <a:bodyPr/>
          <a:lstStyle>
            <a:lvl1pPr>
              <a:defRPr>
                <a:solidFill>
                  <a:schemeClr val="bg2"/>
                </a:solidFill>
              </a:defRPr>
            </a:lvl1p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lvl1pPr>
              <a:defRPr>
                <a:solidFill>
                  <a:schemeClr val="bg2"/>
                </a:solidFill>
              </a:defRPr>
            </a:lvl1pPr>
          </a:lstStyle>
          <a:p>
            <a:r>
              <a:rPr lang="de-DE" dirty="0"/>
              <a:t>Group Name / DOC ID / Month XX, 2018 / © 2018 IBM Corporation</a:t>
            </a:r>
            <a:endParaRPr lang="en-US" dirty="0"/>
          </a:p>
        </p:txBody>
      </p:sp>
    </p:spTree>
    <p:extLst>
      <p:ext uri="{BB962C8B-B14F-4D97-AF65-F5344CB8AC3E}">
        <p14:creationId xmlns:p14="http://schemas.microsoft.com/office/powerpoint/2010/main" val="3878041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graph">
    <p:spTree>
      <p:nvGrpSpPr>
        <p:cNvPr id="1" name=""/>
        <p:cNvGrpSpPr/>
        <p:nvPr/>
      </p:nvGrpSpPr>
      <p:grpSpPr>
        <a:xfrm>
          <a:off x="0" y="0"/>
          <a:ext cx="0" cy="0"/>
          <a:chOff x="0" y="0"/>
          <a:chExt cx="0" cy="0"/>
        </a:xfrm>
      </p:grpSpPr>
      <p:sp>
        <p:nvSpPr>
          <p:cNvPr id="2" name="Title 1"/>
          <p:cNvSpPr>
            <a:spLocks noGrp="1"/>
          </p:cNvSpPr>
          <p:nvPr>
            <p:ph type="title"/>
          </p:nvPr>
        </p:nvSpPr>
        <p:spPr>
          <a:xfrm>
            <a:off x="228600" y="201168"/>
            <a:ext cx="4114800" cy="895024"/>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6" name="Text Placeholder 5"/>
          <p:cNvSpPr>
            <a:spLocks noGrp="1"/>
          </p:cNvSpPr>
          <p:nvPr>
            <p:ph type="body" sz="quarter" idx="12"/>
          </p:nvPr>
        </p:nvSpPr>
        <p:spPr>
          <a:xfrm>
            <a:off x="228600" y="1097280"/>
            <a:ext cx="1828800" cy="3501445"/>
          </a:xfrm>
        </p:spPr>
        <p:txBody>
          <a:bodyPr/>
          <a:lstStyle>
            <a:lvl1pPr>
              <a:defRPr sz="1600"/>
            </a:lvl1pPr>
            <a:lvl2pPr marL="0" indent="0">
              <a:spcBef>
                <a:spcPts val="1100"/>
              </a:spcBef>
              <a:buFontTx/>
              <a:buNone/>
              <a:defRPr sz="1100"/>
            </a:lvl2pPr>
            <a:lvl3pPr>
              <a:defRPr sz="1100"/>
            </a:lvl3pPr>
            <a:lvl4pPr>
              <a:defRPr sz="1100"/>
            </a:lvl4pPr>
            <a:lvl5pPr>
              <a:defRPr sz="1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17325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text (1/4), content (3/4)">
    <p:spTree>
      <p:nvGrpSpPr>
        <p:cNvPr id="1" name=""/>
        <p:cNvGrpSpPr/>
        <p:nvPr/>
      </p:nvGrpSpPr>
      <p:grpSpPr>
        <a:xfrm>
          <a:off x="0" y="0"/>
          <a:ext cx="0" cy="0"/>
          <a:chOff x="0" y="0"/>
          <a:chExt cx="0" cy="0"/>
        </a:xfrm>
      </p:grpSpPr>
      <p:sp>
        <p:nvSpPr>
          <p:cNvPr id="2" name="Title 1"/>
          <p:cNvSpPr>
            <a:spLocks noGrp="1"/>
          </p:cNvSpPr>
          <p:nvPr>
            <p:ph type="title"/>
          </p:nvPr>
        </p:nvSpPr>
        <p:spPr>
          <a:xfrm>
            <a:off x="228600" y="201168"/>
            <a:ext cx="4114800" cy="895024"/>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7" name="Text Placeholder 6"/>
          <p:cNvSpPr>
            <a:spLocks noGrp="1"/>
          </p:cNvSpPr>
          <p:nvPr>
            <p:ph type="body" sz="quarter" idx="12"/>
          </p:nvPr>
        </p:nvSpPr>
        <p:spPr>
          <a:xfrm>
            <a:off x="228600" y="1116488"/>
            <a:ext cx="1828800" cy="3454400"/>
          </a:xfrm>
        </p:spPr>
        <p:txBody>
          <a:bodyPr/>
          <a:lstStyle>
            <a:lvl1pPr>
              <a:defRPr sz="1400"/>
            </a:lvl1pPr>
            <a:lvl2pPr>
              <a:defRPr sz="1100"/>
            </a:lvl2pPr>
            <a:lvl3pPr>
              <a:defRPr sz="1100"/>
            </a:lvl3pPr>
            <a:lvl4pPr>
              <a:defRPr sz="1100"/>
            </a:lvl4pPr>
            <a:lvl5pPr>
              <a:defRPr sz="1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p:cNvSpPr>
            <a:spLocks noGrp="1"/>
          </p:cNvSpPr>
          <p:nvPr>
            <p:ph sz="quarter" idx="13"/>
          </p:nvPr>
        </p:nvSpPr>
        <p:spPr>
          <a:xfrm>
            <a:off x="2514600" y="666750"/>
            <a:ext cx="6400800" cy="38242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89249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text (1/4), blank (3/4)">
    <p:spTree>
      <p:nvGrpSpPr>
        <p:cNvPr id="1" name=""/>
        <p:cNvGrpSpPr/>
        <p:nvPr/>
      </p:nvGrpSpPr>
      <p:grpSpPr>
        <a:xfrm>
          <a:off x="0" y="0"/>
          <a:ext cx="0" cy="0"/>
          <a:chOff x="0" y="0"/>
          <a:chExt cx="0" cy="0"/>
        </a:xfrm>
      </p:grpSpPr>
      <p:sp>
        <p:nvSpPr>
          <p:cNvPr id="2" name="Title 1"/>
          <p:cNvSpPr>
            <a:spLocks noGrp="1"/>
          </p:cNvSpPr>
          <p:nvPr>
            <p:ph type="title"/>
          </p:nvPr>
        </p:nvSpPr>
        <p:spPr>
          <a:xfrm>
            <a:off x="228600" y="201168"/>
            <a:ext cx="4114800" cy="895024"/>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7" name="Text Placeholder 6"/>
          <p:cNvSpPr>
            <a:spLocks noGrp="1"/>
          </p:cNvSpPr>
          <p:nvPr>
            <p:ph type="body" sz="quarter" idx="12"/>
          </p:nvPr>
        </p:nvSpPr>
        <p:spPr>
          <a:xfrm>
            <a:off x="228600" y="1116488"/>
            <a:ext cx="1828800" cy="3454400"/>
          </a:xfrm>
        </p:spPr>
        <p:txBody>
          <a:bodyPr/>
          <a:lstStyle>
            <a:lvl1pPr>
              <a:defRPr sz="1400"/>
            </a:lvl1pPr>
            <a:lvl2pPr>
              <a:defRPr sz="1100"/>
            </a:lvl2pPr>
            <a:lvl3pPr>
              <a:defRPr sz="1100"/>
            </a:lvl3pPr>
            <a:lvl4pPr>
              <a:defRPr sz="1100"/>
            </a:lvl4pPr>
            <a:lvl5pPr>
              <a:defRPr sz="1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32025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ase study: title, text (2/4), content (2/4)">
    <p:spTree>
      <p:nvGrpSpPr>
        <p:cNvPr id="1" name=""/>
        <p:cNvGrpSpPr/>
        <p:nvPr/>
      </p:nvGrpSpPr>
      <p:grpSpPr>
        <a:xfrm>
          <a:off x="0" y="0"/>
          <a:ext cx="0" cy="0"/>
          <a:chOff x="0" y="0"/>
          <a:chExt cx="0" cy="0"/>
        </a:xfrm>
      </p:grpSpPr>
      <p:sp>
        <p:nvSpPr>
          <p:cNvPr id="2" name="Title 1"/>
          <p:cNvSpPr>
            <a:spLocks noGrp="1"/>
          </p:cNvSpPr>
          <p:nvPr>
            <p:ph type="title"/>
          </p:nvPr>
        </p:nvSpPr>
        <p:spPr>
          <a:xfrm>
            <a:off x="228600" y="201168"/>
            <a:ext cx="4114800" cy="895024"/>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7" name="Text Placeholder 6"/>
          <p:cNvSpPr>
            <a:spLocks noGrp="1"/>
          </p:cNvSpPr>
          <p:nvPr>
            <p:ph type="body" sz="quarter" idx="12"/>
          </p:nvPr>
        </p:nvSpPr>
        <p:spPr>
          <a:xfrm>
            <a:off x="228600" y="1097280"/>
            <a:ext cx="1828800" cy="3502152"/>
          </a:xfrm>
        </p:spPr>
        <p:txBody>
          <a:bodyPr/>
          <a:lstStyle>
            <a:lvl1pPr>
              <a:defRPr sz="1600"/>
            </a:lvl1pPr>
            <a:lvl2pPr>
              <a:defRPr sz="1100"/>
            </a:lvl2pPr>
            <a:lvl3pPr>
              <a:defRPr sz="1100"/>
            </a:lvl3pPr>
            <a:lvl4pPr>
              <a:defRPr sz="1100"/>
            </a:lvl4pPr>
            <a:lvl5pPr>
              <a:defRPr sz="1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3"/>
          </p:nvPr>
        </p:nvSpPr>
        <p:spPr>
          <a:xfrm>
            <a:off x="2514600" y="1124712"/>
            <a:ext cx="1828800" cy="3456432"/>
          </a:xfrm>
        </p:spPr>
        <p:txBody>
          <a:bodyPr/>
          <a:lstStyle>
            <a:lvl1pPr>
              <a:defRPr sz="1400"/>
            </a:lvl1pPr>
            <a:lvl2pPr marL="0" indent="0">
              <a:buNone/>
              <a:defRPr sz="1000"/>
            </a:lvl2pPr>
            <a:lvl3pPr>
              <a:defRPr sz="1000"/>
            </a:lvl3pPr>
            <a:lvl4pPr>
              <a:defRPr sz="1000"/>
            </a:lvl4pPr>
            <a:lvl5pPr>
              <a:defRPr sz="1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11"/>
          <p:cNvSpPr>
            <a:spLocks noGrp="1"/>
          </p:cNvSpPr>
          <p:nvPr>
            <p:ph type="pic" sz="quarter" idx="14"/>
          </p:nvPr>
        </p:nvSpPr>
        <p:spPr>
          <a:xfrm>
            <a:off x="4572000" y="0"/>
            <a:ext cx="4572000" cy="5143500"/>
          </a:xfrm>
        </p:spPr>
        <p:txBody>
          <a:bodyPr/>
          <a:lstStyle/>
          <a:p>
            <a:r>
              <a:rPr lang="en-US" dirty="0"/>
              <a:t>Click icon to add picture</a:t>
            </a:r>
          </a:p>
        </p:txBody>
      </p:sp>
    </p:spTree>
    <p:extLst>
      <p:ext uri="{BB962C8B-B14F-4D97-AF65-F5344CB8AC3E}">
        <p14:creationId xmlns:p14="http://schemas.microsoft.com/office/powerpoint/2010/main" val="939981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with page contents)">
    <p:spTree>
      <p:nvGrpSpPr>
        <p:cNvPr id="1" name=""/>
        <p:cNvGrpSpPr/>
        <p:nvPr/>
      </p:nvGrpSpPr>
      <p:grpSpPr>
        <a:xfrm>
          <a:off x="0" y="0"/>
          <a:ext cx="0" cy="0"/>
          <a:chOff x="0" y="0"/>
          <a:chExt cx="0" cy="0"/>
        </a:xfrm>
      </p:grpSpPr>
      <p:sp>
        <p:nvSpPr>
          <p:cNvPr id="2" name="Title 1"/>
          <p:cNvSpPr>
            <a:spLocks noGrp="1"/>
          </p:cNvSpPr>
          <p:nvPr>
            <p:ph type="title"/>
          </p:nvPr>
        </p:nvSpPr>
        <p:spPr>
          <a:xfrm>
            <a:off x="228600" y="201168"/>
            <a:ext cx="4114800" cy="855726"/>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6" name="Text Placeholder 5"/>
          <p:cNvSpPr>
            <a:spLocks noGrp="1"/>
          </p:cNvSpPr>
          <p:nvPr>
            <p:ph type="body" sz="quarter" idx="12"/>
          </p:nvPr>
        </p:nvSpPr>
        <p:spPr>
          <a:xfrm>
            <a:off x="228600" y="1123950"/>
            <a:ext cx="4114800" cy="3584448"/>
          </a:xfrm>
        </p:spPr>
        <p:txBody>
          <a:bodyPr/>
          <a:lstStyle>
            <a:lvl1pPr marL="0" indent="0">
              <a:spcBef>
                <a:spcPts val="0"/>
              </a:spcBef>
              <a:tabLst>
                <a:tab pos="3940175" algn="dec"/>
              </a:tabLst>
              <a:defRPr/>
            </a:lvl1pPr>
            <a:lvl2pPr marL="173038" indent="-173038">
              <a:spcBef>
                <a:spcPts val="0"/>
              </a:spcBef>
              <a:tabLst/>
              <a:defRPr/>
            </a:lvl2pPr>
            <a:lvl3pPr>
              <a:spcBef>
                <a:spcPts val="0"/>
              </a:spcBef>
              <a:defRPr/>
            </a:lvl3pPr>
            <a:lvl4pPr>
              <a:spcBef>
                <a:spcPts val="0"/>
              </a:spcBef>
              <a:defRPr/>
            </a:lvl4pPr>
            <a:lvl5pPr>
              <a:spcBef>
                <a:spcPts val="0"/>
              </a:spcBef>
              <a:defRPr/>
            </a:lvl5pPr>
          </a:lstStyle>
          <a:p>
            <a:pPr marL="0" marR="0" lvl="0" indent="0" algn="l" defTabSz="457200" rtl="0" eaLnBrk="1" fontAlgn="auto" latinLnBrk="0" hangingPunct="1">
              <a:lnSpc>
                <a:spcPct val="100000"/>
              </a:lnSpc>
              <a:spcBef>
                <a:spcPts val="0"/>
              </a:spcBef>
              <a:spcAft>
                <a:spcPts val="0"/>
              </a:spcAft>
              <a:buClrTx/>
              <a:buSzTx/>
              <a:buFont typeface="Arial"/>
              <a:buNone/>
              <a:tabLst>
                <a:tab pos="4023360" algn="r"/>
              </a:tabLst>
              <a:defRPr/>
            </a:pPr>
            <a:r>
              <a:rPr lang="en-US" dirty="0"/>
              <a:t>Edit Master text styles</a:t>
            </a:r>
          </a:p>
          <a:p>
            <a:pPr marL="0" marR="0" lvl="1" indent="0" algn="l" defTabSz="457200" rtl="0" eaLnBrk="1" fontAlgn="auto" latinLnBrk="0" hangingPunct="1">
              <a:lnSpc>
                <a:spcPct val="100000"/>
              </a:lnSpc>
              <a:spcBef>
                <a:spcPts val="0"/>
              </a:spcBef>
              <a:spcAft>
                <a:spcPts val="0"/>
              </a:spcAft>
              <a:buClrTx/>
              <a:buSzTx/>
              <a:buFont typeface="Arial"/>
              <a:buNone/>
              <a:tabLst>
                <a:tab pos="4023360" algn="r"/>
              </a:tabLst>
              <a:defRPr/>
            </a:pPr>
            <a:r>
              <a:rPr lang="en-US" dirty="0"/>
              <a:t>Second level</a:t>
            </a:r>
          </a:p>
          <a:p>
            <a:pPr marL="0" marR="0" lvl="2" indent="0" algn="l" defTabSz="457200" rtl="0" eaLnBrk="1" fontAlgn="auto" latinLnBrk="0" hangingPunct="1">
              <a:lnSpc>
                <a:spcPct val="100000"/>
              </a:lnSpc>
              <a:spcBef>
                <a:spcPts val="0"/>
              </a:spcBef>
              <a:spcAft>
                <a:spcPts val="0"/>
              </a:spcAft>
              <a:buClrTx/>
              <a:buSzTx/>
              <a:buFont typeface="Arial"/>
              <a:buNone/>
              <a:tabLst>
                <a:tab pos="4023360" algn="r"/>
              </a:tabLst>
              <a:defRPr/>
            </a:pPr>
            <a:r>
              <a:rPr lang="en-US" dirty="0"/>
              <a:t>Third level</a:t>
            </a:r>
          </a:p>
          <a:p>
            <a:pPr marL="0" marR="0" lvl="3" indent="0" algn="l" defTabSz="457200" rtl="0" eaLnBrk="1" fontAlgn="auto" latinLnBrk="0" hangingPunct="1">
              <a:lnSpc>
                <a:spcPct val="100000"/>
              </a:lnSpc>
              <a:spcBef>
                <a:spcPts val="0"/>
              </a:spcBef>
              <a:spcAft>
                <a:spcPts val="0"/>
              </a:spcAft>
              <a:buClrTx/>
              <a:buSzTx/>
              <a:buFont typeface="Arial"/>
              <a:buNone/>
              <a:tabLst>
                <a:tab pos="4023360" algn="r"/>
              </a:tabLst>
              <a:defRPr/>
            </a:pPr>
            <a:r>
              <a:rPr lang="en-US" dirty="0"/>
              <a:t>Fourth level</a:t>
            </a:r>
          </a:p>
          <a:p>
            <a:pPr marL="0" marR="0" lvl="4" indent="0" algn="l" defTabSz="457200" rtl="0" eaLnBrk="1" fontAlgn="auto" latinLnBrk="0" hangingPunct="1">
              <a:lnSpc>
                <a:spcPct val="100000"/>
              </a:lnSpc>
              <a:spcBef>
                <a:spcPts val="0"/>
              </a:spcBef>
              <a:spcAft>
                <a:spcPts val="0"/>
              </a:spcAft>
              <a:buClrTx/>
              <a:buSzTx/>
              <a:buFont typeface="Arial"/>
              <a:buNone/>
              <a:tabLst>
                <a:tab pos="4023360" algn="r"/>
              </a:tabLst>
              <a:defRPr/>
            </a:pPr>
            <a:r>
              <a:rPr lang="en-US" dirty="0"/>
              <a:t>Fifth level</a:t>
            </a:r>
          </a:p>
        </p:txBody>
      </p:sp>
      <p:sp>
        <p:nvSpPr>
          <p:cNvPr id="7" name="Text Placeholder 6"/>
          <p:cNvSpPr>
            <a:spLocks noGrp="1"/>
          </p:cNvSpPr>
          <p:nvPr>
            <p:ph type="body" sz="quarter" idx="13"/>
          </p:nvPr>
        </p:nvSpPr>
        <p:spPr>
          <a:xfrm>
            <a:off x="4800600" y="1123950"/>
            <a:ext cx="4114800" cy="3584448"/>
          </a:xfrm>
        </p:spPr>
        <p:txBody>
          <a:bodyPr/>
          <a:lstStyle>
            <a:lvl1pPr marL="0" indent="0">
              <a:spcBef>
                <a:spcPts val="0"/>
              </a:spcBef>
              <a:tabLst>
                <a:tab pos="3940175" algn="dec"/>
              </a:tabLst>
              <a:defRPr/>
            </a:lvl1pPr>
            <a:lvl2pPr>
              <a:spcBef>
                <a:spcPts val="0"/>
              </a:spcBef>
              <a:defRPr/>
            </a:lvl2pPr>
            <a:lvl3pPr>
              <a:spcBef>
                <a:spcPts val="0"/>
              </a:spcBef>
              <a:defRPr/>
            </a:lvl3pPr>
            <a:lvl4pPr>
              <a:spcBef>
                <a:spcPts val="0"/>
              </a:spcBef>
              <a:defRPr/>
            </a:lvl4pPr>
            <a:lvl5pPr>
              <a:spcBef>
                <a:spcPts val="0"/>
              </a:spcBef>
              <a:defRPr/>
            </a:lvl5pPr>
          </a:lstStyle>
          <a:p>
            <a:pPr marL="0" marR="0" lvl="0" indent="0" algn="l" defTabSz="457200" rtl="0" eaLnBrk="1" fontAlgn="auto" latinLnBrk="0" hangingPunct="1">
              <a:lnSpc>
                <a:spcPct val="100000"/>
              </a:lnSpc>
              <a:spcBef>
                <a:spcPts val="1100"/>
              </a:spcBef>
              <a:spcAft>
                <a:spcPts val="0"/>
              </a:spcAft>
              <a:buClrTx/>
              <a:buSzTx/>
              <a:buFont typeface="Arial"/>
              <a:buNone/>
              <a:tabLst>
                <a:tab pos="4023360" algn="r"/>
              </a:tabLst>
              <a:defRPr/>
            </a:pPr>
            <a:r>
              <a:rPr lang="en-US"/>
              <a:t>Edit Master text styles</a:t>
            </a:r>
          </a:p>
          <a:p>
            <a:pPr marL="0" marR="0" lvl="1" indent="0" algn="l" defTabSz="457200" rtl="0" eaLnBrk="1" fontAlgn="auto" latinLnBrk="0" hangingPunct="1">
              <a:lnSpc>
                <a:spcPct val="100000"/>
              </a:lnSpc>
              <a:spcBef>
                <a:spcPts val="1100"/>
              </a:spcBef>
              <a:spcAft>
                <a:spcPts val="0"/>
              </a:spcAft>
              <a:buClrTx/>
              <a:buSzTx/>
              <a:buFont typeface="Arial"/>
              <a:buNone/>
              <a:tabLst>
                <a:tab pos="4023360" algn="r"/>
              </a:tabLst>
              <a:defRPr/>
            </a:pPr>
            <a:r>
              <a:rPr lang="en-US"/>
              <a:t>Second level</a:t>
            </a:r>
          </a:p>
          <a:p>
            <a:pPr marL="0" marR="0" lvl="2" indent="0" algn="l" defTabSz="457200" rtl="0" eaLnBrk="1" fontAlgn="auto" latinLnBrk="0" hangingPunct="1">
              <a:lnSpc>
                <a:spcPct val="100000"/>
              </a:lnSpc>
              <a:spcBef>
                <a:spcPts val="1100"/>
              </a:spcBef>
              <a:spcAft>
                <a:spcPts val="0"/>
              </a:spcAft>
              <a:buClrTx/>
              <a:buSzTx/>
              <a:buFont typeface="Arial"/>
              <a:buNone/>
              <a:tabLst>
                <a:tab pos="4023360" algn="r"/>
              </a:tabLst>
              <a:defRPr/>
            </a:pPr>
            <a:r>
              <a:rPr lang="en-US"/>
              <a:t>Third level</a:t>
            </a:r>
          </a:p>
          <a:p>
            <a:pPr marL="0" marR="0" lvl="3" indent="0" algn="l" defTabSz="457200" rtl="0" eaLnBrk="1" fontAlgn="auto" latinLnBrk="0" hangingPunct="1">
              <a:lnSpc>
                <a:spcPct val="100000"/>
              </a:lnSpc>
              <a:spcBef>
                <a:spcPts val="1100"/>
              </a:spcBef>
              <a:spcAft>
                <a:spcPts val="0"/>
              </a:spcAft>
              <a:buClrTx/>
              <a:buSzTx/>
              <a:buFont typeface="Arial"/>
              <a:buNone/>
              <a:tabLst>
                <a:tab pos="4023360" algn="r"/>
              </a:tabLst>
              <a:defRPr/>
            </a:pPr>
            <a:r>
              <a:rPr lang="en-US"/>
              <a:t>Fourth level</a:t>
            </a:r>
          </a:p>
          <a:p>
            <a:pPr marL="0" marR="0" lvl="4" indent="0" algn="l" defTabSz="457200" rtl="0" eaLnBrk="1" fontAlgn="auto" latinLnBrk="0" hangingPunct="1">
              <a:lnSpc>
                <a:spcPct val="100000"/>
              </a:lnSpc>
              <a:spcBef>
                <a:spcPts val="1100"/>
              </a:spcBef>
              <a:spcAft>
                <a:spcPts val="0"/>
              </a:spcAft>
              <a:buClrTx/>
              <a:buSzTx/>
              <a:buFont typeface="Arial"/>
              <a:buNone/>
              <a:tabLst>
                <a:tab pos="4023360" algn="r"/>
              </a:tabLst>
              <a:defRPr/>
            </a:pPr>
            <a:r>
              <a:rPr lang="en-US"/>
              <a:t>Fifth level</a:t>
            </a:r>
            <a:endParaRPr lang="en-US" dirty="0"/>
          </a:p>
        </p:txBody>
      </p:sp>
    </p:spTree>
    <p:extLst>
      <p:ext uri="{BB962C8B-B14F-4D97-AF65-F5344CB8AC3E}">
        <p14:creationId xmlns:p14="http://schemas.microsoft.com/office/powerpoint/2010/main" val="1425988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ase study 2: title, text (2/4), quote (2/4)">
    <p:spTree>
      <p:nvGrpSpPr>
        <p:cNvPr id="1" name=""/>
        <p:cNvGrpSpPr/>
        <p:nvPr/>
      </p:nvGrpSpPr>
      <p:grpSpPr>
        <a:xfrm>
          <a:off x="0" y="0"/>
          <a:ext cx="0" cy="0"/>
          <a:chOff x="0" y="0"/>
          <a:chExt cx="0" cy="0"/>
        </a:xfrm>
      </p:grpSpPr>
      <p:sp>
        <p:nvSpPr>
          <p:cNvPr id="2" name="Title 1"/>
          <p:cNvSpPr>
            <a:spLocks noGrp="1"/>
          </p:cNvSpPr>
          <p:nvPr>
            <p:ph type="title"/>
          </p:nvPr>
        </p:nvSpPr>
        <p:spPr>
          <a:xfrm>
            <a:off x="228600" y="201168"/>
            <a:ext cx="4114800" cy="895024"/>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7" name="Text Placeholder 6"/>
          <p:cNvSpPr>
            <a:spLocks noGrp="1"/>
          </p:cNvSpPr>
          <p:nvPr>
            <p:ph type="body" sz="quarter" idx="12"/>
          </p:nvPr>
        </p:nvSpPr>
        <p:spPr>
          <a:xfrm>
            <a:off x="228600" y="1097280"/>
            <a:ext cx="1828800" cy="3502152"/>
          </a:xfrm>
        </p:spPr>
        <p:txBody>
          <a:bodyPr/>
          <a:lstStyle>
            <a:lvl1pPr>
              <a:defRPr sz="1600"/>
            </a:lvl1pPr>
            <a:lvl2pPr>
              <a:defRPr sz="1100"/>
            </a:lvl2pPr>
            <a:lvl3pPr>
              <a:defRPr sz="1100"/>
            </a:lvl3pPr>
            <a:lvl4pPr>
              <a:defRPr sz="1100"/>
            </a:lvl4pPr>
            <a:lvl5pPr>
              <a:defRPr sz="1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3"/>
          </p:nvPr>
        </p:nvSpPr>
        <p:spPr>
          <a:xfrm>
            <a:off x="2514600" y="1124712"/>
            <a:ext cx="1828800" cy="3456432"/>
          </a:xfrm>
        </p:spPr>
        <p:txBody>
          <a:bodyPr/>
          <a:lstStyle>
            <a:lvl1pPr>
              <a:defRPr sz="1400"/>
            </a:lvl1pPr>
            <a:lvl2pPr marL="0" indent="0">
              <a:buNone/>
              <a:defRPr sz="1000"/>
            </a:lvl2pPr>
            <a:lvl3pPr>
              <a:defRPr sz="1000"/>
            </a:lvl3pPr>
            <a:lvl4pPr>
              <a:defRPr sz="1000"/>
            </a:lvl4pPr>
            <a:lvl5pPr>
              <a:defRPr sz="1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4"/>
          </p:nvPr>
        </p:nvSpPr>
        <p:spPr>
          <a:xfrm>
            <a:off x="4700392" y="1090961"/>
            <a:ext cx="4215008" cy="3456432"/>
          </a:xfrm>
        </p:spPr>
        <p:txBody>
          <a:bodyPr/>
          <a:lstStyle>
            <a:lvl1pPr marL="117475" indent="-117475">
              <a:tabLst/>
              <a:defRPr sz="2400"/>
            </a:lvl1pPr>
            <a:lvl2pPr marL="0" indent="0">
              <a:buNone/>
              <a:defRPr sz="1100"/>
            </a:lvl2pPr>
            <a:lvl3pPr>
              <a:defRPr sz="1100"/>
            </a:lvl3pPr>
            <a:lvl4pPr>
              <a:defRPr sz="1100"/>
            </a:lvl4pPr>
            <a:lvl5pPr>
              <a:defRPr sz="1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829430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6" name="Text Placeholder 5"/>
          <p:cNvSpPr>
            <a:spLocks noGrp="1"/>
          </p:cNvSpPr>
          <p:nvPr>
            <p:ph type="body" sz="quarter" idx="12"/>
          </p:nvPr>
        </p:nvSpPr>
        <p:spPr>
          <a:xfrm>
            <a:off x="228600" y="192024"/>
            <a:ext cx="1828800" cy="4408995"/>
          </a:xfrm>
        </p:spPr>
        <p:txBody>
          <a:bodyPr/>
          <a:lstStyle>
            <a:lvl1pPr>
              <a:defRPr sz="1600"/>
            </a:lvl1pPr>
            <a:lvl2pPr marL="0" indent="0">
              <a:spcBef>
                <a:spcPts val="1100"/>
              </a:spcBef>
              <a:buFontTx/>
              <a:buNone/>
              <a:defRPr sz="1100"/>
            </a:lvl2pPr>
            <a:lvl3pPr>
              <a:defRPr sz="1100"/>
            </a:lvl3pPr>
            <a:lvl4pPr>
              <a:defRPr sz="1100"/>
            </a:lvl4pPr>
            <a:lvl5pPr>
              <a:defRPr sz="1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able Placeholder 6"/>
          <p:cNvSpPr>
            <a:spLocks noGrp="1"/>
          </p:cNvSpPr>
          <p:nvPr>
            <p:ph type="tbl" sz="quarter" idx="13"/>
          </p:nvPr>
        </p:nvSpPr>
        <p:spPr>
          <a:xfrm>
            <a:off x="2514600" y="225425"/>
            <a:ext cx="6400800" cy="4597400"/>
          </a:xfrm>
        </p:spPr>
        <p:txBody>
          <a:bodyPr/>
          <a:lstStyle/>
          <a:p>
            <a:r>
              <a:rPr lang="en-US" dirty="0"/>
              <a:t>Click icon to add table</a:t>
            </a:r>
          </a:p>
        </p:txBody>
      </p:sp>
    </p:spTree>
    <p:extLst>
      <p:ext uri="{BB962C8B-B14F-4D97-AF65-F5344CB8AC3E}">
        <p14:creationId xmlns:p14="http://schemas.microsoft.com/office/powerpoint/2010/main" val="9084811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blank (with footer)">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Tree>
    <p:extLst>
      <p:ext uri="{BB962C8B-B14F-4D97-AF65-F5344CB8AC3E}">
        <p14:creationId xmlns:p14="http://schemas.microsoft.com/office/powerpoint/2010/main" val="2336553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blank (no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542796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1"/>
          <p:cNvSpPr>
            <a:spLocks noGrp="1"/>
          </p:cNvSpPr>
          <p:nvPr>
            <p:ph type="title"/>
          </p:nvPr>
        </p:nvSpPr>
        <p:spPr>
          <a:xfrm>
            <a:off x="228600" y="201168"/>
            <a:ext cx="4114800" cy="855726"/>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6" name="Text Placeholder 5"/>
          <p:cNvSpPr>
            <a:spLocks noGrp="1"/>
          </p:cNvSpPr>
          <p:nvPr>
            <p:ph type="body" sz="quarter" idx="12"/>
          </p:nvPr>
        </p:nvSpPr>
        <p:spPr>
          <a:xfrm>
            <a:off x="228600" y="1143000"/>
            <a:ext cx="4114800" cy="3584448"/>
          </a:xfrm>
        </p:spPr>
        <p:txBody>
          <a:bodyPr/>
          <a:lstStyle>
            <a:lvl1pPr marL="0" indent="0">
              <a:spcBef>
                <a:spcPts val="0"/>
              </a:spcBef>
              <a:tabLst>
                <a:tab pos="3940175" algn="dec"/>
              </a:tabLst>
              <a:defRPr sz="1100"/>
            </a:lvl1pPr>
            <a:lvl2pPr marL="173038" indent="-173038">
              <a:spcBef>
                <a:spcPts val="0"/>
              </a:spcBef>
              <a:tabLst/>
              <a:defRPr/>
            </a:lvl2pPr>
            <a:lvl3pPr>
              <a:spcBef>
                <a:spcPts val="0"/>
              </a:spcBef>
              <a:defRPr/>
            </a:lvl3pPr>
            <a:lvl4pPr>
              <a:spcBef>
                <a:spcPts val="0"/>
              </a:spcBef>
              <a:defRPr/>
            </a:lvl4pPr>
            <a:lvl5pPr>
              <a:spcBef>
                <a:spcPts val="0"/>
              </a:spcBef>
              <a:defRPr/>
            </a:lvl5pPr>
          </a:lstStyle>
          <a:p>
            <a:pPr marL="0" marR="0" lvl="0" indent="0" algn="l" defTabSz="457200" rtl="0" eaLnBrk="1" fontAlgn="auto" latinLnBrk="0" hangingPunct="1">
              <a:lnSpc>
                <a:spcPct val="100000"/>
              </a:lnSpc>
              <a:spcBef>
                <a:spcPts val="0"/>
              </a:spcBef>
              <a:spcAft>
                <a:spcPts val="0"/>
              </a:spcAft>
              <a:buClrTx/>
              <a:buSzTx/>
              <a:buFont typeface="Arial"/>
              <a:buNone/>
              <a:tabLst>
                <a:tab pos="4023360" algn="r"/>
              </a:tabLst>
              <a:defRPr/>
            </a:pPr>
            <a:r>
              <a:rPr lang="en-US"/>
              <a:t>Edit Master text styles</a:t>
            </a:r>
          </a:p>
        </p:txBody>
      </p:sp>
    </p:spTree>
    <p:extLst>
      <p:ext uri="{BB962C8B-B14F-4D97-AF65-F5344CB8AC3E}">
        <p14:creationId xmlns:p14="http://schemas.microsoft.com/office/powerpoint/2010/main" val="5957987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ibm sign-off">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pic>
        <p:nvPicPr>
          <p:cNvPr id="5" name="Picture 4" descr="ibm_gry.pn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925953" y="2186150"/>
            <a:ext cx="1297608" cy="526097"/>
          </a:xfrm>
          <a:prstGeom prst="rect">
            <a:avLst/>
          </a:prstGeom>
        </p:spPr>
      </p:pic>
    </p:spTree>
    <p:extLst>
      <p:ext uri="{BB962C8B-B14F-4D97-AF65-F5344CB8AC3E}">
        <p14:creationId xmlns:p14="http://schemas.microsoft.com/office/powerpoint/2010/main" val="896886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32793" y="388470"/>
            <a:ext cx="8468887" cy="290186"/>
          </a:xfrm>
          <a:ln>
            <a:noFill/>
          </a:ln>
        </p:spPr>
        <p:txBody>
          <a:bodyPr/>
          <a:lstStyle>
            <a:lvl1pPr>
              <a:defRPr sz="1800" b="1">
                <a:solidFill>
                  <a:schemeClr val="accent4">
                    <a:lumMod val="90000"/>
                    <a:lumOff val="10000"/>
                  </a:schemeClr>
                </a:solidFill>
                <a:latin typeface="+mj-lt"/>
              </a:defRPr>
            </a:lvl1pPr>
          </a:lstStyle>
          <a:p>
            <a:r>
              <a:rPr lang="en-US"/>
              <a:t>Click to edit Master title style</a:t>
            </a:r>
            <a:endParaRPr lang="en-US" dirty="0"/>
          </a:p>
        </p:txBody>
      </p:sp>
      <p:sp>
        <p:nvSpPr>
          <p:cNvPr id="4" name="Rectangle 6"/>
          <p:cNvSpPr>
            <a:spLocks noGrp="1" noChangeArrowheads="1"/>
          </p:cNvSpPr>
          <p:nvPr>
            <p:ph type="sldNum" sz="quarter" idx="10"/>
          </p:nvPr>
        </p:nvSpPr>
        <p:spPr>
          <a:xfrm>
            <a:off x="72473" y="4969222"/>
            <a:ext cx="724749" cy="174278"/>
          </a:xfrm>
        </p:spPr>
        <p:txBody>
          <a:bodyPr/>
          <a:lstStyle>
            <a:lvl1pPr defTabSz="207837" eaLnBrk="1" hangingPunct="1">
              <a:defRPr smtClean="0">
                <a:solidFill>
                  <a:srgbClr val="00558C"/>
                </a:solidFill>
                <a:latin typeface="Calibri" charset="0"/>
              </a:defRPr>
            </a:lvl1pPr>
          </a:lstStyle>
          <a:p>
            <a:pPr>
              <a:defRPr/>
            </a:pPr>
            <a:fld id="{C541A812-539A-A745-9B9C-B5B0954EB052}" type="slidenum">
              <a:rPr lang="en-US" altLang="en-US" smtClean="0"/>
              <a:pPr>
                <a:defRPr/>
              </a:pPr>
              <a:t>‹#›</a:t>
            </a:fld>
            <a:endParaRPr lang="en-US" altLang="en-US" dirty="0"/>
          </a:p>
        </p:txBody>
      </p:sp>
    </p:spTree>
    <p:extLst>
      <p:ext uri="{BB962C8B-B14F-4D97-AF65-F5344CB8AC3E}">
        <p14:creationId xmlns:p14="http://schemas.microsoft.com/office/powerpoint/2010/main" val="34456746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1_section, title, text (dark background)">
    <p:spTree>
      <p:nvGrpSpPr>
        <p:cNvPr id="1" name=""/>
        <p:cNvGrpSpPr/>
        <p:nvPr/>
      </p:nvGrpSpPr>
      <p:grpSpPr>
        <a:xfrm>
          <a:off x="0" y="0"/>
          <a:ext cx="0" cy="0"/>
          <a:chOff x="0" y="0"/>
          <a:chExt cx="0" cy="0"/>
        </a:xfrm>
      </p:grpSpPr>
      <p:sp>
        <p:nvSpPr>
          <p:cNvPr id="5" name="Rectangle 4"/>
          <p:cNvSpPr/>
          <p:nvPr/>
        </p:nvSpPr>
        <p:spPr>
          <a:xfrm>
            <a:off x="4572000" y="0"/>
            <a:ext cx="4572000" cy="5143500"/>
          </a:xfrm>
          <a:prstGeom prst="rect">
            <a:avLst/>
          </a:prstGeom>
          <a:solidFill>
            <a:schemeClr val="accent3"/>
          </a:solidFill>
        </p:spPr>
        <p:txBody>
          <a:bodyPr wrap="square" lIns="0" tIns="0" rIns="0" bIns="0" rtlCol="0" anchor="ctr">
            <a:noAutofit/>
          </a:bodyPr>
          <a:lstStyle/>
          <a:p>
            <a:pPr algn="ctr"/>
            <a:endParaRPr lang="en-US" sz="1200" err="1">
              <a:solidFill>
                <a:srgbClr val="FFFFFF"/>
              </a:solidFill>
              <a:latin typeface="Arial"/>
              <a:cs typeface="Arial"/>
            </a:endParaRPr>
          </a:p>
        </p:txBody>
      </p:sp>
      <p:sp>
        <p:nvSpPr>
          <p:cNvPr id="2" name="Title 1"/>
          <p:cNvSpPr>
            <a:spLocks noGrp="1"/>
          </p:cNvSpPr>
          <p:nvPr>
            <p:ph type="title"/>
          </p:nvPr>
        </p:nvSpPr>
        <p:spPr>
          <a:xfrm>
            <a:off x="228600" y="1033272"/>
            <a:ext cx="4114800" cy="3566160"/>
          </a:xfrm>
        </p:spPr>
        <p:txBody>
          <a:bodyPr/>
          <a:lstStyle/>
          <a:p>
            <a:r>
              <a:rPr lang="en-US" dirty="0"/>
              <a:t>Click to edit Master title style</a:t>
            </a:r>
          </a:p>
        </p:txBody>
      </p:sp>
      <p:sp>
        <p:nvSpPr>
          <p:cNvPr id="3" name="Slide Number Placeholder 2"/>
          <p:cNvSpPr>
            <a:spLocks noGrp="1"/>
          </p:cNvSpPr>
          <p:nvPr>
            <p:ph type="sldNum" sz="quarter" idx="10"/>
          </p:nvPr>
        </p:nvSpPr>
        <p:spPr/>
        <p:txBody>
          <a:bodyPr/>
          <a:lstStyle>
            <a:lvl1pPr>
              <a:defRPr>
                <a:solidFill>
                  <a:schemeClr val="bg2"/>
                </a:solidFill>
              </a:defRPr>
            </a:lvl1pPr>
          </a:lstStyle>
          <a:p>
            <a:fld id="{D0BE6F14-FF48-0F4F-A8AA-2E3F25371E4A}" type="slidenum">
              <a:rPr lang="en-US" smtClean="0"/>
              <a:pPr/>
              <a:t>‹#›</a:t>
            </a:fld>
            <a:endParaRPr lang="en-US"/>
          </a:p>
        </p:txBody>
      </p:sp>
      <p:sp>
        <p:nvSpPr>
          <p:cNvPr id="6" name="Text Placeholder 5"/>
          <p:cNvSpPr>
            <a:spLocks noGrp="1"/>
          </p:cNvSpPr>
          <p:nvPr>
            <p:ph type="body" sz="quarter" idx="12"/>
          </p:nvPr>
        </p:nvSpPr>
        <p:spPr>
          <a:xfrm>
            <a:off x="4800600" y="1111286"/>
            <a:ext cx="4114800" cy="3501445"/>
          </a:xfrm>
        </p:spPr>
        <p:txBody>
          <a:bodyPr/>
          <a:lstStyle>
            <a:lvl1pPr>
              <a:defRPr>
                <a:solidFill>
                  <a:schemeClr val="bg2"/>
                </a:solidFill>
              </a:defRPr>
            </a:lvl1pPr>
            <a:lvl2pPr marL="0" indent="0">
              <a:spcBef>
                <a:spcPts val="1100"/>
              </a:spcBef>
              <a:buFontTx/>
              <a:buNone/>
              <a:defRPr sz="1100">
                <a:solidFill>
                  <a:schemeClr val="bg2"/>
                </a:solidFill>
              </a:defRPr>
            </a:lvl2pPr>
            <a:lvl3pPr>
              <a:defRPr sz="1100">
                <a:solidFill>
                  <a:schemeClr val="bg2"/>
                </a:solidFill>
              </a:defRPr>
            </a:lvl3pPr>
            <a:lvl4pPr>
              <a:defRPr sz="1100">
                <a:solidFill>
                  <a:schemeClr val="bg2"/>
                </a:solidFill>
              </a:defRPr>
            </a:lvl4pPr>
            <a:lvl5pPr>
              <a:defRPr sz="1100">
                <a:solidFill>
                  <a:schemeClr val="bg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11"/>
          <p:cNvSpPr>
            <a:spLocks noGrp="1"/>
          </p:cNvSpPr>
          <p:nvPr>
            <p:ph type="body" sz="quarter" idx="13"/>
          </p:nvPr>
        </p:nvSpPr>
        <p:spPr>
          <a:xfrm>
            <a:off x="228600" y="201168"/>
            <a:ext cx="4114800" cy="300037"/>
          </a:xfrm>
        </p:spPr>
        <p:txBody>
          <a:bodyPr/>
          <a:lstStyle>
            <a:lvl1pPr>
              <a:defRPr sz="1100"/>
            </a:lvl1pPr>
          </a:lstStyle>
          <a:p>
            <a:pPr lvl="0"/>
            <a:r>
              <a:rPr lang="en-US"/>
              <a:t>Click to edit Master text styles</a:t>
            </a:r>
          </a:p>
        </p:txBody>
      </p:sp>
    </p:spTree>
    <p:extLst>
      <p:ext uri="{BB962C8B-B14F-4D97-AF65-F5344CB8AC3E}">
        <p14:creationId xmlns:p14="http://schemas.microsoft.com/office/powerpoint/2010/main" val="3426643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fact, number">
    <p:spTree>
      <p:nvGrpSpPr>
        <p:cNvPr id="1" name=""/>
        <p:cNvGrpSpPr/>
        <p:nvPr/>
      </p:nvGrpSpPr>
      <p:grpSpPr>
        <a:xfrm>
          <a:off x="0" y="0"/>
          <a:ext cx="0" cy="0"/>
          <a:chOff x="0" y="0"/>
          <a:chExt cx="0" cy="0"/>
        </a:xfrm>
      </p:grpSpPr>
      <p:sp>
        <p:nvSpPr>
          <p:cNvPr id="2" name="Title 1"/>
          <p:cNvSpPr>
            <a:spLocks noGrp="1"/>
          </p:cNvSpPr>
          <p:nvPr>
            <p:ph type="title"/>
          </p:nvPr>
        </p:nvSpPr>
        <p:spPr>
          <a:xfrm>
            <a:off x="228600" y="210312"/>
            <a:ext cx="4114800" cy="1003807"/>
          </a:xfrm>
        </p:spPr>
        <p:txBody>
          <a:bodyPr/>
          <a:lstStyle>
            <a:lvl1pPr>
              <a:defRPr sz="1600">
                <a:solidFill>
                  <a:schemeClr val="tx1"/>
                </a:solidFill>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lvl1pPr>
              <a:defRPr>
                <a:solidFill>
                  <a:schemeClr val="tx1"/>
                </a:solidFill>
              </a:defRPr>
            </a:lvl1p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lvl1pPr>
              <a:defRPr>
                <a:solidFill>
                  <a:schemeClr val="tx1"/>
                </a:solidFill>
              </a:defRPr>
            </a:lvl1pPr>
          </a:lstStyle>
          <a:p>
            <a:r>
              <a:rPr lang="de-DE" dirty="0"/>
              <a:t>Group Name / DOC ID / Month XX, 2018 / © 2018 IBM Corporation</a:t>
            </a:r>
            <a:endParaRPr lang="en-US" dirty="0"/>
          </a:p>
        </p:txBody>
      </p:sp>
      <p:sp>
        <p:nvSpPr>
          <p:cNvPr id="8" name="Text Placeholder 7"/>
          <p:cNvSpPr>
            <a:spLocks noGrp="1"/>
          </p:cNvSpPr>
          <p:nvPr>
            <p:ph type="body" sz="quarter" idx="12"/>
          </p:nvPr>
        </p:nvSpPr>
        <p:spPr>
          <a:xfrm>
            <a:off x="228600" y="1511555"/>
            <a:ext cx="4114800" cy="3108960"/>
          </a:xfrm>
        </p:spPr>
        <p:txBody>
          <a:bodyPr/>
          <a:lstStyle>
            <a:lvl1pPr>
              <a:lnSpc>
                <a:spcPct val="90000"/>
              </a:lnSpc>
              <a:spcBef>
                <a:spcPts val="0"/>
              </a:spcBef>
              <a:defRPr sz="9600" b="1" baseline="0">
                <a:solidFill>
                  <a:schemeClr val="tx1"/>
                </a:solidFill>
              </a:defRPr>
            </a:lvl1pPr>
          </a:lstStyle>
          <a:p>
            <a:pPr lvl="0"/>
            <a:r>
              <a:rPr lang="en-US" dirty="0"/>
              <a:t>Edit Master text styles</a:t>
            </a:r>
          </a:p>
        </p:txBody>
      </p:sp>
    </p:spTree>
    <p:extLst>
      <p:ext uri="{BB962C8B-B14F-4D97-AF65-F5344CB8AC3E}">
        <p14:creationId xmlns:p14="http://schemas.microsoft.com/office/powerpoint/2010/main" val="1080506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fact, number, half-image (bleeds)">
    <p:spTree>
      <p:nvGrpSpPr>
        <p:cNvPr id="1" name=""/>
        <p:cNvGrpSpPr/>
        <p:nvPr/>
      </p:nvGrpSpPr>
      <p:grpSpPr>
        <a:xfrm>
          <a:off x="0" y="0"/>
          <a:ext cx="0" cy="0"/>
          <a:chOff x="0" y="0"/>
          <a:chExt cx="0" cy="0"/>
        </a:xfrm>
      </p:grpSpPr>
      <p:sp>
        <p:nvSpPr>
          <p:cNvPr id="2" name="Title 1"/>
          <p:cNvSpPr>
            <a:spLocks noGrp="1"/>
          </p:cNvSpPr>
          <p:nvPr>
            <p:ph type="title"/>
          </p:nvPr>
        </p:nvSpPr>
        <p:spPr>
          <a:xfrm>
            <a:off x="228600" y="210312"/>
            <a:ext cx="4114800" cy="1003807"/>
          </a:xfrm>
        </p:spPr>
        <p:txBody>
          <a:bodyPr/>
          <a:lstStyle>
            <a:lvl1pPr>
              <a:defRPr sz="1600">
                <a:solidFill>
                  <a:schemeClr val="tx1"/>
                </a:solidFill>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lvl1pPr>
              <a:defRPr>
                <a:solidFill>
                  <a:schemeClr val="tx1"/>
                </a:solidFill>
              </a:defRPr>
            </a:lvl1p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lvl1pPr>
              <a:defRPr>
                <a:solidFill>
                  <a:schemeClr val="tx1"/>
                </a:solidFill>
              </a:defRPr>
            </a:lvl1pPr>
          </a:lstStyle>
          <a:p>
            <a:r>
              <a:rPr lang="de-DE" dirty="0"/>
              <a:t>Group Name / DOC ID / Month XX, 2018 / © 2018 IBM Corporation</a:t>
            </a:r>
            <a:endParaRPr lang="en-US" dirty="0"/>
          </a:p>
        </p:txBody>
      </p:sp>
      <p:sp>
        <p:nvSpPr>
          <p:cNvPr id="8" name="Text Placeholder 7"/>
          <p:cNvSpPr>
            <a:spLocks noGrp="1"/>
          </p:cNvSpPr>
          <p:nvPr>
            <p:ph type="body" sz="quarter" idx="12"/>
          </p:nvPr>
        </p:nvSpPr>
        <p:spPr>
          <a:xfrm>
            <a:off x="228600" y="1511555"/>
            <a:ext cx="4114800" cy="3108960"/>
          </a:xfrm>
        </p:spPr>
        <p:txBody>
          <a:bodyPr/>
          <a:lstStyle>
            <a:lvl1pPr>
              <a:lnSpc>
                <a:spcPct val="90000"/>
              </a:lnSpc>
              <a:spcBef>
                <a:spcPts val="0"/>
              </a:spcBef>
              <a:defRPr sz="9600" b="1" baseline="0">
                <a:solidFill>
                  <a:schemeClr val="tx1"/>
                </a:solidFill>
              </a:defRPr>
            </a:lvl1pPr>
          </a:lstStyle>
          <a:p>
            <a:pPr lvl="0"/>
            <a:r>
              <a:rPr lang="en-US"/>
              <a:t>Edit Master text styles</a:t>
            </a:r>
          </a:p>
        </p:txBody>
      </p:sp>
      <p:sp>
        <p:nvSpPr>
          <p:cNvPr id="6" name="Picture Placeholder 5"/>
          <p:cNvSpPr>
            <a:spLocks noGrp="1"/>
          </p:cNvSpPr>
          <p:nvPr>
            <p:ph type="pic" sz="quarter" idx="13"/>
          </p:nvPr>
        </p:nvSpPr>
        <p:spPr>
          <a:xfrm>
            <a:off x="4572000" y="0"/>
            <a:ext cx="4572000" cy="5143500"/>
          </a:xfrm>
        </p:spPr>
        <p:txBody>
          <a:bodyPr/>
          <a:lstStyle>
            <a:lvl1pPr>
              <a:defRPr>
                <a:solidFill>
                  <a:schemeClr val="tx1"/>
                </a:solidFill>
              </a:defRPr>
            </a:lvl1pPr>
          </a:lstStyle>
          <a:p>
            <a:r>
              <a:rPr lang="en-US" dirty="0"/>
              <a:t>Click icon to add picture</a:t>
            </a:r>
          </a:p>
        </p:txBody>
      </p:sp>
    </p:spTree>
    <p:extLst>
      <p:ext uri="{BB962C8B-B14F-4D97-AF65-F5344CB8AC3E}">
        <p14:creationId xmlns:p14="http://schemas.microsoft.com/office/powerpoint/2010/main" val="956908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ig text">
    <p:spTree>
      <p:nvGrpSpPr>
        <p:cNvPr id="1" name=""/>
        <p:cNvGrpSpPr/>
        <p:nvPr/>
      </p:nvGrpSpPr>
      <p:grpSpPr>
        <a:xfrm>
          <a:off x="0" y="0"/>
          <a:ext cx="0" cy="0"/>
          <a:chOff x="0" y="0"/>
          <a:chExt cx="0" cy="0"/>
        </a:xfrm>
      </p:grpSpPr>
      <p:sp>
        <p:nvSpPr>
          <p:cNvPr id="2" name="Title 1"/>
          <p:cNvSpPr>
            <a:spLocks noGrp="1"/>
          </p:cNvSpPr>
          <p:nvPr>
            <p:ph type="title"/>
          </p:nvPr>
        </p:nvSpPr>
        <p:spPr>
          <a:xfrm>
            <a:off x="228600" y="265176"/>
            <a:ext cx="8686800" cy="4473575"/>
          </a:xfrm>
        </p:spPr>
        <p:txBody>
          <a:bodyPr/>
          <a:lstStyle>
            <a:lvl1pPr>
              <a:lnSpc>
                <a:spcPct val="90000"/>
              </a:lnSpc>
              <a:defRPr sz="9600" b="1"/>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Tree>
    <p:extLst>
      <p:ext uri="{BB962C8B-B14F-4D97-AF65-F5344CB8AC3E}">
        <p14:creationId xmlns:p14="http://schemas.microsoft.com/office/powerpoint/2010/main" val="263152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228600" y="201168"/>
            <a:ext cx="5187462" cy="4520805"/>
          </a:xfrm>
        </p:spPr>
        <p:txBody>
          <a:bodyPr/>
          <a:lstStyle>
            <a:lvl1pPr marL="117475" indent="-117475">
              <a:tabLst/>
              <a:defRPr>
                <a:solidFill>
                  <a:schemeClr val="tx1"/>
                </a:solidFill>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lvl1pPr>
              <a:defRPr>
                <a:solidFill>
                  <a:schemeClr val="tx1"/>
                </a:solidFill>
              </a:defRPr>
            </a:lvl1p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lvl1pPr>
              <a:defRPr>
                <a:solidFill>
                  <a:schemeClr val="tx1"/>
                </a:solidFill>
              </a:defRPr>
            </a:lvl1pPr>
          </a:lstStyle>
          <a:p>
            <a:r>
              <a:rPr lang="de-DE" dirty="0"/>
              <a:t>Group Name / DOC ID / Month XX, 2018 / © 2018 IBM Corporation</a:t>
            </a:r>
            <a:endParaRPr lang="en-US" dirty="0"/>
          </a:p>
        </p:txBody>
      </p:sp>
    </p:spTree>
    <p:extLst>
      <p:ext uri="{BB962C8B-B14F-4D97-AF65-F5344CB8AC3E}">
        <p14:creationId xmlns:p14="http://schemas.microsoft.com/office/powerpoint/2010/main" val="1134280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ection, title, text">
    <p:spTree>
      <p:nvGrpSpPr>
        <p:cNvPr id="1" name=""/>
        <p:cNvGrpSpPr/>
        <p:nvPr/>
      </p:nvGrpSpPr>
      <p:grpSpPr>
        <a:xfrm>
          <a:off x="0" y="0"/>
          <a:ext cx="0" cy="0"/>
          <a:chOff x="0" y="0"/>
          <a:chExt cx="0" cy="0"/>
        </a:xfrm>
      </p:grpSpPr>
      <p:sp>
        <p:nvSpPr>
          <p:cNvPr id="2" name="Title 1"/>
          <p:cNvSpPr>
            <a:spLocks noGrp="1"/>
          </p:cNvSpPr>
          <p:nvPr>
            <p:ph type="title"/>
          </p:nvPr>
        </p:nvSpPr>
        <p:spPr>
          <a:xfrm>
            <a:off x="228600" y="411480"/>
            <a:ext cx="4114800" cy="4328050"/>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6" name="Text Placeholder 5"/>
          <p:cNvSpPr>
            <a:spLocks noGrp="1"/>
          </p:cNvSpPr>
          <p:nvPr>
            <p:ph type="body" sz="quarter" idx="12"/>
          </p:nvPr>
        </p:nvSpPr>
        <p:spPr>
          <a:xfrm>
            <a:off x="4800600" y="493776"/>
            <a:ext cx="4114800" cy="4199730"/>
          </a:xfrm>
        </p:spPr>
        <p:txBody>
          <a:bodyPr/>
          <a:lstStyle>
            <a:lvl1pPr>
              <a:spcBef>
                <a:spcPts val="1100"/>
              </a:spcBef>
              <a:spcAft>
                <a:spcPts val="0"/>
              </a:spcAft>
              <a:defRPr/>
            </a:lvl1pPr>
            <a:lvl2pPr>
              <a:spcBef>
                <a:spcPts val="1100"/>
              </a:spcBef>
              <a:defRPr/>
            </a:lvl2pPr>
            <a:lvl3pPr>
              <a:spcBef>
                <a:spcPts val="1100"/>
              </a:spcBef>
              <a:defRPr/>
            </a:lvl3pPr>
            <a:lvl4pPr>
              <a:spcBef>
                <a:spcPts val="1100"/>
              </a:spcBef>
              <a:defRPr/>
            </a:lvl4pPr>
            <a:lvl5pPr>
              <a:spcBef>
                <a:spcPts val="1100"/>
              </a:spcBef>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11"/>
          <p:cNvSpPr>
            <a:spLocks noGrp="1"/>
          </p:cNvSpPr>
          <p:nvPr>
            <p:ph type="body" sz="quarter" idx="13"/>
          </p:nvPr>
        </p:nvSpPr>
        <p:spPr>
          <a:xfrm>
            <a:off x="228600" y="200563"/>
            <a:ext cx="4114800" cy="300037"/>
          </a:xfrm>
        </p:spPr>
        <p:txBody>
          <a:bodyPr/>
          <a:lstStyle>
            <a:lvl1pPr>
              <a:defRPr sz="1100"/>
            </a:lvl1pPr>
          </a:lstStyle>
          <a:p>
            <a:pPr lvl="0"/>
            <a:r>
              <a:rPr lang="en-US"/>
              <a:t>Edit Master text styles</a:t>
            </a:r>
          </a:p>
        </p:txBody>
      </p:sp>
    </p:spTree>
    <p:extLst>
      <p:ext uri="{BB962C8B-B14F-4D97-AF65-F5344CB8AC3E}">
        <p14:creationId xmlns:p14="http://schemas.microsoft.com/office/powerpoint/2010/main" val="637138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text (two columns)">
    <p:spTree>
      <p:nvGrpSpPr>
        <p:cNvPr id="1" name=""/>
        <p:cNvGrpSpPr/>
        <p:nvPr/>
      </p:nvGrpSpPr>
      <p:grpSpPr>
        <a:xfrm>
          <a:off x="0" y="0"/>
          <a:ext cx="0" cy="0"/>
          <a:chOff x="0" y="0"/>
          <a:chExt cx="0" cy="0"/>
        </a:xfrm>
      </p:grpSpPr>
      <p:sp>
        <p:nvSpPr>
          <p:cNvPr id="2" name="Title 1"/>
          <p:cNvSpPr>
            <a:spLocks noGrp="1"/>
          </p:cNvSpPr>
          <p:nvPr>
            <p:ph type="title"/>
          </p:nvPr>
        </p:nvSpPr>
        <p:spPr>
          <a:xfrm>
            <a:off x="228600" y="201168"/>
            <a:ext cx="4114800" cy="959358"/>
          </a:xfrm>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D0BE6F14-FF48-0F4F-A8AA-2E3F25371E4A}" type="slidenum">
              <a:rPr lang="en-US" smtClean="0"/>
              <a:pPr/>
              <a:t>‹#›</a:t>
            </a:fld>
            <a:endParaRPr lang="en-US" dirty="0"/>
          </a:p>
        </p:txBody>
      </p:sp>
      <p:sp>
        <p:nvSpPr>
          <p:cNvPr id="4" name="Footer Placeholder 3"/>
          <p:cNvSpPr>
            <a:spLocks noGrp="1"/>
          </p:cNvSpPr>
          <p:nvPr>
            <p:ph type="ftr" sz="quarter" idx="11"/>
          </p:nvPr>
        </p:nvSpPr>
        <p:spPr/>
        <p:txBody>
          <a:bodyPr/>
          <a:lstStyle/>
          <a:p>
            <a:r>
              <a:rPr lang="de-DE" dirty="0"/>
              <a:t>Group Name / DOC ID / Month XX, 2018 / © 2018 IBM Corporation</a:t>
            </a:r>
            <a:endParaRPr lang="en-US" dirty="0"/>
          </a:p>
        </p:txBody>
      </p:sp>
      <p:sp>
        <p:nvSpPr>
          <p:cNvPr id="8" name="Text Placeholder 7"/>
          <p:cNvSpPr>
            <a:spLocks noGrp="1"/>
          </p:cNvSpPr>
          <p:nvPr>
            <p:ph type="body" sz="quarter" idx="12"/>
          </p:nvPr>
        </p:nvSpPr>
        <p:spPr>
          <a:xfrm>
            <a:off x="228600" y="1124712"/>
            <a:ext cx="4114800" cy="3585845"/>
          </a:xfrm>
        </p:spPr>
        <p:txBody>
          <a:bodyPr/>
          <a:lstStyle>
            <a:lvl1pPr>
              <a:spcBef>
                <a:spcPts val="0"/>
              </a:spcBef>
              <a:defRPr sz="14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9"/>
          <p:cNvSpPr>
            <a:spLocks noGrp="1"/>
          </p:cNvSpPr>
          <p:nvPr>
            <p:ph type="body" sz="quarter" idx="13"/>
          </p:nvPr>
        </p:nvSpPr>
        <p:spPr>
          <a:xfrm>
            <a:off x="4800600" y="1124712"/>
            <a:ext cx="4114800" cy="3585845"/>
          </a:xfrm>
        </p:spPr>
        <p:txBody>
          <a:bodyPr/>
          <a:lstStyle>
            <a:lvl1pPr>
              <a:spcBef>
                <a:spcPts val="0"/>
              </a:spcBef>
              <a:defRPr sz="14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2955759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 y="201168"/>
            <a:ext cx="4114800" cy="4491101"/>
          </a:xfrm>
          <a:prstGeom prst="rect">
            <a:avLst/>
          </a:prstGeom>
        </p:spPr>
        <p:txBody>
          <a:bodyPr vert="horz" lIns="0" tIns="0" rIns="0" bIns="0" rtlCol="0" anchor="t" anchorCtr="0">
            <a:noAutofit/>
          </a:bodyPr>
          <a:lstStyle/>
          <a:p>
            <a:r>
              <a:rPr lang="en-US" noProof="0" dirty="0"/>
              <a:t>Click to edit Master title style</a:t>
            </a:r>
          </a:p>
        </p:txBody>
      </p:sp>
      <p:sp>
        <p:nvSpPr>
          <p:cNvPr id="3" name="Text Placeholder 2"/>
          <p:cNvSpPr>
            <a:spLocks noGrp="1"/>
          </p:cNvSpPr>
          <p:nvPr>
            <p:ph type="body" idx="1"/>
          </p:nvPr>
        </p:nvSpPr>
        <p:spPr>
          <a:xfrm>
            <a:off x="4800600" y="192024"/>
            <a:ext cx="4114800" cy="4500245"/>
          </a:xfrm>
          <a:prstGeom prst="rect">
            <a:avLst/>
          </a:prstGeom>
        </p:spPr>
        <p:txBody>
          <a:bodyPr vert="horz" lIns="0" tIns="0" rIns="0" bIns="0" rtlCol="0">
            <a:noAutofit/>
          </a:bodyPr>
          <a:lstStyle/>
          <a:p>
            <a:pPr lvl="0"/>
            <a:r>
              <a:rPr lang="en-US" noProof="0" dirty="0"/>
              <a:t>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7" name="Slide Number Placeholder 6"/>
          <p:cNvSpPr>
            <a:spLocks noGrp="1"/>
          </p:cNvSpPr>
          <p:nvPr>
            <p:ph type="sldNum" sz="quarter" idx="4"/>
          </p:nvPr>
        </p:nvSpPr>
        <p:spPr>
          <a:xfrm>
            <a:off x="6858000" y="4826480"/>
            <a:ext cx="2057400" cy="137160"/>
          </a:xfrm>
          <a:prstGeom prst="rect">
            <a:avLst/>
          </a:prstGeom>
        </p:spPr>
        <p:txBody>
          <a:bodyPr vert="horz" lIns="0" tIns="0" rIns="0" bIns="0" rtlCol="0" anchor="ctr"/>
          <a:lstStyle>
            <a:lvl1pPr algn="r">
              <a:defRPr sz="600" baseline="0">
                <a:solidFill>
                  <a:schemeClr val="tx1"/>
                </a:solidFill>
                <a:latin typeface="Arial" panose="020B0604020202020204" pitchFamily="34" charset="0"/>
                <a:ea typeface="Arial" panose="020B0604020202020204" pitchFamily="34" charset="0"/>
                <a:cs typeface="Arial" panose="020B0604020202020204" pitchFamily="34" charset="0"/>
              </a:defRPr>
            </a:lvl1pPr>
          </a:lstStyle>
          <a:p>
            <a:fld id="{D0BE6F14-FF48-0F4F-A8AA-2E3F25371E4A}" type="slidenum">
              <a:rPr lang="en-US" smtClean="0"/>
              <a:pPr/>
              <a:t>‹#›</a:t>
            </a:fld>
            <a:endParaRPr lang="en-US" dirty="0"/>
          </a:p>
        </p:txBody>
      </p:sp>
      <p:sp>
        <p:nvSpPr>
          <p:cNvPr id="9" name="Footer Placeholder 8"/>
          <p:cNvSpPr>
            <a:spLocks noGrp="1"/>
          </p:cNvSpPr>
          <p:nvPr>
            <p:ph type="ftr" sz="quarter" idx="3"/>
          </p:nvPr>
        </p:nvSpPr>
        <p:spPr>
          <a:xfrm>
            <a:off x="228600" y="4826480"/>
            <a:ext cx="6400800" cy="137160"/>
          </a:xfrm>
          <a:prstGeom prst="rect">
            <a:avLst/>
          </a:prstGeom>
        </p:spPr>
        <p:txBody>
          <a:bodyPr vert="horz" lIns="0" tIns="0" rIns="0" bIns="0" rtlCol="0" anchor="ctr"/>
          <a:lstStyle>
            <a:lvl1pPr algn="l">
              <a:defRPr sz="600" baseline="0">
                <a:solidFill>
                  <a:schemeClr val="tx1"/>
                </a:solidFill>
                <a:latin typeface="Arial" panose="020B0604020202020204" pitchFamily="34" charset="0"/>
                <a:ea typeface="Arial" panose="020B0604020202020204" pitchFamily="34" charset="0"/>
                <a:cs typeface="Arial" panose="020B0604020202020204" pitchFamily="34" charset="0"/>
              </a:defRPr>
            </a:lvl1pPr>
          </a:lstStyle>
          <a:p>
            <a:r>
              <a:rPr lang="de-DE"/>
              <a:t>Group Name / DOC ID / Month XX, 2018 / © 2018 IBM Corporation</a:t>
            </a:r>
            <a:endParaRPr lang="en-US" dirty="0"/>
          </a:p>
        </p:txBody>
      </p:sp>
    </p:spTree>
    <p:extLst>
      <p:ext uri="{BB962C8B-B14F-4D97-AF65-F5344CB8AC3E}">
        <p14:creationId xmlns:p14="http://schemas.microsoft.com/office/powerpoint/2010/main" val="136730811"/>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817"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 id="2147483795" r:id="rId14"/>
    <p:sldLayoutId id="2147483796" r:id="rId15"/>
    <p:sldLayoutId id="2147483797" r:id="rId16"/>
    <p:sldLayoutId id="2147483798" r:id="rId17"/>
    <p:sldLayoutId id="2147483799" r:id="rId18"/>
    <p:sldLayoutId id="2147483800" r:id="rId19"/>
    <p:sldLayoutId id="2147483801" r:id="rId20"/>
    <p:sldLayoutId id="2147483802" r:id="rId21"/>
    <p:sldLayoutId id="2147483803" r:id="rId22"/>
    <p:sldLayoutId id="2147483804" r:id="rId23"/>
    <p:sldLayoutId id="2147483805" r:id="rId24"/>
    <p:sldLayoutId id="2147483806" r:id="rId25"/>
    <p:sldLayoutId id="2147483807" r:id="rId26"/>
    <p:sldLayoutId id="2147483808" r:id="rId27"/>
    <p:sldLayoutId id="2147483809" r:id="rId28"/>
    <p:sldLayoutId id="2147483810" r:id="rId29"/>
    <p:sldLayoutId id="2147483811" r:id="rId30"/>
    <p:sldLayoutId id="2147483812" r:id="rId31"/>
    <p:sldLayoutId id="2147483813" r:id="rId32"/>
    <p:sldLayoutId id="2147483814" r:id="rId33"/>
    <p:sldLayoutId id="2147483825" r:id="rId34"/>
    <p:sldLayoutId id="2147483816" r:id="rId35"/>
    <p:sldLayoutId id="2147483826" r:id="rId36"/>
    <p:sldLayoutId id="2147483827" r:id="rId37"/>
  </p:sldLayoutIdLst>
  <p:hf sldNum="0" hdr="0" ftr="0" dt="0"/>
  <p:txStyles>
    <p:titleStyle>
      <a:lvl1pPr algn="l" defTabSz="457200" rtl="0" eaLnBrk="1" latinLnBrk="0" hangingPunct="1">
        <a:lnSpc>
          <a:spcPct val="90000"/>
        </a:lnSpc>
        <a:spcBef>
          <a:spcPct val="0"/>
        </a:spcBef>
        <a:buNone/>
        <a:defRPr sz="2400" kern="1200">
          <a:solidFill>
            <a:schemeClr val="tx1"/>
          </a:solidFill>
          <a:latin typeface="Arial" panose="020B0604020202020204" pitchFamily="34" charset="0"/>
          <a:ea typeface="Arial" panose="020B0604020202020204" pitchFamily="34" charset="0"/>
          <a:cs typeface="Arial" panose="020B0604020202020204" pitchFamily="34" charset="0"/>
        </a:defRPr>
      </a:lvl1pPr>
    </p:titleStyle>
    <p:bodyStyle>
      <a:lvl1pPr marL="0" indent="0" algn="l" defTabSz="457200" rtl="0" eaLnBrk="1" latinLnBrk="0" hangingPunct="1">
        <a:lnSpc>
          <a:spcPct val="100000"/>
        </a:lnSpc>
        <a:spcBef>
          <a:spcPts val="1100"/>
        </a:spcBef>
        <a:buFont typeface="Arial"/>
        <a:buNone/>
        <a:defRPr sz="140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173038" indent="-173038" algn="l" defTabSz="457200" rtl="0" eaLnBrk="1" latinLnBrk="0" hangingPunct="1">
        <a:lnSpc>
          <a:spcPct val="100000"/>
        </a:lnSpc>
        <a:spcBef>
          <a:spcPts val="1100"/>
        </a:spcBef>
        <a:spcAft>
          <a:spcPts val="0"/>
        </a:spcAft>
        <a:buFont typeface="Arial"/>
        <a:buChar char="–"/>
        <a:defRPr sz="140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396875" indent="-173038" algn="l" defTabSz="457200" rtl="0" eaLnBrk="1" latinLnBrk="0" hangingPunct="1">
        <a:lnSpc>
          <a:spcPct val="100000"/>
        </a:lnSpc>
        <a:spcBef>
          <a:spcPts val="1100"/>
        </a:spcBef>
        <a:spcAft>
          <a:spcPts val="0"/>
        </a:spcAft>
        <a:buFont typeface="Arial"/>
        <a:buChar char="•"/>
        <a:defRPr sz="140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625475" indent="-168275" algn="l" defTabSz="457200" rtl="0" eaLnBrk="1" latinLnBrk="0" hangingPunct="1">
        <a:lnSpc>
          <a:spcPct val="100000"/>
        </a:lnSpc>
        <a:spcBef>
          <a:spcPts val="1100"/>
        </a:spcBef>
        <a:spcAft>
          <a:spcPts val="0"/>
        </a:spcAft>
        <a:buFont typeface="Arial"/>
        <a:buChar char="–"/>
        <a:defRPr sz="1400" kern="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803275" indent="-173038" algn="l" defTabSz="457200" rtl="0" eaLnBrk="1" latinLnBrk="0" hangingPunct="1">
        <a:lnSpc>
          <a:spcPct val="100000"/>
        </a:lnSpc>
        <a:spcBef>
          <a:spcPts val="1100"/>
        </a:spcBef>
        <a:spcAft>
          <a:spcPts val="0"/>
        </a:spcAft>
        <a:buFont typeface="Arial"/>
        <a:buChar char="»"/>
        <a:defRPr sz="1400" kern="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296">
          <p15:clr>
            <a:srgbClr val="F26B43"/>
          </p15:clr>
        </p15:guide>
        <p15:guide id="2" orient="horz" pos="1619">
          <p15:clr>
            <a:srgbClr val="F26B43"/>
          </p15:clr>
        </p15:guide>
        <p15:guide id="3" orient="horz" pos="1216">
          <p15:clr>
            <a:srgbClr val="F26B43"/>
          </p15:clr>
        </p15:guide>
        <p15:guide id="5" orient="horz" pos="813">
          <p15:clr>
            <a:srgbClr val="F26B43"/>
          </p15:clr>
        </p15:guide>
        <p15:guide id="7" orient="horz" pos="2022">
          <p15:clr>
            <a:srgbClr val="F26B43"/>
          </p15:clr>
        </p15:guide>
        <p15:guide id="8" orient="horz" pos="2426">
          <p15:clr>
            <a:srgbClr val="F26B43"/>
          </p15:clr>
        </p15:guide>
        <p15:guide id="9" orient="horz" pos="2829">
          <p15:clr>
            <a:srgbClr val="F26B43"/>
          </p15:clr>
        </p15:guide>
        <p15:guide id="11" pos="2880">
          <p15:clr>
            <a:srgbClr val="F26B43"/>
          </p15:clr>
        </p15:guide>
        <p15:guide id="13" pos="2736">
          <p15:clr>
            <a:srgbClr val="F26B43"/>
          </p15:clr>
        </p15:guide>
        <p15:guide id="15" pos="1584">
          <p15:clr>
            <a:srgbClr val="F26B43"/>
          </p15:clr>
        </p15:guide>
        <p15:guide id="17" pos="1440">
          <p15:clr>
            <a:srgbClr val="F26B43"/>
          </p15:clr>
        </p15:guide>
        <p15:guide id="20" pos="3024">
          <p15:clr>
            <a:srgbClr val="F26B43"/>
          </p15:clr>
        </p15:guide>
        <p15:guide id="22" pos="4320">
          <p15:clr>
            <a:srgbClr val="F26B43"/>
          </p15:clr>
        </p15:guide>
        <p15:guide id="24" pos="144">
          <p15:clr>
            <a:srgbClr val="F26B43"/>
          </p15:clr>
        </p15:guide>
        <p15:guide id="26" pos="5616">
          <p15:clr>
            <a:srgbClr val="F26B43"/>
          </p15:clr>
        </p15:guide>
        <p15:guide id="27" orient="horz" pos="142">
          <p15:clr>
            <a:srgbClr val="F26B43"/>
          </p15:clr>
        </p15:guide>
        <p15:guide id="31" pos="4176">
          <p15:clr>
            <a:srgbClr val="F26B43"/>
          </p15:clr>
        </p15:guide>
        <p15:guide id="32" pos="4464">
          <p15:clr>
            <a:srgbClr val="F26B43"/>
          </p15:clr>
        </p15:guide>
        <p15:guide id="34" orient="horz" pos="3098">
          <p15:clr>
            <a:srgbClr val="F26B43"/>
          </p15:clr>
        </p15:guide>
        <p15:guide id="35" orient="horz" pos="420">
          <p15:clr>
            <a:srgbClr val="F26B43"/>
          </p15:clr>
        </p15:guide>
        <p15:guide id="36" orient="horz" pos="73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soutter@us.ibm.com" TargetMode="External"/><Relationship Id="rId4" Type="http://schemas.openxmlformats.org/officeDocument/2006/relationships/hyperlink" Target="mailto:ceaton@ca.ibm.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6.xml"/><Relationship Id="rId6" Type="http://schemas.openxmlformats.org/officeDocument/2006/relationships/image" Target="../media/image9.tiff"/><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PowerAI Snap ML</a:t>
            </a:r>
            <a:br>
              <a:rPr lang="en-US" dirty="0">
                <a:solidFill>
                  <a:schemeClr val="tx1"/>
                </a:solidFill>
              </a:rPr>
            </a:br>
            <a:br>
              <a:rPr lang="en-US" dirty="0">
                <a:solidFill>
                  <a:schemeClr val="tx1"/>
                </a:solidFill>
              </a:rPr>
            </a:br>
            <a:r>
              <a:rPr lang="en-US" dirty="0">
                <a:solidFill>
                  <a:schemeClr val="tx1"/>
                </a:solidFill>
              </a:rPr>
              <a:t>Understanding the Details</a:t>
            </a:r>
            <a:br>
              <a:rPr lang="en-US" dirty="0">
                <a:solidFill>
                  <a:schemeClr val="tx1"/>
                </a:solidFill>
              </a:rPr>
            </a:br>
            <a:br>
              <a:rPr lang="en-US" dirty="0">
                <a:solidFill>
                  <a:schemeClr val="tx1"/>
                </a:solidFill>
              </a:rPr>
            </a:br>
            <a:r>
              <a:rPr lang="en-US" b="0" dirty="0">
                <a:solidFill>
                  <a:schemeClr val="tx1"/>
                </a:solidFill>
              </a:rPr>
              <a:t>—</a:t>
            </a:r>
            <a:br>
              <a:rPr lang="en-US" b="0" dirty="0">
                <a:solidFill>
                  <a:schemeClr val="tx1"/>
                </a:solidFill>
              </a:rPr>
            </a:br>
            <a:endParaRPr lang="en-US" b="0" dirty="0">
              <a:solidFill>
                <a:schemeClr val="tx1"/>
              </a:solidFill>
            </a:endParaRPr>
          </a:p>
        </p:txBody>
      </p:sp>
      <p:pic>
        <p:nvPicPr>
          <p:cNvPr id="4" name="Picture 3">
            <a:extLst>
              <a:ext uri="{FF2B5EF4-FFF2-40B4-BE49-F238E27FC236}">
                <a16:creationId xmlns:a16="http://schemas.microsoft.com/office/drawing/2014/main" id="{09D7BD07-059E-4D22-A4BC-5BBB38A4B3F1}"/>
              </a:ext>
            </a:extLst>
          </p:cNvPr>
          <p:cNvPicPr>
            <a:picLocks noChangeAspect="1"/>
          </p:cNvPicPr>
          <p:nvPr/>
        </p:nvPicPr>
        <p:blipFill>
          <a:blip r:embed="rId3"/>
          <a:stretch>
            <a:fillRect/>
          </a:stretch>
        </p:blipFill>
        <p:spPr>
          <a:xfrm>
            <a:off x="5558931" y="0"/>
            <a:ext cx="3426978" cy="5143500"/>
          </a:xfrm>
          <a:prstGeom prst="rect">
            <a:avLst/>
          </a:prstGeom>
        </p:spPr>
      </p:pic>
      <p:sp>
        <p:nvSpPr>
          <p:cNvPr id="8" name="TextBox 7">
            <a:extLst>
              <a:ext uri="{FF2B5EF4-FFF2-40B4-BE49-F238E27FC236}">
                <a16:creationId xmlns:a16="http://schemas.microsoft.com/office/drawing/2014/main" id="{DAF079B5-C8C8-4114-964A-32E0BD134BDF}"/>
              </a:ext>
            </a:extLst>
          </p:cNvPr>
          <p:cNvSpPr txBox="1"/>
          <p:nvPr/>
        </p:nvSpPr>
        <p:spPr>
          <a:xfrm>
            <a:off x="228599" y="3917733"/>
            <a:ext cx="3512500" cy="584775"/>
          </a:xfrm>
          <a:prstGeom prst="rect">
            <a:avLst/>
          </a:prstGeom>
          <a:noFill/>
        </p:spPr>
        <p:txBody>
          <a:bodyPr wrap="none" rtlCol="0">
            <a:spAutoFit/>
          </a:bodyPr>
          <a:lstStyle/>
          <a:p>
            <a:r>
              <a:rPr lang="en-CA" sz="1600" dirty="0">
                <a:latin typeface="Arial" panose="020B0604020202020204" pitchFamily="34" charset="0"/>
                <a:cs typeface="Arial" panose="020B0604020202020204" pitchFamily="34" charset="0"/>
              </a:rPr>
              <a:t>Chris Eaton (</a:t>
            </a:r>
            <a:r>
              <a:rPr lang="en-CA" sz="1600" dirty="0">
                <a:latin typeface="Arial" panose="020B0604020202020204" pitchFamily="34" charset="0"/>
                <a:cs typeface="Arial" panose="020B0604020202020204" pitchFamily="34" charset="0"/>
                <a:hlinkClick r:id="rId4"/>
              </a:rPr>
              <a:t>ceaton@ca.ibm.com</a:t>
            </a:r>
            <a:r>
              <a:rPr lang="en-CA" sz="1600" dirty="0">
                <a:latin typeface="Arial" panose="020B0604020202020204" pitchFamily="34" charset="0"/>
                <a:cs typeface="Arial" panose="020B0604020202020204" pitchFamily="34" charset="0"/>
              </a:rPr>
              <a:t>)</a:t>
            </a:r>
          </a:p>
          <a:p>
            <a:r>
              <a:rPr lang="en-CA" sz="1600" dirty="0">
                <a:latin typeface="Arial" panose="020B0604020202020204" pitchFamily="34" charset="0"/>
                <a:cs typeface="Arial" panose="020B0604020202020204" pitchFamily="34" charset="0"/>
              </a:rPr>
              <a:t>Scott </a:t>
            </a:r>
            <a:r>
              <a:rPr lang="en-CA" sz="1600" dirty="0" err="1">
                <a:latin typeface="Arial" panose="020B0604020202020204" pitchFamily="34" charset="0"/>
                <a:cs typeface="Arial" panose="020B0604020202020204" pitchFamily="34" charset="0"/>
              </a:rPr>
              <a:t>Soutter</a:t>
            </a:r>
            <a:r>
              <a:rPr lang="en-CA" sz="1600" dirty="0">
                <a:latin typeface="Arial" panose="020B0604020202020204" pitchFamily="34" charset="0"/>
                <a:cs typeface="Arial" panose="020B0604020202020204" pitchFamily="34" charset="0"/>
              </a:rPr>
              <a:t> (</a:t>
            </a:r>
            <a:r>
              <a:rPr lang="en-CA" sz="1600" dirty="0">
                <a:latin typeface="Arial" panose="020B0604020202020204" pitchFamily="34" charset="0"/>
                <a:cs typeface="Arial" panose="020B0604020202020204" pitchFamily="34" charset="0"/>
                <a:hlinkClick r:id="rId5"/>
              </a:rPr>
              <a:t>soutter@us.ibm.com</a:t>
            </a:r>
            <a:r>
              <a:rPr lang="en-CA" sz="16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133677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6">
            <a:extLst>
              <a:ext uri="{FF2B5EF4-FFF2-40B4-BE49-F238E27FC236}">
                <a16:creationId xmlns:a16="http://schemas.microsoft.com/office/drawing/2014/main" id="{C923611F-BC1A-4726-9E34-B6CE21CD3841}"/>
              </a:ext>
            </a:extLst>
          </p:cNvPr>
          <p:cNvSpPr>
            <a:spLocks noGrp="1"/>
          </p:cNvSpPr>
          <p:nvPr>
            <p:ph type="title"/>
          </p:nvPr>
        </p:nvSpPr>
        <p:spPr>
          <a:xfrm>
            <a:off x="228599" y="201168"/>
            <a:ext cx="7126358" cy="381000"/>
          </a:xfrm>
        </p:spPr>
        <p:txBody>
          <a:bodyPr vert="horz" lIns="0" tIns="0" rIns="0" bIns="0" rtlCol="0" anchor="t" anchorCtr="0">
            <a:noAutofit/>
          </a:bodyPr>
          <a:lstStyle/>
          <a:p>
            <a:r>
              <a:rPr lang="en-US" dirty="0"/>
              <a:t>What data science methods are used at work?</a:t>
            </a:r>
          </a:p>
        </p:txBody>
      </p:sp>
      <p:pic>
        <p:nvPicPr>
          <p:cNvPr id="3" name="Picture 2">
            <a:extLst>
              <a:ext uri="{FF2B5EF4-FFF2-40B4-BE49-F238E27FC236}">
                <a16:creationId xmlns:a16="http://schemas.microsoft.com/office/drawing/2014/main" id="{DA8335C2-2F27-4F5F-97AA-D83EF89FAEBB}"/>
              </a:ext>
            </a:extLst>
          </p:cNvPr>
          <p:cNvPicPr>
            <a:picLocks noChangeAspect="1"/>
          </p:cNvPicPr>
          <p:nvPr/>
        </p:nvPicPr>
        <p:blipFill>
          <a:blip r:embed="rId3"/>
          <a:stretch>
            <a:fillRect/>
          </a:stretch>
        </p:blipFill>
        <p:spPr>
          <a:xfrm>
            <a:off x="2856948" y="582168"/>
            <a:ext cx="6128158" cy="4360164"/>
          </a:xfrm>
          <a:prstGeom prst="rect">
            <a:avLst/>
          </a:prstGeom>
        </p:spPr>
      </p:pic>
      <p:sp>
        <p:nvSpPr>
          <p:cNvPr id="4" name="TextBox 3">
            <a:extLst>
              <a:ext uri="{FF2B5EF4-FFF2-40B4-BE49-F238E27FC236}">
                <a16:creationId xmlns:a16="http://schemas.microsoft.com/office/drawing/2014/main" id="{AA4D87A4-CA37-4878-B76E-2DC043504A52}"/>
              </a:ext>
            </a:extLst>
          </p:cNvPr>
          <p:cNvSpPr txBox="1"/>
          <p:nvPr/>
        </p:nvSpPr>
        <p:spPr>
          <a:xfrm>
            <a:off x="228599" y="1448365"/>
            <a:ext cx="2796208" cy="2246769"/>
          </a:xfrm>
          <a:prstGeom prst="rect">
            <a:avLst/>
          </a:prstGeom>
          <a:noFill/>
        </p:spPr>
        <p:txBody>
          <a:bodyPr wrap="square" rtlCol="0">
            <a:spAutoFit/>
          </a:bodyPr>
          <a:lstStyle/>
          <a:p>
            <a:r>
              <a:rPr lang="en-CA" sz="2000" dirty="0">
                <a:latin typeface="Arial" panose="020B0604020202020204" pitchFamily="34" charset="0"/>
                <a:cs typeface="Arial" panose="020B0604020202020204" pitchFamily="34" charset="0"/>
              </a:rPr>
              <a:t>Deep Learning is important and growing rapidly, but a Kaggle survey shows data scientists still rely primarily on machine learning algorithms</a:t>
            </a:r>
          </a:p>
        </p:txBody>
      </p:sp>
    </p:spTree>
    <p:extLst>
      <p:ext uri="{BB962C8B-B14F-4D97-AF65-F5344CB8AC3E}">
        <p14:creationId xmlns:p14="http://schemas.microsoft.com/office/powerpoint/2010/main" val="1160936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49BD7-6B89-0A45-91A0-49C2DD351190}"/>
              </a:ext>
            </a:extLst>
          </p:cNvPr>
          <p:cNvSpPr>
            <a:spLocks noGrp="1"/>
          </p:cNvSpPr>
          <p:nvPr>
            <p:ph type="title" idx="4294967295"/>
          </p:nvPr>
        </p:nvSpPr>
        <p:spPr>
          <a:xfrm>
            <a:off x="205380" y="215030"/>
            <a:ext cx="7616536" cy="823913"/>
          </a:xfrm>
        </p:spPr>
        <p:txBody>
          <a:bodyPr>
            <a:noAutofit/>
          </a:bodyPr>
          <a:lstStyle/>
          <a:p>
            <a:r>
              <a:rPr lang="en-US" dirty="0">
                <a:latin typeface="+mn-lt"/>
                <a:cs typeface="Arial" panose="020B0604020202020204" pitchFamily="34" charset="0"/>
              </a:rPr>
              <a:t>Enterprises rely on linear models for analytics</a:t>
            </a:r>
            <a:endParaRPr lang="en-US" dirty="0">
              <a:latin typeface="+mn-lt"/>
            </a:endParaRPr>
          </a:p>
        </p:txBody>
      </p:sp>
      <p:sp>
        <p:nvSpPr>
          <p:cNvPr id="4" name="Content Placeholder 3">
            <a:extLst>
              <a:ext uri="{FF2B5EF4-FFF2-40B4-BE49-F238E27FC236}">
                <a16:creationId xmlns:a16="http://schemas.microsoft.com/office/drawing/2014/main" id="{BEF9337C-B1FC-6841-94BF-B5EBFEF0E22C}"/>
              </a:ext>
            </a:extLst>
          </p:cNvPr>
          <p:cNvSpPr>
            <a:spLocks noGrp="1"/>
          </p:cNvSpPr>
          <p:nvPr>
            <p:ph sz="half" idx="4294967295"/>
          </p:nvPr>
        </p:nvSpPr>
        <p:spPr>
          <a:xfrm>
            <a:off x="205380" y="862445"/>
            <a:ext cx="8733240" cy="4135007"/>
          </a:xfrm>
        </p:spPr>
        <p:txBody>
          <a:bodyPr>
            <a:noAutofit/>
          </a:bodyPr>
          <a:lstStyle/>
          <a:p>
            <a:pPr>
              <a:lnSpc>
                <a:spcPct val="150000"/>
              </a:lnSpc>
              <a:spcBef>
                <a:spcPts val="600"/>
              </a:spcBef>
            </a:pPr>
            <a:r>
              <a:rPr lang="en-US" sz="2000" dirty="0">
                <a:latin typeface="+mn-lt"/>
              </a:rPr>
              <a:t>Regulated industries require explainable/interpretable predictions</a:t>
            </a:r>
          </a:p>
          <a:p>
            <a:pPr>
              <a:lnSpc>
                <a:spcPct val="150000"/>
              </a:lnSpc>
              <a:spcBef>
                <a:spcPts val="600"/>
              </a:spcBef>
            </a:pPr>
            <a:r>
              <a:rPr lang="en-US" sz="2000" dirty="0">
                <a:latin typeface="+mn-lt"/>
              </a:rPr>
              <a:t>Models are powered largely by text and structured data</a:t>
            </a:r>
          </a:p>
          <a:p>
            <a:pPr>
              <a:spcBef>
                <a:spcPts val="600"/>
              </a:spcBef>
            </a:pPr>
            <a:r>
              <a:rPr lang="en-US" sz="2000" dirty="0">
                <a:latin typeface="+mn-lt"/>
              </a:rPr>
              <a:t>Well understood tools; clients have deeper skill using Python, Spark, or R </a:t>
            </a:r>
          </a:p>
          <a:p>
            <a:pPr>
              <a:spcBef>
                <a:spcPts val="600"/>
              </a:spcBef>
            </a:pPr>
            <a:endParaRPr lang="en-US" sz="2000" i="1" dirty="0">
              <a:latin typeface="+mn-lt"/>
            </a:endParaRPr>
          </a:p>
          <a:p>
            <a:pPr>
              <a:spcBef>
                <a:spcPts val="600"/>
              </a:spcBef>
            </a:pPr>
            <a:endParaRPr lang="en-US" sz="2000" i="1" dirty="0">
              <a:latin typeface="+mn-lt"/>
            </a:endParaRPr>
          </a:p>
          <a:p>
            <a:pPr>
              <a:spcBef>
                <a:spcPts val="600"/>
              </a:spcBef>
            </a:pPr>
            <a:r>
              <a:rPr lang="en-US" sz="2000" i="1" dirty="0">
                <a:latin typeface="+mn-lt"/>
              </a:rPr>
              <a:t>Few of these linear models are cluster GPU </a:t>
            </a:r>
            <a:br>
              <a:rPr lang="en-US" sz="2000" i="1" dirty="0">
                <a:latin typeface="+mn-lt"/>
              </a:rPr>
            </a:br>
            <a:r>
              <a:rPr lang="en-US" sz="2000" i="1" dirty="0">
                <a:latin typeface="+mn-lt"/>
              </a:rPr>
              <a:t>accelerated, limiting both scale and speed… </a:t>
            </a:r>
            <a:br>
              <a:rPr lang="en-US" sz="2000" i="1" dirty="0">
                <a:latin typeface="+mn-lt"/>
              </a:rPr>
            </a:br>
            <a:endParaRPr lang="en-US" sz="2000" i="1" dirty="0">
              <a:latin typeface="+mn-lt"/>
            </a:endParaRPr>
          </a:p>
          <a:p>
            <a:pPr>
              <a:spcBef>
                <a:spcPts val="600"/>
              </a:spcBef>
            </a:pPr>
            <a:r>
              <a:rPr lang="en-US" sz="2000" i="1" dirty="0">
                <a:latin typeface="+mn-lt"/>
              </a:rPr>
              <a:t>Snap ML changes this to accelerate </a:t>
            </a:r>
            <a:br>
              <a:rPr lang="en-US" sz="2000" i="1" dirty="0">
                <a:latin typeface="+mn-lt"/>
              </a:rPr>
            </a:br>
            <a:r>
              <a:rPr lang="en-US" sz="2000" i="1" dirty="0">
                <a:latin typeface="+mn-lt"/>
              </a:rPr>
              <a:t>machine learning</a:t>
            </a:r>
          </a:p>
        </p:txBody>
      </p:sp>
      <p:pic>
        <p:nvPicPr>
          <p:cNvPr id="6" name="Picture 5">
            <a:extLst>
              <a:ext uri="{FF2B5EF4-FFF2-40B4-BE49-F238E27FC236}">
                <a16:creationId xmlns:a16="http://schemas.microsoft.com/office/drawing/2014/main" id="{220302AA-FAC4-45A2-ABE5-47562D20FC43}"/>
              </a:ext>
            </a:extLst>
          </p:cNvPr>
          <p:cNvPicPr>
            <a:picLocks noChangeAspect="1"/>
          </p:cNvPicPr>
          <p:nvPr/>
        </p:nvPicPr>
        <p:blipFill>
          <a:blip r:embed="rId3"/>
          <a:stretch>
            <a:fillRect/>
          </a:stretch>
        </p:blipFill>
        <p:spPr>
          <a:xfrm>
            <a:off x="5047924" y="2425702"/>
            <a:ext cx="3890696" cy="2571750"/>
          </a:xfrm>
          <a:prstGeom prst="rect">
            <a:avLst/>
          </a:prstGeom>
        </p:spPr>
      </p:pic>
    </p:spTree>
    <p:extLst>
      <p:ext uri="{BB962C8B-B14F-4D97-AF65-F5344CB8AC3E}">
        <p14:creationId xmlns:p14="http://schemas.microsoft.com/office/powerpoint/2010/main" val="2447674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3D435225-3FA3-FE48-AF3C-CEFC6CBCF558}"/>
              </a:ext>
            </a:extLst>
          </p:cNvPr>
          <p:cNvSpPr/>
          <p:nvPr/>
        </p:nvSpPr>
        <p:spPr>
          <a:xfrm>
            <a:off x="1272360" y="1173293"/>
            <a:ext cx="4479155" cy="3013353"/>
          </a:xfrm>
          <a:prstGeom prst="rect">
            <a:avLst/>
          </a:prstGeom>
          <a:solidFill>
            <a:schemeClr val="accent3">
              <a:lumMod val="75000"/>
            </a:schemeClr>
          </a:solidFill>
          <a:ln w="317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200" u="none" strike="noStrike" kern="1200" cap="none" spc="0" normalizeH="0" baseline="0" noProof="0" dirty="0">
              <a:ln>
                <a:noFill/>
              </a:ln>
              <a:solidFill>
                <a:srgbClr val="FFFFFF"/>
              </a:solidFill>
              <a:effectLst/>
              <a:uLnTx/>
              <a:uFillTx/>
              <a:latin typeface="Arial Regular"/>
              <a:ea typeface="+mn-ea"/>
              <a:cs typeface="+mn-cs"/>
            </a:endParaRPr>
          </a:p>
        </p:txBody>
      </p:sp>
      <p:sp>
        <p:nvSpPr>
          <p:cNvPr id="64" name="Rectangle 63">
            <a:extLst>
              <a:ext uri="{FF2B5EF4-FFF2-40B4-BE49-F238E27FC236}">
                <a16:creationId xmlns:a16="http://schemas.microsoft.com/office/drawing/2014/main" id="{5A0E18AD-D1E6-9049-8319-BA1F425C293F}"/>
              </a:ext>
            </a:extLst>
          </p:cNvPr>
          <p:cNvSpPr/>
          <p:nvPr/>
        </p:nvSpPr>
        <p:spPr>
          <a:xfrm>
            <a:off x="1403396" y="2983156"/>
            <a:ext cx="4206240" cy="1097280"/>
          </a:xfrm>
          <a:prstGeom prst="rect">
            <a:avLst/>
          </a:prstGeom>
          <a:solidFill>
            <a:schemeClr val="accent2"/>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500" u="none" strike="noStrike" kern="1200" cap="none" spc="0" normalizeH="0" baseline="0" noProof="0" dirty="0">
              <a:ln>
                <a:noFill/>
              </a:ln>
              <a:solidFill>
                <a:srgbClr val="000E5E"/>
              </a:solidFill>
              <a:effectLst/>
              <a:uLnTx/>
              <a:uFillTx/>
              <a:latin typeface="Arial Regular"/>
              <a:ea typeface="+mn-ea"/>
              <a:cs typeface="+mn-cs"/>
            </a:endParaRPr>
          </a:p>
        </p:txBody>
      </p:sp>
      <p:sp>
        <p:nvSpPr>
          <p:cNvPr id="36" name="Rectangle 35">
            <a:extLst>
              <a:ext uri="{FF2B5EF4-FFF2-40B4-BE49-F238E27FC236}">
                <a16:creationId xmlns:a16="http://schemas.microsoft.com/office/drawing/2014/main" id="{0E35A420-E3E2-EA48-884F-A9022C7918A9}"/>
              </a:ext>
            </a:extLst>
          </p:cNvPr>
          <p:cNvSpPr/>
          <p:nvPr/>
        </p:nvSpPr>
        <p:spPr>
          <a:xfrm>
            <a:off x="1403396" y="1575305"/>
            <a:ext cx="4206240" cy="1097280"/>
          </a:xfrm>
          <a:prstGeom prst="rect">
            <a:avLst/>
          </a:prstGeom>
          <a:solidFill>
            <a:schemeClr val="accent2"/>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500" u="none" strike="noStrike" kern="1200" cap="none" spc="0" normalizeH="0" baseline="0" noProof="0" dirty="0">
              <a:ln>
                <a:noFill/>
              </a:ln>
              <a:solidFill>
                <a:srgbClr val="000E5E"/>
              </a:solidFill>
              <a:effectLst/>
              <a:uLnTx/>
              <a:uFillTx/>
              <a:latin typeface="Arial Regular"/>
              <a:ea typeface="+mn-ea"/>
              <a:cs typeface="+mn-cs"/>
            </a:endParaRPr>
          </a:p>
        </p:txBody>
      </p:sp>
      <p:sp>
        <p:nvSpPr>
          <p:cNvPr id="19" name="Rectangle 18">
            <a:extLst>
              <a:ext uri="{FF2B5EF4-FFF2-40B4-BE49-F238E27FC236}">
                <a16:creationId xmlns:a16="http://schemas.microsoft.com/office/drawing/2014/main" id="{37A8750E-61DE-0C4E-8F1F-D372BD4F4792}"/>
              </a:ext>
            </a:extLst>
          </p:cNvPr>
          <p:cNvSpPr/>
          <p:nvPr/>
        </p:nvSpPr>
        <p:spPr>
          <a:xfrm>
            <a:off x="1446283" y="3017450"/>
            <a:ext cx="2036726" cy="486874"/>
          </a:xfrm>
          <a:prstGeom prst="rect">
            <a:avLst/>
          </a:prstGeom>
          <a:solidFill>
            <a:schemeClr val="accent3"/>
          </a:solidFill>
          <a:ln w="317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u="none" strike="noStrike" kern="1200" cap="none" spc="0" normalizeH="0" baseline="0" noProof="0" dirty="0" err="1">
                <a:ln>
                  <a:noFill/>
                </a:ln>
                <a:solidFill>
                  <a:srgbClr val="FFFFFF"/>
                </a:solidFill>
                <a:effectLst/>
                <a:uLnTx/>
                <a:uFillTx/>
                <a:latin typeface="Arial Regular"/>
                <a:ea typeface="+mn-ea"/>
                <a:cs typeface="+mn-cs"/>
              </a:rPr>
              <a:t>libGLM</a:t>
            </a:r>
            <a:r>
              <a:rPr kumimoji="0" lang="en-US" sz="1200" u="none" strike="noStrike" kern="1200" cap="none" spc="0" normalizeH="0" baseline="0" noProof="0" dirty="0">
                <a:ln>
                  <a:noFill/>
                </a:ln>
                <a:solidFill>
                  <a:srgbClr val="FFFFFF"/>
                </a:solidFill>
                <a:effectLst/>
                <a:uLnTx/>
                <a:uFillTx/>
                <a:latin typeface="Arial Regular"/>
                <a:ea typeface="+mn-ea"/>
                <a:cs typeface="+mn-cs"/>
              </a:rPr>
              <a:t> (C++ / CUDA Optimized Primitive Lib)</a:t>
            </a:r>
          </a:p>
        </p:txBody>
      </p:sp>
      <p:sp>
        <p:nvSpPr>
          <p:cNvPr id="24" name="Rectangle 23">
            <a:extLst>
              <a:ext uri="{FF2B5EF4-FFF2-40B4-BE49-F238E27FC236}">
                <a16:creationId xmlns:a16="http://schemas.microsoft.com/office/drawing/2014/main" id="{2ABE26FD-B1A1-9F47-901B-EE2CC136E674}"/>
              </a:ext>
            </a:extLst>
          </p:cNvPr>
          <p:cNvSpPr/>
          <p:nvPr/>
        </p:nvSpPr>
        <p:spPr>
          <a:xfrm>
            <a:off x="1446283" y="3542849"/>
            <a:ext cx="4119977" cy="486874"/>
          </a:xfrm>
          <a:prstGeom prst="rect">
            <a:avLst/>
          </a:prstGeom>
          <a:solidFill>
            <a:schemeClr val="accent3"/>
          </a:solidFill>
          <a:ln w="317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u="none" strike="noStrike" kern="1200" cap="none" spc="0" normalizeH="0" baseline="0" noProof="0" dirty="0">
                <a:ln>
                  <a:noFill/>
                </a:ln>
                <a:solidFill>
                  <a:srgbClr val="FFFFFF"/>
                </a:solidFill>
                <a:effectLst/>
                <a:uLnTx/>
                <a:uFillTx/>
                <a:latin typeface="Arial Regular"/>
                <a:ea typeface="+mn-ea"/>
                <a:cs typeface="+mn-cs"/>
              </a:rPr>
              <a:t>Distributed Training</a:t>
            </a:r>
          </a:p>
        </p:txBody>
      </p:sp>
      <p:sp>
        <p:nvSpPr>
          <p:cNvPr id="29" name="Rectangle 28">
            <a:extLst>
              <a:ext uri="{FF2B5EF4-FFF2-40B4-BE49-F238E27FC236}">
                <a16:creationId xmlns:a16="http://schemas.microsoft.com/office/drawing/2014/main" id="{C8B3C442-423C-D848-8807-19252F2E6F1F}"/>
              </a:ext>
            </a:extLst>
          </p:cNvPr>
          <p:cNvSpPr/>
          <p:nvPr/>
        </p:nvSpPr>
        <p:spPr>
          <a:xfrm>
            <a:off x="1448366" y="1607299"/>
            <a:ext cx="2036726" cy="486874"/>
          </a:xfrm>
          <a:prstGeom prst="rect">
            <a:avLst/>
          </a:prstGeom>
          <a:solidFill>
            <a:schemeClr val="accent3"/>
          </a:solidFill>
          <a:ln w="317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u="none" strike="noStrike" kern="1200" cap="none" spc="0" normalizeH="0" baseline="0" noProof="0" dirty="0">
                <a:ln>
                  <a:noFill/>
                </a:ln>
                <a:solidFill>
                  <a:srgbClr val="FFFFFF"/>
                </a:solidFill>
                <a:effectLst/>
                <a:uLnTx/>
                <a:uFillTx/>
                <a:latin typeface="Arial Regular"/>
                <a:ea typeface="+mn-ea"/>
                <a:cs typeface="+mn-cs"/>
              </a:rPr>
              <a:t>Logistic Regression</a:t>
            </a:r>
          </a:p>
        </p:txBody>
      </p:sp>
      <p:sp>
        <p:nvSpPr>
          <p:cNvPr id="30" name="Rectangle 29">
            <a:extLst>
              <a:ext uri="{FF2B5EF4-FFF2-40B4-BE49-F238E27FC236}">
                <a16:creationId xmlns:a16="http://schemas.microsoft.com/office/drawing/2014/main" id="{356A443C-CF42-B343-B61B-17B2952BFB5B}"/>
              </a:ext>
            </a:extLst>
          </p:cNvPr>
          <p:cNvSpPr/>
          <p:nvPr/>
        </p:nvSpPr>
        <p:spPr>
          <a:xfrm>
            <a:off x="3529535" y="1607299"/>
            <a:ext cx="2036726" cy="486874"/>
          </a:xfrm>
          <a:prstGeom prst="rect">
            <a:avLst/>
          </a:prstGeom>
          <a:solidFill>
            <a:schemeClr val="accent3"/>
          </a:solidFill>
          <a:ln w="317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u="none" strike="noStrike" kern="1200" cap="none" spc="0" normalizeH="0" baseline="0" noProof="0" dirty="0">
                <a:ln>
                  <a:noFill/>
                </a:ln>
                <a:solidFill>
                  <a:srgbClr val="FFFFFF"/>
                </a:solidFill>
                <a:effectLst/>
                <a:uLnTx/>
                <a:uFillTx/>
                <a:latin typeface="Arial Regular"/>
                <a:ea typeface="+mn-ea"/>
                <a:cs typeface="+mn-cs"/>
              </a:rPr>
              <a:t>Linear Regression</a:t>
            </a:r>
          </a:p>
        </p:txBody>
      </p:sp>
      <p:sp>
        <p:nvSpPr>
          <p:cNvPr id="31" name="Rectangle 30">
            <a:extLst>
              <a:ext uri="{FF2B5EF4-FFF2-40B4-BE49-F238E27FC236}">
                <a16:creationId xmlns:a16="http://schemas.microsoft.com/office/drawing/2014/main" id="{1A5A8786-5E99-F14A-81E5-66196DD6296C}"/>
              </a:ext>
            </a:extLst>
          </p:cNvPr>
          <p:cNvSpPr/>
          <p:nvPr/>
        </p:nvSpPr>
        <p:spPr>
          <a:xfrm>
            <a:off x="1446283" y="2139589"/>
            <a:ext cx="2036726" cy="486874"/>
          </a:xfrm>
          <a:prstGeom prst="rect">
            <a:avLst/>
          </a:prstGeom>
          <a:solidFill>
            <a:schemeClr val="accent3"/>
          </a:solidFill>
          <a:ln w="317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u="none" strike="noStrike" kern="1200" cap="none" spc="0" normalizeH="0" baseline="0" noProof="0" dirty="0">
                <a:ln>
                  <a:noFill/>
                </a:ln>
                <a:solidFill>
                  <a:srgbClr val="FFFFFF"/>
                </a:solidFill>
                <a:effectLst/>
                <a:uLnTx/>
                <a:uFillTx/>
                <a:latin typeface="Arial Regular"/>
                <a:ea typeface="+mn-ea"/>
                <a:cs typeface="+mn-cs"/>
              </a:rPr>
              <a:t>Support Vector </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u="none" strike="noStrike" kern="1200" cap="none" spc="0" normalizeH="0" baseline="0" noProof="0" dirty="0">
                <a:ln>
                  <a:noFill/>
                </a:ln>
                <a:solidFill>
                  <a:srgbClr val="FFFFFF"/>
                </a:solidFill>
                <a:effectLst/>
                <a:uLnTx/>
                <a:uFillTx/>
                <a:latin typeface="Arial Regular"/>
                <a:ea typeface="+mn-ea"/>
                <a:cs typeface="+mn-cs"/>
              </a:rPr>
              <a:t>Machines (SVM)</a:t>
            </a:r>
          </a:p>
        </p:txBody>
      </p:sp>
      <p:sp>
        <p:nvSpPr>
          <p:cNvPr id="32" name="Rectangle 31">
            <a:extLst>
              <a:ext uri="{FF2B5EF4-FFF2-40B4-BE49-F238E27FC236}">
                <a16:creationId xmlns:a16="http://schemas.microsoft.com/office/drawing/2014/main" id="{4F97CD84-16B1-0047-9F9D-EC0CAB2AD8D5}"/>
              </a:ext>
            </a:extLst>
          </p:cNvPr>
          <p:cNvSpPr/>
          <p:nvPr/>
        </p:nvSpPr>
        <p:spPr>
          <a:xfrm>
            <a:off x="3529535" y="3017450"/>
            <a:ext cx="2036725" cy="486874"/>
          </a:xfrm>
          <a:prstGeom prst="rect">
            <a:avLst/>
          </a:prstGeom>
          <a:solidFill>
            <a:schemeClr val="accent3"/>
          </a:solidFill>
          <a:ln w="317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200" dirty="0">
                <a:solidFill>
                  <a:srgbClr val="FFFFFF"/>
                </a:solidFill>
                <a:latin typeface="Arial Regular"/>
              </a:rPr>
              <a:t>Distributed Hyper-Parameter Optimization</a:t>
            </a:r>
          </a:p>
        </p:txBody>
      </p:sp>
      <p:sp>
        <p:nvSpPr>
          <p:cNvPr id="33" name="Rectangle 32">
            <a:extLst>
              <a:ext uri="{FF2B5EF4-FFF2-40B4-BE49-F238E27FC236}">
                <a16:creationId xmlns:a16="http://schemas.microsoft.com/office/drawing/2014/main" id="{2AFB1455-7903-7D4B-9B4E-FF7203F2CA53}"/>
              </a:ext>
            </a:extLst>
          </p:cNvPr>
          <p:cNvSpPr/>
          <p:nvPr/>
        </p:nvSpPr>
        <p:spPr>
          <a:xfrm>
            <a:off x="3529535" y="2142473"/>
            <a:ext cx="2036726" cy="486874"/>
          </a:xfrm>
          <a:prstGeom prst="rect">
            <a:avLst/>
          </a:prstGeom>
          <a:solidFill>
            <a:schemeClr val="accent3"/>
          </a:solidFill>
          <a:ln w="317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200" dirty="0">
                <a:solidFill>
                  <a:srgbClr val="FFFFFF"/>
                </a:solidFill>
                <a:latin typeface="Arial Regular"/>
              </a:rPr>
              <a:t>More Coming Soon</a:t>
            </a:r>
          </a:p>
        </p:txBody>
      </p:sp>
      <p:sp>
        <p:nvSpPr>
          <p:cNvPr id="35" name="Title 1">
            <a:extLst>
              <a:ext uri="{FF2B5EF4-FFF2-40B4-BE49-F238E27FC236}">
                <a16:creationId xmlns:a16="http://schemas.microsoft.com/office/drawing/2014/main" id="{158661D6-E8A8-D943-AC12-8C624687418B}"/>
              </a:ext>
            </a:extLst>
          </p:cNvPr>
          <p:cNvSpPr txBox="1">
            <a:spLocks/>
          </p:cNvSpPr>
          <p:nvPr/>
        </p:nvSpPr>
        <p:spPr>
          <a:xfrm>
            <a:off x="6371620" y="1374711"/>
            <a:ext cx="1737360" cy="535676"/>
          </a:xfrm>
          <a:prstGeom prst="rect">
            <a:avLst/>
          </a:prstGeom>
        </p:spPr>
        <p:txBody>
          <a:bodyPr vert="horz" lIns="68580" tIns="34290" rIns="68580" bIns="34290" rtlCol="0" anchor="ctr">
            <a:noAutofit/>
          </a:bodyPr>
          <a:lstStyle>
            <a:lvl1pPr algn="l" rtl="0" eaLnBrk="0" fontAlgn="base" hangingPunct="0">
              <a:lnSpc>
                <a:spcPct val="90000"/>
              </a:lnSpc>
              <a:spcBef>
                <a:spcPct val="0"/>
              </a:spcBef>
              <a:spcAft>
                <a:spcPct val="0"/>
              </a:spcAft>
              <a:defRPr sz="40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Trebuchet MS" charset="0"/>
                <a:ea typeface="Trebuchet MS" charset="0"/>
                <a:cs typeface="Trebuchet MS" charset="0"/>
              </a:defRPr>
            </a:lvl1pPr>
            <a:lvl2pPr algn="l" rtl="0" eaLnBrk="0" fontAlgn="base" hangingPunct="0">
              <a:lnSpc>
                <a:spcPct val="90000"/>
              </a:lnSpc>
              <a:spcBef>
                <a:spcPct val="0"/>
              </a:spcBef>
              <a:spcAft>
                <a:spcPct val="0"/>
              </a:spcAft>
              <a:defRPr sz="4000">
                <a:solidFill>
                  <a:schemeClr val="tx1"/>
                </a:solidFill>
                <a:latin typeface="Trebuchet MS" charset="0"/>
                <a:ea typeface="Trebuchet MS" charset="0"/>
                <a:cs typeface="Trebuchet MS" charset="0"/>
              </a:defRPr>
            </a:lvl2pPr>
            <a:lvl3pPr algn="l" rtl="0" eaLnBrk="0" fontAlgn="base" hangingPunct="0">
              <a:lnSpc>
                <a:spcPct val="90000"/>
              </a:lnSpc>
              <a:spcBef>
                <a:spcPct val="0"/>
              </a:spcBef>
              <a:spcAft>
                <a:spcPct val="0"/>
              </a:spcAft>
              <a:defRPr sz="4000">
                <a:solidFill>
                  <a:schemeClr val="tx1"/>
                </a:solidFill>
                <a:latin typeface="Trebuchet MS" charset="0"/>
                <a:ea typeface="Trebuchet MS" charset="0"/>
                <a:cs typeface="Trebuchet MS" charset="0"/>
              </a:defRPr>
            </a:lvl3pPr>
            <a:lvl4pPr algn="l" rtl="0" eaLnBrk="0" fontAlgn="base" hangingPunct="0">
              <a:lnSpc>
                <a:spcPct val="90000"/>
              </a:lnSpc>
              <a:spcBef>
                <a:spcPct val="0"/>
              </a:spcBef>
              <a:spcAft>
                <a:spcPct val="0"/>
              </a:spcAft>
              <a:defRPr sz="4000">
                <a:solidFill>
                  <a:schemeClr val="tx1"/>
                </a:solidFill>
                <a:latin typeface="Trebuchet MS" charset="0"/>
                <a:ea typeface="Trebuchet MS" charset="0"/>
                <a:cs typeface="Trebuchet MS" charset="0"/>
              </a:defRPr>
            </a:lvl4pPr>
            <a:lvl5pPr algn="l" rtl="0" eaLnBrk="0" fontAlgn="base" hangingPunct="0">
              <a:lnSpc>
                <a:spcPct val="90000"/>
              </a:lnSpc>
              <a:spcBef>
                <a:spcPct val="0"/>
              </a:spcBef>
              <a:spcAft>
                <a:spcPct val="0"/>
              </a:spcAft>
              <a:defRPr sz="4000">
                <a:solidFill>
                  <a:schemeClr val="tx1"/>
                </a:solidFill>
                <a:latin typeface="Trebuchet MS" charset="0"/>
                <a:ea typeface="Trebuchet MS" charset="0"/>
                <a:cs typeface="Trebuchet MS" charset="0"/>
              </a:defRPr>
            </a:lvl5pPr>
            <a:lvl6pPr marL="457200" algn="l" rtl="0" fontAlgn="base">
              <a:lnSpc>
                <a:spcPct val="90000"/>
              </a:lnSpc>
              <a:spcBef>
                <a:spcPct val="0"/>
              </a:spcBef>
              <a:spcAft>
                <a:spcPct val="0"/>
              </a:spcAft>
              <a:defRPr sz="4000">
                <a:solidFill>
                  <a:schemeClr val="tx1"/>
                </a:solidFill>
                <a:latin typeface="Trebuchet MS" charset="0"/>
                <a:ea typeface="Trebuchet MS" charset="0"/>
                <a:cs typeface="Trebuchet MS" charset="0"/>
              </a:defRPr>
            </a:lvl6pPr>
            <a:lvl7pPr marL="914400" algn="l" rtl="0" fontAlgn="base">
              <a:lnSpc>
                <a:spcPct val="90000"/>
              </a:lnSpc>
              <a:spcBef>
                <a:spcPct val="0"/>
              </a:spcBef>
              <a:spcAft>
                <a:spcPct val="0"/>
              </a:spcAft>
              <a:defRPr sz="4000">
                <a:solidFill>
                  <a:schemeClr val="tx1"/>
                </a:solidFill>
                <a:latin typeface="Trebuchet MS" charset="0"/>
                <a:ea typeface="Trebuchet MS" charset="0"/>
                <a:cs typeface="Trebuchet MS" charset="0"/>
              </a:defRPr>
            </a:lvl7pPr>
            <a:lvl8pPr marL="1371600" algn="l" rtl="0" fontAlgn="base">
              <a:lnSpc>
                <a:spcPct val="90000"/>
              </a:lnSpc>
              <a:spcBef>
                <a:spcPct val="0"/>
              </a:spcBef>
              <a:spcAft>
                <a:spcPct val="0"/>
              </a:spcAft>
              <a:defRPr sz="4000">
                <a:solidFill>
                  <a:schemeClr val="tx1"/>
                </a:solidFill>
                <a:latin typeface="Trebuchet MS" charset="0"/>
                <a:ea typeface="Trebuchet MS" charset="0"/>
                <a:cs typeface="Trebuchet MS" charset="0"/>
              </a:defRPr>
            </a:lvl8pPr>
            <a:lvl9pPr marL="1828800" algn="l" rtl="0" fontAlgn="base">
              <a:lnSpc>
                <a:spcPct val="90000"/>
              </a:lnSpc>
              <a:spcBef>
                <a:spcPct val="0"/>
              </a:spcBef>
              <a:spcAft>
                <a:spcPct val="0"/>
              </a:spcAft>
              <a:defRPr sz="4000">
                <a:solidFill>
                  <a:schemeClr val="tx1"/>
                </a:solidFill>
                <a:latin typeface="Trebuchet MS" charset="0"/>
                <a:ea typeface="Trebuchet MS" charset="0"/>
                <a:cs typeface="Trebuchet MS" charset="0"/>
              </a:defRPr>
            </a:lvl9pPr>
          </a:lstStyle>
          <a:p>
            <a:pPr marL="0" marR="0" lvl="0" indent="0" algn="ctr" defTabSz="685800" rtl="0" eaLnBrk="0" fontAlgn="base" latinLnBrk="0" hangingPunct="0">
              <a:lnSpc>
                <a:spcPct val="90000"/>
              </a:lnSpc>
              <a:spcBef>
                <a:spcPct val="0"/>
              </a:spcBef>
              <a:spcAft>
                <a:spcPct val="0"/>
              </a:spcAft>
              <a:buClrTx/>
              <a:buSzTx/>
              <a:buFontTx/>
              <a:buNone/>
              <a:tabLst/>
              <a:defRPr/>
            </a:pPr>
            <a:r>
              <a:rPr kumimoji="0" lang="en-US" sz="1200" u="none" strike="noStrike" kern="1200" cap="none" spc="0" normalizeH="0" baseline="0" noProof="0" dirty="0">
                <a:ln>
                  <a:noFill/>
                </a:ln>
                <a:solidFill>
                  <a:srgbClr val="003BC9"/>
                </a:solidFill>
                <a:effectLst/>
                <a:uLnTx/>
                <a:uFillTx/>
                <a:latin typeface="Arial Regular"/>
              </a:rPr>
              <a:t>APIs for Popular ML Frameworks</a:t>
            </a:r>
          </a:p>
        </p:txBody>
      </p:sp>
      <p:pic>
        <p:nvPicPr>
          <p:cNvPr id="39" name="Picture 38">
            <a:extLst>
              <a:ext uri="{FF2B5EF4-FFF2-40B4-BE49-F238E27FC236}">
                <a16:creationId xmlns:a16="http://schemas.microsoft.com/office/drawing/2014/main" id="{79013561-563E-C34E-9E8F-DFCC9B0C8676}"/>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828820" y="2163107"/>
            <a:ext cx="822960" cy="822960"/>
          </a:xfrm>
          <a:prstGeom prst="rect">
            <a:avLst/>
          </a:prstGeom>
        </p:spPr>
      </p:pic>
      <p:pic>
        <p:nvPicPr>
          <p:cNvPr id="40" name="Picture 39">
            <a:extLst>
              <a:ext uri="{FF2B5EF4-FFF2-40B4-BE49-F238E27FC236}">
                <a16:creationId xmlns:a16="http://schemas.microsoft.com/office/drawing/2014/main" id="{6A377E8D-055F-E745-91FF-933E95E44A29}"/>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7011700" y="2909310"/>
            <a:ext cx="457200" cy="457200"/>
          </a:xfrm>
          <a:prstGeom prst="rect">
            <a:avLst/>
          </a:prstGeom>
        </p:spPr>
      </p:pic>
      <p:sp>
        <p:nvSpPr>
          <p:cNvPr id="4" name="Title 3">
            <a:extLst>
              <a:ext uri="{FF2B5EF4-FFF2-40B4-BE49-F238E27FC236}">
                <a16:creationId xmlns:a16="http://schemas.microsoft.com/office/drawing/2014/main" id="{502F2668-CC34-5A45-B4AB-A971CDCCCE27}"/>
              </a:ext>
            </a:extLst>
          </p:cNvPr>
          <p:cNvSpPr>
            <a:spLocks noGrp="1"/>
          </p:cNvSpPr>
          <p:nvPr>
            <p:ph type="title"/>
          </p:nvPr>
        </p:nvSpPr>
        <p:spPr>
          <a:xfrm>
            <a:off x="200024" y="192318"/>
            <a:ext cx="8743951" cy="727742"/>
          </a:xfrm>
        </p:spPr>
        <p:txBody>
          <a:bodyPr vert="horz" lIns="0" tIns="0" rIns="0" bIns="0" rtlCol="0" anchor="t" anchorCtr="0">
            <a:noAutofit/>
          </a:bodyPr>
          <a:lstStyle/>
          <a:p>
            <a:r>
              <a:rPr lang="en-US" sz="2400" b="0" dirty="0">
                <a:solidFill>
                  <a:schemeClr val="tx1"/>
                </a:solidFill>
                <a:latin typeface="Arial" panose="020B0604020202020204" pitchFamily="34" charset="0"/>
              </a:rPr>
              <a:t>Snap ML </a:t>
            </a:r>
            <a:br>
              <a:rPr lang="en-US" sz="2400" b="0" dirty="0">
                <a:solidFill>
                  <a:schemeClr val="tx1"/>
                </a:solidFill>
                <a:latin typeface="Arial" panose="020B0604020202020204" pitchFamily="34" charset="0"/>
              </a:rPr>
            </a:br>
            <a:r>
              <a:rPr lang="en-US" sz="2400" b="0" i="1" dirty="0">
                <a:solidFill>
                  <a:schemeClr val="tx1"/>
                </a:solidFill>
                <a:latin typeface="Arial" panose="020B0604020202020204" pitchFamily="34" charset="0"/>
              </a:rPr>
              <a:t>Distributed GPU-Accelerated Machine Learning Library</a:t>
            </a:r>
          </a:p>
        </p:txBody>
      </p:sp>
      <p:pic>
        <p:nvPicPr>
          <p:cNvPr id="48" name="Picture 47">
            <a:extLst>
              <a:ext uri="{FF2B5EF4-FFF2-40B4-BE49-F238E27FC236}">
                <a16:creationId xmlns:a16="http://schemas.microsoft.com/office/drawing/2014/main" id="{64DACC86-8DE8-C641-9CAB-A0EB009D30FC}"/>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6828820" y="3374405"/>
            <a:ext cx="822960" cy="437744"/>
          </a:xfrm>
          <a:prstGeom prst="rect">
            <a:avLst/>
          </a:prstGeom>
        </p:spPr>
      </p:pic>
      <p:cxnSp>
        <p:nvCxnSpPr>
          <p:cNvPr id="5" name="Straight Arrow Connector 4">
            <a:extLst>
              <a:ext uri="{FF2B5EF4-FFF2-40B4-BE49-F238E27FC236}">
                <a16:creationId xmlns:a16="http://schemas.microsoft.com/office/drawing/2014/main" id="{0E3E049D-CAD9-B245-A2F2-15A339310089}"/>
              </a:ext>
            </a:extLst>
          </p:cNvPr>
          <p:cNvCxnSpPr>
            <a:cxnSpLocks/>
          </p:cNvCxnSpPr>
          <p:nvPr/>
        </p:nvCxnSpPr>
        <p:spPr>
          <a:xfrm>
            <a:off x="2464529" y="2674510"/>
            <a:ext cx="0" cy="308104"/>
          </a:xfrm>
          <a:prstGeom prst="straightConnector1">
            <a:avLst/>
          </a:prstGeom>
          <a:ln w="19050">
            <a:solidFill>
              <a:schemeClr val="bg2"/>
            </a:solidFill>
            <a:headEnd type="triangl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a:extLst>
              <a:ext uri="{FF2B5EF4-FFF2-40B4-BE49-F238E27FC236}">
                <a16:creationId xmlns:a16="http://schemas.microsoft.com/office/drawing/2014/main" id="{1196E70E-75DA-F04E-A9C6-614FFD9200A9}"/>
              </a:ext>
            </a:extLst>
          </p:cNvPr>
          <p:cNvCxnSpPr>
            <a:cxnSpLocks/>
          </p:cNvCxnSpPr>
          <p:nvPr/>
        </p:nvCxnSpPr>
        <p:spPr>
          <a:xfrm>
            <a:off x="3511938" y="2674510"/>
            <a:ext cx="0" cy="308104"/>
          </a:xfrm>
          <a:prstGeom prst="straightConnector1">
            <a:avLst/>
          </a:prstGeom>
          <a:ln w="19050">
            <a:solidFill>
              <a:schemeClr val="bg2"/>
            </a:solidFill>
            <a:headEnd type="triangl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a:extLst>
              <a:ext uri="{FF2B5EF4-FFF2-40B4-BE49-F238E27FC236}">
                <a16:creationId xmlns:a16="http://schemas.microsoft.com/office/drawing/2014/main" id="{55E1E103-C98F-884C-AEE8-01ECCF99BC24}"/>
              </a:ext>
            </a:extLst>
          </p:cNvPr>
          <p:cNvCxnSpPr>
            <a:cxnSpLocks/>
          </p:cNvCxnSpPr>
          <p:nvPr/>
        </p:nvCxnSpPr>
        <p:spPr>
          <a:xfrm>
            <a:off x="4547353" y="2674510"/>
            <a:ext cx="0" cy="308104"/>
          </a:xfrm>
          <a:prstGeom prst="straightConnector1">
            <a:avLst/>
          </a:prstGeom>
          <a:ln w="19050">
            <a:solidFill>
              <a:schemeClr val="bg2"/>
            </a:solidFill>
            <a:headEnd type="triangle" w="med" len="med"/>
            <a:tailEnd type="triangle" w="med" len="med"/>
          </a:ln>
          <a:effectLst/>
        </p:spPr>
        <p:style>
          <a:lnRef idx="2">
            <a:schemeClr val="accent1"/>
          </a:lnRef>
          <a:fillRef idx="0">
            <a:schemeClr val="accent1"/>
          </a:fillRef>
          <a:effectRef idx="1">
            <a:schemeClr val="accent1"/>
          </a:effectRef>
          <a:fontRef idx="minor">
            <a:schemeClr val="tx1"/>
          </a:fontRef>
        </p:style>
      </p:cxnSp>
      <p:pic>
        <p:nvPicPr>
          <p:cNvPr id="13" name="Picture 12">
            <a:extLst>
              <a:ext uri="{FF2B5EF4-FFF2-40B4-BE49-F238E27FC236}">
                <a16:creationId xmlns:a16="http://schemas.microsoft.com/office/drawing/2014/main" id="{D82BB400-A823-3D47-810C-E184741563E4}"/>
              </a:ext>
            </a:extLst>
          </p:cNvPr>
          <p:cNvPicPr>
            <a:picLocks noChangeAspect="1"/>
          </p:cNvPicPr>
          <p:nvPr/>
        </p:nvPicPr>
        <p:blipFill>
          <a:blip r:embed="rId6"/>
          <a:stretch>
            <a:fillRect/>
          </a:stretch>
        </p:blipFill>
        <p:spPr>
          <a:xfrm>
            <a:off x="6698532" y="1904234"/>
            <a:ext cx="1083536" cy="320040"/>
          </a:xfrm>
          <a:prstGeom prst="rect">
            <a:avLst/>
          </a:prstGeom>
        </p:spPr>
      </p:pic>
      <p:grpSp>
        <p:nvGrpSpPr>
          <p:cNvPr id="52" name="Group 51">
            <a:extLst>
              <a:ext uri="{FF2B5EF4-FFF2-40B4-BE49-F238E27FC236}">
                <a16:creationId xmlns:a16="http://schemas.microsoft.com/office/drawing/2014/main" id="{75E1C4AC-FB0A-D943-ACC8-34989670940D}"/>
              </a:ext>
            </a:extLst>
          </p:cNvPr>
          <p:cNvGrpSpPr/>
          <p:nvPr/>
        </p:nvGrpSpPr>
        <p:grpSpPr>
          <a:xfrm rot="16200000">
            <a:off x="6173517" y="1897496"/>
            <a:ext cx="0" cy="548640"/>
            <a:chOff x="4226270" y="2864355"/>
            <a:chExt cx="0" cy="342900"/>
          </a:xfrm>
        </p:grpSpPr>
        <p:sp>
          <p:nvSpPr>
            <p:cNvPr id="53" name="Line 93">
              <a:extLst>
                <a:ext uri="{FF2B5EF4-FFF2-40B4-BE49-F238E27FC236}">
                  <a16:creationId xmlns:a16="http://schemas.microsoft.com/office/drawing/2014/main" id="{B5802CA4-10AF-8D4C-89A8-4353219803D7}"/>
                </a:ext>
              </a:extLst>
            </p:cNvPr>
            <p:cNvSpPr>
              <a:spLocks noChangeShapeType="1"/>
            </p:cNvSpPr>
            <p:nvPr/>
          </p:nvSpPr>
          <p:spPr bwMode="auto">
            <a:xfrm rot="5400000" flipV="1">
              <a:off x="4054820" y="3035805"/>
              <a:ext cx="342900" cy="0"/>
            </a:xfrm>
            <a:prstGeom prst="line">
              <a:avLst/>
            </a:prstGeom>
            <a:noFill/>
            <a:ln w="6350">
              <a:solidFill>
                <a:schemeClr val="tx2">
                  <a:lumMod val="50000"/>
                </a:schemeClr>
              </a:solidFill>
              <a:round/>
              <a:headEnd/>
              <a:tailEnd type="triangle" w="med" len="med"/>
            </a:ln>
            <a:extLst>
              <a:ext uri="{909E8E84-426E-40dd-AFC4-6F175D3DCCD1}">
                <a14:hiddenFill xmlns:a14="http://schemas.microsoft.com/office/drawing/2010/main" xmlns="">
                  <a:noFill/>
                </a14:hiddenFill>
              </a:ext>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800" u="none" strike="noStrike" kern="1200" cap="none" spc="0" normalizeH="0" baseline="0" noProof="0" dirty="0">
                <a:ln>
                  <a:noFill/>
                </a:ln>
                <a:solidFill>
                  <a:srgbClr val="FFFFFF"/>
                </a:solidFill>
                <a:effectLst/>
                <a:uLnTx/>
                <a:uFillTx/>
                <a:latin typeface="Arial Regular"/>
                <a:ea typeface="+mn-ea"/>
                <a:cs typeface="+mn-cs"/>
              </a:endParaRPr>
            </a:p>
          </p:txBody>
        </p:sp>
        <p:sp>
          <p:nvSpPr>
            <p:cNvPr id="54" name="Line 93">
              <a:extLst>
                <a:ext uri="{FF2B5EF4-FFF2-40B4-BE49-F238E27FC236}">
                  <a16:creationId xmlns:a16="http://schemas.microsoft.com/office/drawing/2014/main" id="{35DE954B-1FC2-3841-A779-728FCE14475F}"/>
                </a:ext>
              </a:extLst>
            </p:cNvPr>
            <p:cNvSpPr>
              <a:spLocks noChangeShapeType="1"/>
            </p:cNvSpPr>
            <p:nvPr/>
          </p:nvSpPr>
          <p:spPr bwMode="auto">
            <a:xfrm rot="16200000">
              <a:off x="4054820" y="3035805"/>
              <a:ext cx="342900" cy="0"/>
            </a:xfrm>
            <a:prstGeom prst="line">
              <a:avLst/>
            </a:prstGeom>
            <a:noFill/>
            <a:ln w="6350">
              <a:solidFill>
                <a:schemeClr val="tx2">
                  <a:lumMod val="50000"/>
                </a:schemeClr>
              </a:solidFill>
              <a:round/>
              <a:headEnd/>
              <a:tailEnd type="triangle" w="med" len="med"/>
            </a:ln>
            <a:extLst>
              <a:ext uri="{909E8E84-426E-40dd-AFC4-6F175D3DCCD1}">
                <a14:hiddenFill xmlns:a14="http://schemas.microsoft.com/office/drawing/2010/main" xmlns="">
                  <a:noFill/>
                </a14:hiddenFill>
              </a:ext>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800" u="none" strike="noStrike" kern="1200" cap="none" spc="0" normalizeH="0" baseline="0" noProof="0" dirty="0">
                <a:ln>
                  <a:noFill/>
                </a:ln>
                <a:solidFill>
                  <a:srgbClr val="FFFFFF"/>
                </a:solidFill>
                <a:effectLst/>
                <a:uLnTx/>
                <a:uFillTx/>
                <a:latin typeface="Arial Regular"/>
                <a:ea typeface="+mn-ea"/>
                <a:cs typeface="+mn-cs"/>
              </a:endParaRPr>
            </a:p>
          </p:txBody>
        </p:sp>
      </p:grpSp>
      <p:grpSp>
        <p:nvGrpSpPr>
          <p:cNvPr id="55" name="Group 54">
            <a:extLst>
              <a:ext uri="{FF2B5EF4-FFF2-40B4-BE49-F238E27FC236}">
                <a16:creationId xmlns:a16="http://schemas.microsoft.com/office/drawing/2014/main" id="{3739C27D-0A21-2544-BAA8-784DE92196EE}"/>
              </a:ext>
            </a:extLst>
          </p:cNvPr>
          <p:cNvGrpSpPr/>
          <p:nvPr/>
        </p:nvGrpSpPr>
        <p:grpSpPr>
          <a:xfrm rot="16200000">
            <a:off x="6173517" y="2701960"/>
            <a:ext cx="0" cy="548640"/>
            <a:chOff x="4226270" y="2864355"/>
            <a:chExt cx="0" cy="342900"/>
          </a:xfrm>
        </p:grpSpPr>
        <p:sp>
          <p:nvSpPr>
            <p:cNvPr id="56" name="Line 93">
              <a:extLst>
                <a:ext uri="{FF2B5EF4-FFF2-40B4-BE49-F238E27FC236}">
                  <a16:creationId xmlns:a16="http://schemas.microsoft.com/office/drawing/2014/main" id="{14DC8CB6-9D23-F44C-B7D3-A15BE365FA69}"/>
                </a:ext>
              </a:extLst>
            </p:cNvPr>
            <p:cNvSpPr>
              <a:spLocks noChangeShapeType="1"/>
            </p:cNvSpPr>
            <p:nvPr/>
          </p:nvSpPr>
          <p:spPr bwMode="auto">
            <a:xfrm rot="5400000" flipV="1">
              <a:off x="4054820" y="3035805"/>
              <a:ext cx="342900" cy="0"/>
            </a:xfrm>
            <a:prstGeom prst="line">
              <a:avLst/>
            </a:prstGeom>
            <a:noFill/>
            <a:ln w="6350">
              <a:solidFill>
                <a:schemeClr val="tx2">
                  <a:lumMod val="50000"/>
                </a:schemeClr>
              </a:solidFill>
              <a:round/>
              <a:headEnd/>
              <a:tailEnd type="triangle" w="med" len="med"/>
            </a:ln>
            <a:extLst>
              <a:ext uri="{909E8E84-426E-40dd-AFC4-6F175D3DCCD1}">
                <a14:hiddenFill xmlns:a14="http://schemas.microsoft.com/office/drawing/2010/main" xmlns="">
                  <a:noFill/>
                </a14:hiddenFill>
              </a:ext>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800" u="none" strike="noStrike" kern="1200" cap="none" spc="0" normalizeH="0" baseline="0" noProof="0" dirty="0">
                <a:ln>
                  <a:noFill/>
                </a:ln>
                <a:solidFill>
                  <a:srgbClr val="FFFFFF"/>
                </a:solidFill>
                <a:effectLst/>
                <a:uLnTx/>
                <a:uFillTx/>
                <a:latin typeface="Arial Regular"/>
                <a:ea typeface="+mn-ea"/>
                <a:cs typeface="+mn-cs"/>
              </a:endParaRPr>
            </a:p>
          </p:txBody>
        </p:sp>
        <p:sp>
          <p:nvSpPr>
            <p:cNvPr id="57" name="Line 93">
              <a:extLst>
                <a:ext uri="{FF2B5EF4-FFF2-40B4-BE49-F238E27FC236}">
                  <a16:creationId xmlns:a16="http://schemas.microsoft.com/office/drawing/2014/main" id="{B718CEDD-ADDF-1541-8CF7-BD59F254EAF7}"/>
                </a:ext>
              </a:extLst>
            </p:cNvPr>
            <p:cNvSpPr>
              <a:spLocks noChangeShapeType="1"/>
            </p:cNvSpPr>
            <p:nvPr/>
          </p:nvSpPr>
          <p:spPr bwMode="auto">
            <a:xfrm rot="16200000">
              <a:off x="4054820" y="3035805"/>
              <a:ext cx="342900" cy="0"/>
            </a:xfrm>
            <a:prstGeom prst="line">
              <a:avLst/>
            </a:prstGeom>
            <a:noFill/>
            <a:ln w="6350">
              <a:solidFill>
                <a:schemeClr val="tx2">
                  <a:lumMod val="50000"/>
                </a:schemeClr>
              </a:solidFill>
              <a:round/>
              <a:headEnd/>
              <a:tailEnd type="triangle" w="med" len="med"/>
            </a:ln>
            <a:extLst>
              <a:ext uri="{909E8E84-426E-40dd-AFC4-6F175D3DCCD1}">
                <a14:hiddenFill xmlns:a14="http://schemas.microsoft.com/office/drawing/2010/main" xmlns="">
                  <a:noFill/>
                </a14:hiddenFill>
              </a:ext>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800" u="none" strike="noStrike" kern="1200" cap="none" spc="0" normalizeH="0" baseline="0" noProof="0" dirty="0">
                <a:ln>
                  <a:noFill/>
                </a:ln>
                <a:solidFill>
                  <a:srgbClr val="FFFFFF"/>
                </a:solidFill>
                <a:effectLst/>
                <a:uLnTx/>
                <a:uFillTx/>
                <a:latin typeface="Arial Regular"/>
                <a:ea typeface="+mn-ea"/>
                <a:cs typeface="+mn-cs"/>
              </a:endParaRPr>
            </a:p>
          </p:txBody>
        </p:sp>
      </p:grpSp>
      <p:grpSp>
        <p:nvGrpSpPr>
          <p:cNvPr id="58" name="Group 57">
            <a:extLst>
              <a:ext uri="{FF2B5EF4-FFF2-40B4-BE49-F238E27FC236}">
                <a16:creationId xmlns:a16="http://schemas.microsoft.com/office/drawing/2014/main" id="{C1FF7786-7F18-CD44-8F9C-12DD0DB3D8B1}"/>
              </a:ext>
            </a:extLst>
          </p:cNvPr>
          <p:cNvGrpSpPr/>
          <p:nvPr/>
        </p:nvGrpSpPr>
        <p:grpSpPr>
          <a:xfrm rot="16200000">
            <a:off x="6164264" y="3104193"/>
            <a:ext cx="0" cy="548640"/>
            <a:chOff x="4226270" y="2864355"/>
            <a:chExt cx="0" cy="342900"/>
          </a:xfrm>
        </p:grpSpPr>
        <p:sp>
          <p:nvSpPr>
            <p:cNvPr id="59" name="Line 93">
              <a:extLst>
                <a:ext uri="{FF2B5EF4-FFF2-40B4-BE49-F238E27FC236}">
                  <a16:creationId xmlns:a16="http://schemas.microsoft.com/office/drawing/2014/main" id="{80900093-C9DF-2C4A-AC8F-0681A38C56F7}"/>
                </a:ext>
              </a:extLst>
            </p:cNvPr>
            <p:cNvSpPr>
              <a:spLocks noChangeShapeType="1"/>
            </p:cNvSpPr>
            <p:nvPr/>
          </p:nvSpPr>
          <p:spPr bwMode="auto">
            <a:xfrm rot="5400000" flipV="1">
              <a:off x="4054820" y="3035805"/>
              <a:ext cx="342900" cy="0"/>
            </a:xfrm>
            <a:prstGeom prst="line">
              <a:avLst/>
            </a:prstGeom>
            <a:noFill/>
            <a:ln w="6350">
              <a:solidFill>
                <a:schemeClr val="tx2">
                  <a:lumMod val="50000"/>
                </a:schemeClr>
              </a:solidFill>
              <a:round/>
              <a:headEnd/>
              <a:tailEnd type="triangle" w="med" len="med"/>
            </a:ln>
            <a:extLst>
              <a:ext uri="{909E8E84-426E-40dd-AFC4-6F175D3DCCD1}">
                <a14:hiddenFill xmlns:a14="http://schemas.microsoft.com/office/drawing/2010/main" xmlns="">
                  <a:noFill/>
                </a14:hiddenFill>
              </a:ext>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800" u="none" strike="noStrike" kern="1200" cap="none" spc="0" normalizeH="0" baseline="0" noProof="0" dirty="0">
                <a:ln>
                  <a:noFill/>
                </a:ln>
                <a:solidFill>
                  <a:srgbClr val="FFFFFF"/>
                </a:solidFill>
                <a:effectLst/>
                <a:uLnTx/>
                <a:uFillTx/>
                <a:latin typeface="Arial Regular"/>
                <a:ea typeface="+mn-ea"/>
                <a:cs typeface="+mn-cs"/>
              </a:endParaRPr>
            </a:p>
          </p:txBody>
        </p:sp>
        <p:sp>
          <p:nvSpPr>
            <p:cNvPr id="60" name="Line 93">
              <a:extLst>
                <a:ext uri="{FF2B5EF4-FFF2-40B4-BE49-F238E27FC236}">
                  <a16:creationId xmlns:a16="http://schemas.microsoft.com/office/drawing/2014/main" id="{6E8D666B-E416-C941-BCF6-E8F10295BB2F}"/>
                </a:ext>
              </a:extLst>
            </p:cNvPr>
            <p:cNvSpPr>
              <a:spLocks noChangeShapeType="1"/>
            </p:cNvSpPr>
            <p:nvPr/>
          </p:nvSpPr>
          <p:spPr bwMode="auto">
            <a:xfrm rot="16200000">
              <a:off x="4054820" y="3035805"/>
              <a:ext cx="342900" cy="0"/>
            </a:xfrm>
            <a:prstGeom prst="line">
              <a:avLst/>
            </a:prstGeom>
            <a:noFill/>
            <a:ln w="6350">
              <a:solidFill>
                <a:schemeClr val="tx2">
                  <a:lumMod val="50000"/>
                </a:schemeClr>
              </a:solidFill>
              <a:round/>
              <a:headEnd/>
              <a:tailEnd type="triangle" w="med" len="med"/>
            </a:ln>
            <a:extLst>
              <a:ext uri="{909E8E84-426E-40dd-AFC4-6F175D3DCCD1}">
                <a14:hiddenFill xmlns:a14="http://schemas.microsoft.com/office/drawing/2010/main" xmlns="">
                  <a:noFill/>
                </a14:hiddenFill>
              </a:ext>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800" u="none" strike="noStrike" kern="1200" cap="none" spc="0" normalizeH="0" baseline="0" noProof="0" dirty="0">
                <a:ln>
                  <a:noFill/>
                </a:ln>
                <a:solidFill>
                  <a:srgbClr val="FFFFFF"/>
                </a:solidFill>
                <a:effectLst/>
                <a:uLnTx/>
                <a:uFillTx/>
                <a:latin typeface="Arial Regular"/>
                <a:ea typeface="+mn-ea"/>
                <a:cs typeface="+mn-cs"/>
              </a:endParaRPr>
            </a:p>
          </p:txBody>
        </p:sp>
      </p:grpSp>
      <p:grpSp>
        <p:nvGrpSpPr>
          <p:cNvPr id="61" name="Group 60">
            <a:extLst>
              <a:ext uri="{FF2B5EF4-FFF2-40B4-BE49-F238E27FC236}">
                <a16:creationId xmlns:a16="http://schemas.microsoft.com/office/drawing/2014/main" id="{07866F73-D013-404E-B696-3961D75EEE34}"/>
              </a:ext>
            </a:extLst>
          </p:cNvPr>
          <p:cNvGrpSpPr/>
          <p:nvPr/>
        </p:nvGrpSpPr>
        <p:grpSpPr>
          <a:xfrm rot="16200000">
            <a:off x="6173517" y="2299728"/>
            <a:ext cx="0" cy="548640"/>
            <a:chOff x="4226270" y="2864355"/>
            <a:chExt cx="0" cy="342900"/>
          </a:xfrm>
        </p:grpSpPr>
        <p:sp>
          <p:nvSpPr>
            <p:cNvPr id="62" name="Line 93">
              <a:extLst>
                <a:ext uri="{FF2B5EF4-FFF2-40B4-BE49-F238E27FC236}">
                  <a16:creationId xmlns:a16="http://schemas.microsoft.com/office/drawing/2014/main" id="{29AF7F6A-5EDF-5049-8149-9CCA1783542F}"/>
                </a:ext>
              </a:extLst>
            </p:cNvPr>
            <p:cNvSpPr>
              <a:spLocks noChangeShapeType="1"/>
            </p:cNvSpPr>
            <p:nvPr/>
          </p:nvSpPr>
          <p:spPr bwMode="auto">
            <a:xfrm rot="5400000" flipV="1">
              <a:off x="4054820" y="3035805"/>
              <a:ext cx="342900" cy="0"/>
            </a:xfrm>
            <a:prstGeom prst="line">
              <a:avLst/>
            </a:prstGeom>
            <a:noFill/>
            <a:ln w="6350">
              <a:solidFill>
                <a:schemeClr val="tx2">
                  <a:lumMod val="50000"/>
                </a:schemeClr>
              </a:solidFill>
              <a:round/>
              <a:headEnd/>
              <a:tailEnd type="triangle" w="med" len="med"/>
            </a:ln>
            <a:extLst>
              <a:ext uri="{909E8E84-426E-40dd-AFC4-6F175D3DCCD1}">
                <a14:hiddenFill xmlns:a14="http://schemas.microsoft.com/office/drawing/2010/main" xmlns="">
                  <a:noFill/>
                </a14:hiddenFill>
              </a:ext>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800" u="none" strike="noStrike" kern="1200" cap="none" spc="0" normalizeH="0" baseline="0" noProof="0" dirty="0">
                <a:ln>
                  <a:noFill/>
                </a:ln>
                <a:solidFill>
                  <a:srgbClr val="FFFFFF"/>
                </a:solidFill>
                <a:effectLst/>
                <a:uLnTx/>
                <a:uFillTx/>
                <a:latin typeface="Arial Regular"/>
                <a:ea typeface="+mn-ea"/>
                <a:cs typeface="+mn-cs"/>
              </a:endParaRPr>
            </a:p>
          </p:txBody>
        </p:sp>
        <p:sp>
          <p:nvSpPr>
            <p:cNvPr id="63" name="Line 93">
              <a:extLst>
                <a:ext uri="{FF2B5EF4-FFF2-40B4-BE49-F238E27FC236}">
                  <a16:creationId xmlns:a16="http://schemas.microsoft.com/office/drawing/2014/main" id="{5EF51302-42CD-A74E-AAB4-747215947AE0}"/>
                </a:ext>
              </a:extLst>
            </p:cNvPr>
            <p:cNvSpPr>
              <a:spLocks noChangeShapeType="1"/>
            </p:cNvSpPr>
            <p:nvPr/>
          </p:nvSpPr>
          <p:spPr bwMode="auto">
            <a:xfrm rot="16200000">
              <a:off x="4054820" y="3035805"/>
              <a:ext cx="342900" cy="0"/>
            </a:xfrm>
            <a:prstGeom prst="line">
              <a:avLst/>
            </a:prstGeom>
            <a:noFill/>
            <a:ln w="6350">
              <a:solidFill>
                <a:schemeClr val="tx2">
                  <a:lumMod val="50000"/>
                </a:schemeClr>
              </a:solidFill>
              <a:round/>
              <a:headEnd/>
              <a:tailEnd type="triangle" w="med" len="med"/>
            </a:ln>
            <a:extLst>
              <a:ext uri="{909E8E84-426E-40dd-AFC4-6F175D3DCCD1}">
                <a14:hiddenFill xmlns:a14="http://schemas.microsoft.com/office/drawing/2010/main" xmlns="">
                  <a:noFill/>
                </a14:hiddenFill>
              </a:ext>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800" u="none" strike="noStrike" kern="1200" cap="none" spc="0" normalizeH="0" baseline="0" noProof="0" dirty="0">
                <a:ln>
                  <a:noFill/>
                </a:ln>
                <a:solidFill>
                  <a:srgbClr val="FFFFFF"/>
                </a:solidFill>
                <a:effectLst/>
                <a:uLnTx/>
                <a:uFillTx/>
                <a:latin typeface="Arial Regular"/>
                <a:ea typeface="+mn-ea"/>
                <a:cs typeface="+mn-cs"/>
              </a:endParaRPr>
            </a:p>
          </p:txBody>
        </p:sp>
      </p:grpSp>
      <p:sp>
        <p:nvSpPr>
          <p:cNvPr id="37" name="Title 3">
            <a:extLst>
              <a:ext uri="{FF2B5EF4-FFF2-40B4-BE49-F238E27FC236}">
                <a16:creationId xmlns:a16="http://schemas.microsoft.com/office/drawing/2014/main" id="{FF0A523F-E293-334E-948C-8A3346C67506}"/>
              </a:ext>
            </a:extLst>
          </p:cNvPr>
          <p:cNvSpPr txBox="1">
            <a:spLocks/>
          </p:cNvSpPr>
          <p:nvPr/>
        </p:nvSpPr>
        <p:spPr>
          <a:xfrm>
            <a:off x="1272360" y="1236442"/>
            <a:ext cx="4479155" cy="291853"/>
          </a:xfrm>
          <a:prstGeom prst="rect">
            <a:avLst/>
          </a:prstGeom>
        </p:spPr>
        <p:txBody>
          <a:bodyPr vert="horz" lIns="0" tIns="0" rIns="0" bIns="0" rtlCol="0" anchor="ctr" anchorCtr="0">
            <a:noAutofit/>
          </a:bodyPr>
          <a:lstStyle>
            <a:lvl1pPr algn="l" defTabSz="457200" rtl="0" eaLnBrk="1" latinLnBrk="0" hangingPunct="1">
              <a:lnSpc>
                <a:spcPct val="90000"/>
              </a:lnSpc>
              <a:spcBef>
                <a:spcPct val="0"/>
              </a:spcBef>
              <a:buNone/>
              <a:defRPr sz="2400" kern="1200">
                <a:solidFill>
                  <a:schemeClr val="tx1"/>
                </a:solidFill>
                <a:latin typeface="+mj-lt"/>
                <a:ea typeface="Arial" charset="0"/>
                <a:cs typeface="Arial" charset="0"/>
              </a:defRPr>
            </a:lvl1pPr>
          </a:lstStyle>
          <a:p>
            <a:pPr marL="0" marR="0" lvl="0" indent="0" algn="ctr" defTabSz="457200" rtl="0" eaLnBrk="1" fontAlgn="auto" latinLnBrk="0" hangingPunct="1">
              <a:lnSpc>
                <a:spcPct val="90000"/>
              </a:lnSpc>
              <a:spcBef>
                <a:spcPct val="0"/>
              </a:spcBef>
              <a:spcAft>
                <a:spcPts val="0"/>
              </a:spcAft>
              <a:buClrTx/>
              <a:buSzTx/>
              <a:buFontTx/>
              <a:buNone/>
              <a:tabLst/>
              <a:defRPr/>
            </a:pPr>
            <a:r>
              <a:rPr kumimoji="0" lang="en-US" sz="1600" u="none" strike="noStrike" kern="1200" cap="none" spc="0" normalizeH="0" baseline="0" noProof="0" dirty="0">
                <a:ln>
                  <a:noFill/>
                </a:ln>
                <a:solidFill>
                  <a:srgbClr val="FFFFFF"/>
                </a:solidFill>
                <a:effectLst/>
                <a:uLnTx/>
                <a:uFillTx/>
                <a:latin typeface="Arial Regular"/>
                <a:cs typeface="Arial" charset="0"/>
              </a:rPr>
              <a:t>Snap Machine Learning (ML) Library</a:t>
            </a:r>
          </a:p>
        </p:txBody>
      </p:sp>
      <p:sp>
        <p:nvSpPr>
          <p:cNvPr id="2" name="TextBox 1">
            <a:extLst>
              <a:ext uri="{FF2B5EF4-FFF2-40B4-BE49-F238E27FC236}">
                <a16:creationId xmlns:a16="http://schemas.microsoft.com/office/drawing/2014/main" id="{6A20E61F-9C4C-4A66-97A2-068B9CCE8351}"/>
              </a:ext>
            </a:extLst>
          </p:cNvPr>
          <p:cNvSpPr txBox="1"/>
          <p:nvPr/>
        </p:nvSpPr>
        <p:spPr>
          <a:xfrm>
            <a:off x="175377" y="4476499"/>
            <a:ext cx="8062913" cy="369332"/>
          </a:xfrm>
          <a:prstGeom prst="rect">
            <a:avLst/>
          </a:prstGeom>
          <a:noFill/>
        </p:spPr>
        <p:txBody>
          <a:bodyPr wrap="none" rtlCol="0">
            <a:spAutoFit/>
          </a:bodyPr>
          <a:lstStyle/>
          <a:p>
            <a:r>
              <a:rPr lang="en-CA" sz="1800" b="1" dirty="0">
                <a:latin typeface="Arial" panose="020B0604020202020204" pitchFamily="34" charset="0"/>
                <a:cs typeface="Arial" panose="020B0604020202020204" pitchFamily="34" charset="0"/>
              </a:rPr>
              <a:t>Distributed Training        GPU Acceleration       Sparse Data Optimization </a:t>
            </a:r>
          </a:p>
        </p:txBody>
      </p:sp>
      <p:cxnSp>
        <p:nvCxnSpPr>
          <p:cNvPr id="6" name="Straight Connector 5">
            <a:extLst>
              <a:ext uri="{FF2B5EF4-FFF2-40B4-BE49-F238E27FC236}">
                <a16:creationId xmlns:a16="http://schemas.microsoft.com/office/drawing/2014/main" id="{5B8FBB4C-A3DB-4601-8DD0-89AFD9AA589B}"/>
              </a:ext>
            </a:extLst>
          </p:cNvPr>
          <p:cNvCxnSpPr/>
          <p:nvPr/>
        </p:nvCxnSpPr>
        <p:spPr>
          <a:xfrm>
            <a:off x="2649415" y="4476499"/>
            <a:ext cx="0" cy="369332"/>
          </a:xfrm>
          <a:prstGeom prst="line">
            <a:avLst/>
          </a:prstGeom>
          <a:ln w="508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DEAD1ADB-9159-4B8F-89DE-9B898A7DAFA5}"/>
              </a:ext>
            </a:extLst>
          </p:cNvPr>
          <p:cNvCxnSpPr/>
          <p:nvPr/>
        </p:nvCxnSpPr>
        <p:spPr>
          <a:xfrm>
            <a:off x="5076092" y="4476499"/>
            <a:ext cx="0" cy="369332"/>
          </a:xfrm>
          <a:prstGeom prst="line">
            <a:avLst/>
          </a:prstGeom>
          <a:ln w="5080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81125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82B78-21F1-0548-A4BF-2EB7695082AF}"/>
              </a:ext>
            </a:extLst>
          </p:cNvPr>
          <p:cNvSpPr>
            <a:spLocks noGrp="1"/>
          </p:cNvSpPr>
          <p:nvPr>
            <p:ph type="title"/>
          </p:nvPr>
        </p:nvSpPr>
        <p:spPr/>
        <p:txBody>
          <a:bodyPr/>
          <a:lstStyle/>
          <a:p>
            <a:br>
              <a:rPr lang="en-US" sz="1600" dirty="0">
                <a:latin typeface="+mn-lt"/>
              </a:rPr>
            </a:br>
            <a:r>
              <a:rPr lang="en-US" sz="1600" dirty="0">
                <a:latin typeface="+mn-lt"/>
              </a:rPr>
              <a:t>46x faster than previous record set by Google</a:t>
            </a:r>
            <a:br>
              <a:rPr lang="en-US" sz="1600" dirty="0">
                <a:latin typeface="+mn-lt"/>
              </a:rPr>
            </a:br>
            <a:br>
              <a:rPr lang="en-US" sz="1600" dirty="0">
                <a:latin typeface="+mn-lt"/>
              </a:rPr>
            </a:br>
            <a:br>
              <a:rPr lang="en-US" sz="1600" dirty="0">
                <a:latin typeface="+mn-lt"/>
              </a:rPr>
            </a:br>
            <a:r>
              <a:rPr lang="en-US" sz="1600" dirty="0">
                <a:latin typeface="+mn-lt"/>
              </a:rPr>
              <a:t>Transparent to data scientists – plugs into existing machine learning codes</a:t>
            </a:r>
            <a:br>
              <a:rPr lang="en-US" sz="1600" dirty="0">
                <a:latin typeface="+mn-lt"/>
              </a:rPr>
            </a:br>
            <a:br>
              <a:rPr lang="en-US" sz="1600" dirty="0">
                <a:latin typeface="+mn-lt"/>
              </a:rPr>
            </a:br>
            <a:br>
              <a:rPr lang="en-US" sz="1600" dirty="0">
                <a:latin typeface="+mn-lt"/>
              </a:rPr>
            </a:br>
            <a:r>
              <a:rPr lang="en-US" sz="1600" dirty="0">
                <a:latin typeface="+mn-lt"/>
              </a:rPr>
              <a:t>Generalized linear models: linear regression, logistic regression, support vector machines</a:t>
            </a:r>
            <a:br>
              <a:rPr lang="en-US" sz="1600" dirty="0">
                <a:latin typeface="+mn-lt"/>
              </a:rPr>
            </a:br>
            <a:br>
              <a:rPr lang="en-US" sz="1600" dirty="0">
                <a:latin typeface="+mn-lt"/>
              </a:rPr>
            </a:br>
            <a:br>
              <a:rPr lang="en-US" sz="1600" dirty="0">
                <a:latin typeface="+mn-lt"/>
              </a:rPr>
            </a:br>
            <a:r>
              <a:rPr lang="en-US" sz="1600" dirty="0">
                <a:latin typeface="+mn-lt"/>
              </a:rPr>
              <a:t>FAST and EASY to cluster enable machine learning models for GPU and CPU</a:t>
            </a:r>
          </a:p>
        </p:txBody>
      </p:sp>
      <p:sp>
        <p:nvSpPr>
          <p:cNvPr id="6" name="Text Placeholder 5">
            <a:extLst>
              <a:ext uri="{FF2B5EF4-FFF2-40B4-BE49-F238E27FC236}">
                <a16:creationId xmlns:a16="http://schemas.microsoft.com/office/drawing/2014/main" id="{0395471A-4AC3-9D41-9A5D-8E4F5959C444}"/>
              </a:ext>
            </a:extLst>
          </p:cNvPr>
          <p:cNvSpPr>
            <a:spLocks noGrp="1"/>
          </p:cNvSpPr>
          <p:nvPr>
            <p:ph type="body" sz="quarter" idx="12"/>
          </p:nvPr>
        </p:nvSpPr>
        <p:spPr>
          <a:xfrm>
            <a:off x="235771" y="261536"/>
            <a:ext cx="4114800" cy="771736"/>
          </a:xfrm>
        </p:spPr>
        <p:txBody>
          <a:bodyPr vert="horz" lIns="0" tIns="0" rIns="0" bIns="0" rtlCol="0" anchor="t" anchorCtr="0">
            <a:noAutofit/>
          </a:bodyPr>
          <a:lstStyle/>
          <a:p>
            <a:pPr>
              <a:lnSpc>
                <a:spcPct val="90000"/>
              </a:lnSpc>
              <a:spcBef>
                <a:spcPct val="0"/>
              </a:spcBef>
            </a:pPr>
            <a:r>
              <a:rPr lang="en-US" sz="2400" dirty="0">
                <a:solidFill>
                  <a:schemeClr val="tx1"/>
                </a:solidFill>
              </a:rPr>
              <a:t>Snap ML: Training time goes from 1.1 hours to 90 seconds</a:t>
            </a:r>
          </a:p>
        </p:txBody>
      </p:sp>
      <p:sp>
        <p:nvSpPr>
          <p:cNvPr id="7" name="TextBox 6">
            <a:extLst>
              <a:ext uri="{FF2B5EF4-FFF2-40B4-BE49-F238E27FC236}">
                <a16:creationId xmlns:a16="http://schemas.microsoft.com/office/drawing/2014/main" id="{4560AD16-D7C1-0A4C-A462-44522EFB91DD}"/>
              </a:ext>
            </a:extLst>
          </p:cNvPr>
          <p:cNvSpPr txBox="1"/>
          <p:nvPr/>
        </p:nvSpPr>
        <p:spPr>
          <a:xfrm>
            <a:off x="4866853" y="261536"/>
            <a:ext cx="4114799" cy="830997"/>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ea typeface="Helvetica Light" charset="0"/>
                <a:cs typeface="Helvetica Light" charset="0"/>
              </a:rPr>
              <a:t>Logistic Regression in </a:t>
            </a:r>
            <a:br>
              <a:rPr kumimoji="0" lang="en-US" sz="1600" b="1" i="0" u="none" strike="noStrike" kern="1200" cap="none" spc="0" normalizeH="0" baseline="0" noProof="0" dirty="0">
                <a:ln>
                  <a:noFill/>
                </a:ln>
                <a:solidFill>
                  <a:srgbClr val="FFFFFF"/>
                </a:solidFill>
                <a:effectLst/>
                <a:uLnTx/>
                <a:uFillTx/>
                <a:ea typeface="Helvetica Light" charset="0"/>
                <a:cs typeface="Helvetica Light" charset="0"/>
              </a:rPr>
            </a:br>
            <a:r>
              <a:rPr kumimoji="0" lang="en-US" sz="1600" b="1" i="0" u="none" strike="noStrike" kern="1200" cap="none" spc="0" normalizeH="0" baseline="0" noProof="0" dirty="0">
                <a:ln>
                  <a:noFill/>
                </a:ln>
                <a:solidFill>
                  <a:srgbClr val="FFFFFF"/>
                </a:solidFill>
                <a:effectLst/>
                <a:uLnTx/>
                <a:uFillTx/>
                <a:ea typeface="Helvetica Light" charset="0"/>
                <a:cs typeface="Helvetica Light" charset="0"/>
              </a:rPr>
              <a:t>TensorFlow(CPU-only) vs </a:t>
            </a:r>
            <a:br>
              <a:rPr kumimoji="0" lang="en-US" sz="1600" b="1" i="0" u="none" strike="noStrike" kern="1200" cap="none" spc="0" normalizeH="0" baseline="0" noProof="0" dirty="0">
                <a:ln>
                  <a:noFill/>
                </a:ln>
                <a:solidFill>
                  <a:srgbClr val="FFFFFF"/>
                </a:solidFill>
                <a:effectLst/>
                <a:uLnTx/>
                <a:uFillTx/>
                <a:ea typeface="Helvetica Light" charset="0"/>
                <a:cs typeface="Helvetica Light" charset="0"/>
              </a:rPr>
            </a:br>
            <a:r>
              <a:rPr kumimoji="0" lang="en-US" sz="1600" b="1" i="0" u="none" strike="noStrike" kern="1200" cap="none" spc="0" normalizeH="0" baseline="0" noProof="0" dirty="0">
                <a:ln>
                  <a:noFill/>
                </a:ln>
                <a:solidFill>
                  <a:srgbClr val="FFFFFF"/>
                </a:solidFill>
                <a:effectLst/>
                <a:uLnTx/>
                <a:uFillTx/>
                <a:ea typeface="Helvetica Light" charset="0"/>
                <a:cs typeface="Helvetica Light" charset="0"/>
              </a:rPr>
              <a:t>Snap ML (with GPUs)</a:t>
            </a:r>
            <a:endParaRPr kumimoji="0" lang="en-US" sz="1600" b="1" i="0" u="none" strike="noStrike" kern="1200" cap="none" spc="0" normalizeH="0" baseline="30000" noProof="0" dirty="0">
              <a:ln>
                <a:noFill/>
              </a:ln>
              <a:solidFill>
                <a:srgbClr val="FFFFFF"/>
              </a:solidFill>
              <a:effectLst/>
              <a:uLnTx/>
              <a:uFillTx/>
              <a:ea typeface="Helvetica Light" charset="0"/>
              <a:cs typeface="Helvetica Light" charset="0"/>
            </a:endParaRPr>
          </a:p>
        </p:txBody>
      </p:sp>
      <p:graphicFrame>
        <p:nvGraphicFramePr>
          <p:cNvPr id="8" name="Chart 7">
            <a:extLst>
              <a:ext uri="{FF2B5EF4-FFF2-40B4-BE49-F238E27FC236}">
                <a16:creationId xmlns:a16="http://schemas.microsoft.com/office/drawing/2014/main" id="{52EE4C23-13D2-204E-AE46-AF398A97806B}"/>
              </a:ext>
            </a:extLst>
          </p:cNvPr>
          <p:cNvGraphicFramePr/>
          <p:nvPr>
            <p:extLst>
              <p:ext uri="{D42A27DB-BD31-4B8C-83A1-F6EECF244321}">
                <p14:modId xmlns:p14="http://schemas.microsoft.com/office/powerpoint/2010/main" val="2506741283"/>
              </p:ext>
            </p:extLst>
          </p:nvPr>
        </p:nvGraphicFramePr>
        <p:xfrm>
          <a:off x="4911373" y="1033272"/>
          <a:ext cx="3893253" cy="3356808"/>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8179FFAD-D8E2-B64B-95E3-59447AD5DB55}"/>
              </a:ext>
            </a:extLst>
          </p:cNvPr>
          <p:cNvSpPr txBox="1"/>
          <p:nvPr/>
        </p:nvSpPr>
        <p:spPr>
          <a:xfrm>
            <a:off x="7076472" y="1244125"/>
            <a:ext cx="1620455" cy="338554"/>
          </a:xfrm>
          <a:prstGeom prst="rect">
            <a:avLst/>
          </a:prstGeom>
          <a:noFill/>
          <a:ln>
            <a:noFill/>
          </a:ln>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ea typeface="+mn-ea"/>
                <a:cs typeface="+mn-cs"/>
              </a:rPr>
              <a:t>46x Faster</a:t>
            </a:r>
          </a:p>
        </p:txBody>
      </p:sp>
      <p:sp>
        <p:nvSpPr>
          <p:cNvPr id="10" name="Down Arrow 9">
            <a:extLst>
              <a:ext uri="{FF2B5EF4-FFF2-40B4-BE49-F238E27FC236}">
                <a16:creationId xmlns:a16="http://schemas.microsoft.com/office/drawing/2014/main" id="{E162B134-31F6-D740-B17E-D4956BE27773}"/>
              </a:ext>
            </a:extLst>
          </p:cNvPr>
          <p:cNvSpPr/>
          <p:nvPr/>
        </p:nvSpPr>
        <p:spPr>
          <a:xfrm>
            <a:off x="7620432" y="1646355"/>
            <a:ext cx="536646" cy="1596717"/>
          </a:xfrm>
          <a:prstGeom prst="downArrow">
            <a:avLst/>
          </a:prstGeom>
          <a:solidFill>
            <a:schemeClr val="bg2"/>
          </a:solidFill>
        </p:spPr>
        <p:txBody>
          <a:bodyPr wrap="square" lIns="0" tIns="0" rIns="0" bIns="0"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err="1">
              <a:ln>
                <a:noFill/>
              </a:ln>
              <a:solidFill>
                <a:srgbClr val="FFFFFF"/>
              </a:solidFill>
              <a:effectLst/>
              <a:uLnTx/>
              <a:uFillTx/>
              <a:ea typeface="+mn-ea"/>
              <a:cs typeface="Arial"/>
            </a:endParaRPr>
          </a:p>
        </p:txBody>
      </p:sp>
      <p:sp>
        <p:nvSpPr>
          <p:cNvPr id="4" name="TextBox 3">
            <a:extLst>
              <a:ext uri="{FF2B5EF4-FFF2-40B4-BE49-F238E27FC236}">
                <a16:creationId xmlns:a16="http://schemas.microsoft.com/office/drawing/2014/main" id="{C939C134-BD95-3948-8822-73622DEDF2F5}"/>
              </a:ext>
            </a:extLst>
          </p:cNvPr>
          <p:cNvSpPr txBox="1"/>
          <p:nvPr/>
        </p:nvSpPr>
        <p:spPr>
          <a:xfrm>
            <a:off x="5707252" y="4387229"/>
            <a:ext cx="1217001" cy="461665"/>
          </a:xfrm>
          <a:prstGeom prst="rect">
            <a:avLst/>
          </a:prstGeom>
          <a:noFill/>
        </p:spPr>
        <p:txBody>
          <a:bodyPr wrap="none" rtlCol="0">
            <a:spAutoFit/>
          </a:bodyPr>
          <a:lstStyle/>
          <a:p>
            <a:pPr algn="ctr"/>
            <a:r>
              <a:rPr lang="en-US" sz="1200" dirty="0">
                <a:solidFill>
                  <a:schemeClr val="bg2"/>
                </a:solidFill>
              </a:rPr>
              <a:t>89 x86 Servers</a:t>
            </a:r>
          </a:p>
          <a:p>
            <a:pPr algn="ctr"/>
            <a:r>
              <a:rPr lang="en-US" sz="1200" dirty="0">
                <a:solidFill>
                  <a:schemeClr val="bg2"/>
                </a:solidFill>
              </a:rPr>
              <a:t>(CPU-only)</a:t>
            </a:r>
          </a:p>
        </p:txBody>
      </p:sp>
      <p:sp>
        <p:nvSpPr>
          <p:cNvPr id="11" name="TextBox 10">
            <a:extLst>
              <a:ext uri="{FF2B5EF4-FFF2-40B4-BE49-F238E27FC236}">
                <a16:creationId xmlns:a16="http://schemas.microsoft.com/office/drawing/2014/main" id="{6920753A-C3AC-0944-87BB-BF1EEE9E8072}"/>
              </a:ext>
            </a:extLst>
          </p:cNvPr>
          <p:cNvSpPr txBox="1"/>
          <p:nvPr/>
        </p:nvSpPr>
        <p:spPr>
          <a:xfrm>
            <a:off x="7163587" y="4387229"/>
            <a:ext cx="1552028" cy="461665"/>
          </a:xfrm>
          <a:prstGeom prst="rect">
            <a:avLst/>
          </a:prstGeom>
          <a:noFill/>
        </p:spPr>
        <p:txBody>
          <a:bodyPr wrap="none" rtlCol="0">
            <a:spAutoFit/>
          </a:bodyPr>
          <a:lstStyle/>
          <a:p>
            <a:pPr algn="ctr"/>
            <a:r>
              <a:rPr lang="en-US" sz="1200" dirty="0">
                <a:solidFill>
                  <a:schemeClr val="bg2"/>
                </a:solidFill>
              </a:rPr>
              <a:t>4 POWER9 Servers</a:t>
            </a:r>
          </a:p>
          <a:p>
            <a:pPr algn="ctr"/>
            <a:r>
              <a:rPr lang="en-US" sz="1200" dirty="0">
                <a:solidFill>
                  <a:schemeClr val="bg2"/>
                </a:solidFill>
              </a:rPr>
              <a:t>With GPUs</a:t>
            </a:r>
          </a:p>
        </p:txBody>
      </p:sp>
    </p:spTree>
    <p:extLst>
      <p:ext uri="{BB962C8B-B14F-4D97-AF65-F5344CB8AC3E}">
        <p14:creationId xmlns:p14="http://schemas.microsoft.com/office/powerpoint/2010/main" val="1727054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15483-0593-094F-BFBA-8B499686896B}"/>
              </a:ext>
            </a:extLst>
          </p:cNvPr>
          <p:cNvSpPr>
            <a:spLocks noGrp="1"/>
          </p:cNvSpPr>
          <p:nvPr>
            <p:ph type="title"/>
          </p:nvPr>
        </p:nvSpPr>
        <p:spPr>
          <a:xfrm>
            <a:off x="228599" y="862794"/>
            <a:ext cx="4249615" cy="2794809"/>
          </a:xfrm>
        </p:spPr>
        <p:txBody>
          <a:bodyPr/>
          <a:lstStyle/>
          <a:p>
            <a:r>
              <a:rPr lang="en-US" sz="2000" dirty="0">
                <a:latin typeface="+mn-lt"/>
              </a:rPr>
              <a:t>Snap ML is available now as a </a:t>
            </a:r>
            <a:br>
              <a:rPr lang="en-US" sz="2000" dirty="0">
                <a:latin typeface="+mn-lt"/>
              </a:rPr>
            </a:br>
            <a:r>
              <a:rPr lang="en-US" sz="2000" dirty="0">
                <a:latin typeface="+mn-lt"/>
              </a:rPr>
              <a:t>no-charge download from IBM</a:t>
            </a:r>
            <a:br>
              <a:rPr lang="en-US" sz="2000" dirty="0">
                <a:latin typeface="+mn-lt"/>
              </a:rPr>
            </a:br>
            <a:br>
              <a:rPr lang="en-US" sz="2000" dirty="0">
                <a:latin typeface="+mn-lt"/>
              </a:rPr>
            </a:br>
            <a:r>
              <a:rPr lang="en-US" sz="2000" dirty="0">
                <a:latin typeface="+mn-lt"/>
              </a:rPr>
              <a:t>Runs exclusively on the </a:t>
            </a:r>
            <a:br>
              <a:rPr lang="en-US" sz="2000" dirty="0">
                <a:latin typeface="+mn-lt"/>
              </a:rPr>
            </a:br>
            <a:r>
              <a:rPr lang="en-US" sz="2000" dirty="0">
                <a:latin typeface="+mn-lt"/>
              </a:rPr>
              <a:t>accelerated IBM Power AC922 or S822LC servers</a:t>
            </a:r>
            <a:br>
              <a:rPr lang="en-US" sz="2000" dirty="0">
                <a:latin typeface="+mn-lt"/>
              </a:rPr>
            </a:br>
            <a:br>
              <a:rPr lang="en-US" sz="2000" dirty="0">
                <a:latin typeface="+mn-lt"/>
              </a:rPr>
            </a:br>
            <a:r>
              <a:rPr lang="en-US" sz="2000" dirty="0">
                <a:latin typeface="+mn-lt"/>
              </a:rPr>
              <a:t>Can accelerate and scale existing models, with little or no modification</a:t>
            </a:r>
          </a:p>
        </p:txBody>
      </p:sp>
      <p:sp>
        <p:nvSpPr>
          <p:cNvPr id="4" name="Text Placeholder 3">
            <a:extLst>
              <a:ext uri="{FF2B5EF4-FFF2-40B4-BE49-F238E27FC236}">
                <a16:creationId xmlns:a16="http://schemas.microsoft.com/office/drawing/2014/main" id="{D125880D-EE80-6946-9D8F-2F4DFD065BBD}"/>
              </a:ext>
            </a:extLst>
          </p:cNvPr>
          <p:cNvSpPr>
            <a:spLocks noGrp="1"/>
          </p:cNvSpPr>
          <p:nvPr>
            <p:ph type="body" sz="quarter" idx="12"/>
          </p:nvPr>
        </p:nvSpPr>
        <p:spPr>
          <a:xfrm>
            <a:off x="4892040" y="836966"/>
            <a:ext cx="4023360" cy="3989514"/>
          </a:xfrm>
        </p:spPr>
        <p:txBody>
          <a:bodyPr/>
          <a:lstStyle/>
          <a:p>
            <a:r>
              <a:rPr lang="en-US" sz="1800" dirty="0">
                <a:latin typeface="+mn-lt"/>
              </a:rPr>
              <a:t>Financial Services Usage Examples:</a:t>
            </a:r>
          </a:p>
          <a:p>
            <a:pPr marL="285750" indent="-285750">
              <a:spcBef>
                <a:spcPts val="1800"/>
              </a:spcBef>
              <a:buFont typeface="Arial" panose="020B0604020202020204" pitchFamily="34" charset="0"/>
              <a:buChar char="•"/>
            </a:pPr>
            <a:r>
              <a:rPr lang="en-US" sz="1800" dirty="0">
                <a:latin typeface="+mn-lt"/>
              </a:rPr>
              <a:t>Predict credit default </a:t>
            </a:r>
            <a:r>
              <a:rPr lang="en-US" sz="1800" b="1" dirty="0">
                <a:latin typeface="+mn-lt"/>
              </a:rPr>
              <a:t>23x</a:t>
            </a:r>
            <a:r>
              <a:rPr lang="en-US" sz="1800" dirty="0">
                <a:latin typeface="+mn-lt"/>
              </a:rPr>
              <a:t> faster than </a:t>
            </a:r>
            <a:r>
              <a:rPr lang="en-US" sz="1800" dirty="0" err="1">
                <a:latin typeface="+mn-lt"/>
              </a:rPr>
              <a:t>scikit</a:t>
            </a:r>
            <a:r>
              <a:rPr lang="en-US" sz="1800" dirty="0">
                <a:latin typeface="+mn-lt"/>
              </a:rPr>
              <a:t>-learn </a:t>
            </a:r>
          </a:p>
          <a:p>
            <a:pPr marL="285750" indent="-285750">
              <a:buFont typeface="Arial" panose="020B0604020202020204" pitchFamily="34" charset="0"/>
              <a:buChar char="•"/>
            </a:pPr>
            <a:r>
              <a:rPr lang="en-US" sz="1800" dirty="0">
                <a:latin typeface="+mn-lt"/>
              </a:rPr>
              <a:t>Speed up model training for credit card fraud detection: </a:t>
            </a:r>
            <a:r>
              <a:rPr lang="en-US" sz="1800" b="1" dirty="0">
                <a:latin typeface="+mn-lt"/>
              </a:rPr>
              <a:t>32x</a:t>
            </a:r>
            <a:r>
              <a:rPr lang="en-US" sz="1800" dirty="0">
                <a:latin typeface="+mn-lt"/>
              </a:rPr>
              <a:t> faster than TensorFlow, </a:t>
            </a:r>
            <a:r>
              <a:rPr lang="en-US" sz="1800" b="1" dirty="0">
                <a:latin typeface="+mn-lt"/>
              </a:rPr>
              <a:t>12.5x</a:t>
            </a:r>
            <a:r>
              <a:rPr lang="en-US" sz="1800" dirty="0">
                <a:latin typeface="+mn-lt"/>
              </a:rPr>
              <a:t> faster </a:t>
            </a:r>
            <a:br>
              <a:rPr lang="en-US" sz="1800" dirty="0">
                <a:latin typeface="+mn-lt"/>
              </a:rPr>
            </a:br>
            <a:r>
              <a:rPr lang="en-US" sz="1800" dirty="0">
                <a:latin typeface="+mn-lt"/>
              </a:rPr>
              <a:t>than </a:t>
            </a:r>
            <a:r>
              <a:rPr lang="en-US" sz="1800" dirty="0" err="1">
                <a:latin typeface="+mn-lt"/>
              </a:rPr>
              <a:t>scikit</a:t>
            </a:r>
            <a:r>
              <a:rPr lang="en-US" sz="1800" dirty="0">
                <a:latin typeface="+mn-lt"/>
              </a:rPr>
              <a:t>-learn </a:t>
            </a:r>
          </a:p>
          <a:p>
            <a:pPr marL="285750" indent="-285750">
              <a:buFont typeface="Arial" panose="020B0604020202020204" pitchFamily="34" charset="0"/>
              <a:buChar char="•"/>
            </a:pPr>
            <a:r>
              <a:rPr lang="en-US" sz="1800" dirty="0">
                <a:latin typeface="+mn-lt"/>
              </a:rPr>
              <a:t>Predict stock volatility from 10-k textual reports </a:t>
            </a:r>
            <a:r>
              <a:rPr lang="en-US" sz="1800" b="1" dirty="0">
                <a:latin typeface="+mn-lt"/>
              </a:rPr>
              <a:t>35x</a:t>
            </a:r>
            <a:r>
              <a:rPr lang="en-US" sz="1800" dirty="0">
                <a:latin typeface="+mn-lt"/>
              </a:rPr>
              <a:t> faster than Apache Spark</a:t>
            </a:r>
            <a:endParaRPr lang="en-US" sz="1800" baseline="30000" dirty="0">
              <a:latin typeface="+mn-lt"/>
            </a:endParaRPr>
          </a:p>
          <a:p>
            <a:pPr marL="285750" indent="-285750">
              <a:buFont typeface="Arial" panose="020B0604020202020204" pitchFamily="34" charset="0"/>
              <a:buChar char="•"/>
            </a:pPr>
            <a:endParaRPr lang="en-US" sz="1800" dirty="0">
              <a:latin typeface="+mn-lt"/>
            </a:endParaRPr>
          </a:p>
        </p:txBody>
      </p:sp>
      <p:sp>
        <p:nvSpPr>
          <p:cNvPr id="5" name="Text Placeholder 4">
            <a:extLst>
              <a:ext uri="{FF2B5EF4-FFF2-40B4-BE49-F238E27FC236}">
                <a16:creationId xmlns:a16="http://schemas.microsoft.com/office/drawing/2014/main" id="{B9145646-C626-B045-A664-9EE6C0451C04}"/>
              </a:ext>
            </a:extLst>
          </p:cNvPr>
          <p:cNvSpPr>
            <a:spLocks noGrp="1"/>
          </p:cNvSpPr>
          <p:nvPr>
            <p:ph type="body" sz="quarter" idx="13"/>
          </p:nvPr>
        </p:nvSpPr>
        <p:spPr/>
        <p:txBody>
          <a:bodyPr/>
          <a:lstStyle/>
          <a:p>
            <a:r>
              <a:rPr lang="en-US" sz="2800" dirty="0">
                <a:latin typeface="+mn-lt"/>
              </a:rPr>
              <a:t>Simple to get started</a:t>
            </a:r>
          </a:p>
        </p:txBody>
      </p:sp>
    </p:spTree>
    <p:extLst>
      <p:ext uri="{BB962C8B-B14F-4D97-AF65-F5344CB8AC3E}">
        <p14:creationId xmlns:p14="http://schemas.microsoft.com/office/powerpoint/2010/main" val="4114914228"/>
      </p:ext>
    </p:extLst>
  </p:cSld>
  <p:clrMapOvr>
    <a:masterClrMapping/>
  </p:clrMapOvr>
</p:sld>
</file>

<file path=ppt/theme/theme1.xml><?xml version="1.0" encoding="utf-8"?>
<a:theme xmlns:a="http://schemas.openxmlformats.org/drawingml/2006/main" name="wht_background_2017">
  <a:themeElements>
    <a:clrScheme name="IBM Master Presentation 20170523 1">
      <a:dk1>
        <a:srgbClr val="000000"/>
      </a:dk1>
      <a:lt1>
        <a:srgbClr val="000E5E"/>
      </a:lt1>
      <a:dk2>
        <a:srgbClr val="EAEAEA"/>
      </a:dk2>
      <a:lt2>
        <a:srgbClr val="FFFFFF"/>
      </a:lt2>
      <a:accent1>
        <a:srgbClr val="69A6FF"/>
      </a:accent1>
      <a:accent2>
        <a:srgbClr val="0064FF"/>
      </a:accent2>
      <a:accent3>
        <a:srgbClr val="003BC9"/>
      </a:accent3>
      <a:accent4>
        <a:srgbClr val="1FB3CF"/>
      </a:accent4>
      <a:accent5>
        <a:srgbClr val="6E177D"/>
      </a:accent5>
      <a:accent6>
        <a:srgbClr val="DB2663"/>
      </a:accent6>
      <a:hlink>
        <a:srgbClr val="0064FF"/>
      </a:hlink>
      <a:folHlink>
        <a:srgbClr val="E0E0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lIns="0" tIns="0" rIns="0" bIns="0">
        <a:noAutofit/>
      </a:bodyPr>
      <a:lstStyle>
        <a:defPPr>
          <a:defRPr sz="1200" dirty="0" err="1">
            <a:solidFill>
              <a:srgbClr val="FFFFFF"/>
            </a:solidFill>
            <a:latin typeface="Arial"/>
            <a:cs typeface="Arial"/>
          </a:defRPr>
        </a:defPPr>
      </a:lst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1400" dirty="0" err="1" smtClean="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Client and Seller presentation template_2017-Oct-19" id="{2A839EB4-25B4-4F11-A235-A0523D294E2A}" vid="{D883021D-71AA-4395-8BD6-9BFC5CE77A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Client and Seller presentation template_2017-Oct-19</Template>
  <TotalTime>11284</TotalTime>
  <Words>2199</Words>
  <Application>Microsoft Office PowerPoint</Application>
  <PresentationFormat>On-screen Show (16:9)</PresentationFormat>
  <Paragraphs>113</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Regular</vt:lpstr>
      <vt:lpstr>Calibri</vt:lpstr>
      <vt:lpstr>Helvetica Light</vt:lpstr>
      <vt:lpstr>Trebuchet MS</vt:lpstr>
      <vt:lpstr>wht_background_2017</vt:lpstr>
      <vt:lpstr>PowerAI Snap ML  Understanding the Details  — </vt:lpstr>
      <vt:lpstr>What data science methods are used at work?</vt:lpstr>
      <vt:lpstr>Enterprises rely on linear models for analytics</vt:lpstr>
      <vt:lpstr>Snap ML  Distributed GPU-Accelerated Machine Learning Library</vt:lpstr>
      <vt:lpstr> 46x faster than previous record set by Google   Transparent to data scientists – plugs into existing machine learning codes   Generalized linear models: linear regression, logistic regression, support vector machines   FAST and EASY to cluster enable machine learning models for GPU and CPU</vt:lpstr>
      <vt:lpstr>Snap ML is available now as a  no-charge download from IBM  Runs exclusively on the  accelerated IBM Power AC922 or S822LC servers  Can accelerate and scale existing models, with little or no modification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Seller and client presentation template and guidelines</dc:title>
  <dc:subject/>
  <dc:creator>Patricia Donohue</dc:creator>
  <cp:keywords/>
  <dc:description/>
  <cp:lastModifiedBy>CHRIS Eaton</cp:lastModifiedBy>
  <cp:revision>98</cp:revision>
  <dcterms:created xsi:type="dcterms:W3CDTF">2017-10-19T21:12:46Z</dcterms:created>
  <dcterms:modified xsi:type="dcterms:W3CDTF">2018-12-12T14:46:58Z</dcterms:modified>
  <cp:category/>
</cp:coreProperties>
</file>